
<file path=[Content_Types].xml><?xml version="1.0" encoding="utf-8"?>
<Types xmlns="http://schemas.openxmlformats.org/package/2006/content-types">
  <Default ContentType="image/png" Extension="png"/>
  <Default ContentType="image/jpeg" Extension="jpeg"/>
  <Default ContentType="application/vnd.openxmlformats-package.relationships+xml" Extension="rels"/>
  <Default ContentType="application/xml" Extension="xml"/>
  <Default ContentType="image/jpeg" Extension="jpg"/>
  <Default ContentType="video/unknown" Extension="mp4"/>
  <Override ContentType="application/vnd.openxmlformats-officedocument.presentationml.presentation.main+xml" PartName="/ppt/presentation.xml"/>
  <Override ContentType="application/vnd.openxmlformats-officedocument.presentationml.slideMaster+xml" PartName="/ppt/slideMasters/slideMaster1.xml"/>
  <Override ContentType="application/vnd.openxmlformats-officedocument.presentationml.slideMaster+xml" PartName="/ppt/slideMasters/slideMaster2.xml"/>
  <Override ContentType="application/vnd.openxmlformats-officedocument.presentationml.slideMaster+xml" PartName="/ppt/slideMasters/slideMaster3.xml"/>
  <Override ContentType="application/vnd.openxmlformats-officedocument.presentationml.slideMaster+xml" PartName="/ppt/slideMasters/slideMaster4.xml"/>
  <Override ContentType="application/vnd.openxmlformats-officedocument.presentationml.slideMaster+xml" PartName="/ppt/slideMasters/slideMaster5.xml"/>
  <Override ContentType="application/vnd.openxmlformats-officedocument.presentationml.slideMaster+xml" PartName="/ppt/slideMasters/slideMaster6.xml"/>
  <Override ContentType="application/vnd.openxmlformats-officedocument.presentationml.slideMaster+xml" PartName="/ppt/slideMasters/slideMaster7.xml"/>
  <Override ContentType="application/vnd.openxmlformats-officedocument.presentationml.slideMaster+xml" PartName="/ppt/slideMasters/slideMaster8.xml"/>
  <Override ContentType="application/vnd.openxmlformats-officedocument.presentationml.slideMaster+xml" PartName="/ppt/slideMasters/slideMaster9.xml"/>
  <Override ContentType="application/vnd.openxmlformats-officedocument.presentationml.slideMaster+xml" PartName="/ppt/slideMasters/slideMaster10.xml"/>
  <Override ContentType="application/vnd.openxmlformats-officedocument.presentationml.slideMaster+xml" PartName="/ppt/slideMasters/slideMaster11.xml"/>
  <Override ContentType="application/vnd.openxmlformats-officedocument.presentationml.slideMaster+xml" PartName="/ppt/slideMasters/slideMaster12.xml"/>
  <Override ContentType="application/vnd.openxmlformats-officedocument.presentationml.slideMaster+xml" PartName="/ppt/slideMasters/slideMaster13.xml"/>
  <Override ContentType="application/vnd.openxmlformats-officedocument.presentationml.slideMaster+xml" PartName="/ppt/slideMasters/slideMaster14.xml"/>
  <Override ContentType="application/vnd.openxmlformats-officedocument.presentationml.slideMaster+xml" PartName="/ppt/slideMasters/slideMaster15.xml"/>
  <Override ContentType="application/vnd.openxmlformats-officedocument.presentationml.slideMaster+xml" PartName="/ppt/slideMasters/slideMaster16.xml"/>
  <Override ContentType="application/vnd.openxmlformats-officedocument.presentationml.slideMaster+xml" PartName="/ppt/slideMasters/slideMaster17.xml"/>
  <Override ContentType="application/vnd.openxmlformats-officedocument.presentationml.slideMaster+xml" PartName="/ppt/slideMasters/slideMaster18.xml"/>
  <Override ContentType="application/vnd.openxmlformats-officedocument.presentationml.slideMaster+xml" PartName="/ppt/slideMasters/slideMaster19.xml"/>
  <Override ContentType="application/vnd.openxmlformats-officedocument.presentationml.slideMaster+xml" PartName="/ppt/slideMasters/slideMaster20.xml"/>
  <Override ContentType="application/vnd.openxmlformats-officedocument.presentationml.slideMaster+xml" PartName="/ppt/slideMasters/slideMaster21.xml"/>
  <Override ContentType="application/vnd.openxmlformats-officedocument.presentationml.slideMaster+xml" PartName="/ppt/slideMasters/slideMaster22.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4.xml"/>
  <Override ContentType="application/vnd.openxmlformats-officedocument.presentationml.slide+xml" PartName="/ppt/slides/slide5.xml"/>
  <Override ContentType="application/vnd.openxmlformats-officedocument.presentationml.slide+xml" PartName="/ppt/slides/slide6.xml"/>
  <Override ContentType="application/vnd.openxmlformats-officedocument.presentationml.slide+xml" PartName="/ppt/slides/slide7.xml"/>
  <Override ContentType="application/vnd.openxmlformats-officedocument.presentationml.slide+xml" PartName="/ppt/slides/slide8.xml"/>
  <Override ContentType="application/vnd.openxmlformats-officedocument.presentationml.slide+xml" PartName="/ppt/slides/slide9.xml"/>
  <Override ContentType="application/vnd.openxmlformats-officedocument.presentationml.slide+xml" PartName="/ppt/slides/slide10.xml"/>
  <Override ContentType="application/vnd.openxmlformats-officedocument.presentationml.slide+xml" PartName="/ppt/slides/slide11.xml"/>
  <Override ContentType="application/vnd.openxmlformats-officedocument.presentationml.slide+xml" PartName="/ppt/slides/slide12.xml"/>
  <Override ContentType="application/vnd.openxmlformats-officedocument.presentationml.slide+xml" PartName="/ppt/slides/slide13.xml"/>
  <Override ContentType="application/vnd.openxmlformats-officedocument.presentationml.slide+xml" PartName="/ppt/slides/slide14.xml"/>
  <Override ContentType="application/vnd.openxmlformats-officedocument.presentationml.slide+xml" PartName="/ppt/slides/slide15.xml"/>
  <Override ContentType="application/vnd.openxmlformats-officedocument.presentationml.slide+xml" PartName="/ppt/slides/slide16.xml"/>
  <Override ContentType="application/vnd.openxmlformats-officedocument.presentationml.slide+xml" PartName="/ppt/slides/slide17.xml"/>
  <Override ContentType="application/vnd.openxmlformats-officedocument.presentationml.slide+xml" PartName="/ppt/slides/slide18.xml"/>
  <Override ContentType="application/vnd.openxmlformats-officedocument.presentationml.notesMaster+xml" PartName="/ppt/notesMasters/notesMaster1.xml"/>
  <Override ContentType="application/vnd.openxmlformats-officedocument.presentationml.presProps+xml" PartName="/ppt/presProps.xml"/>
  <Override ContentType="application/vnd.openxmlformats-officedocument.presentationml.viewProps+xml" PartName="/ppt/viewProps.xml"/>
  <Override ContentType="application/vnd.openxmlformats-officedocument.theme+xml" PartName="/ppt/theme/theme1.xml"/>
  <Override ContentType="application/vnd.openxmlformats-officedocument.presentationml.tableStyles+xml" PartName="/ppt/tableStyles.xml"/>
  <Override ContentType="application/vnd.openxmlformats-officedocument.presentationml.slideLayout+xml" PartName="/ppt/slideLayouts/slideLayout1.xml"/>
  <Override ContentType="application/vnd.openxmlformats-officedocument.presentationml.slideLayout+xml" PartName="/ppt/slideLayouts/slideLayout2.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6.xml"/>
  <Override ContentType="application/vnd.openxmlformats-officedocument.presentationml.slideLayout+xml" PartName="/ppt/slideLayouts/slideLayout7.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Layout+xml" PartName="/ppt/slideLayouts/slideLayout10.xml"/>
  <Override ContentType="application/vnd.openxmlformats-officedocument.presentationml.slideLayout+xml" PartName="/ppt/slideLayouts/slideLayout11.xml"/>
  <Override ContentType="application/vnd.openxmlformats-officedocument.presentationml.slideLayout+xml" PartName="/ppt/slideLayouts/slideLayout12.xml"/>
  <Override ContentType="application/vnd.openxmlformats-officedocument.presentationml.slideLayout+xml" PartName="/ppt/slideLayouts/slideLayout13.xml"/>
  <Override ContentType="application/vnd.openxmlformats-officedocument.presentationml.slideLayout+xml" PartName="/ppt/slideLayouts/slideLayout14.xml"/>
  <Override ContentType="application/vnd.openxmlformats-officedocument.presentationml.slideLayout+xml" PartName="/ppt/slideLayouts/slideLayout15.xml"/>
  <Override ContentType="application/vnd.openxmlformats-officedocument.presentationml.slideLayout+xml" PartName="/ppt/slideLayouts/slideLayout16.xml"/>
  <Override ContentType="application/vnd.openxmlformats-officedocument.presentationml.slideLayout+xml" PartName="/ppt/slideLayouts/slideLayout17.xml"/>
  <Override ContentType="application/vnd.openxmlformats-officedocument.presentationml.slideLayout+xml" PartName="/ppt/slideLayouts/slideLayout18.xml"/>
  <Override ContentType="application/vnd.openxmlformats-officedocument.presentationml.slideLayout+xml" PartName="/ppt/slideLayouts/slideLayout19.xml"/>
  <Override ContentType="application/vnd.openxmlformats-officedocument.presentationml.slideLayout+xml" PartName="/ppt/slideLayouts/slideLayout20.xml"/>
  <Override ContentType="application/vnd.openxmlformats-officedocument.presentationml.slideLayout+xml" PartName="/ppt/slideLayouts/slideLayout21.xml"/>
  <Override ContentType="application/vnd.openxmlformats-officedocument.presentationml.slideLayout+xml" PartName="/ppt/slideLayouts/slideLayout22.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theme+xml" PartName="/ppt/theme/theme2.xml"/>
  <Override ContentType="application/vnd.openxmlformats-officedocument.presentationml.slideLayout+xml" PartName="/ppt/slideLayouts/slideLayout25.xml"/>
  <Override ContentType="application/vnd.openxmlformats-officedocument.presentationml.slideLayout+xml" PartName="/ppt/slideLayouts/slideLayout26.xml"/>
  <Override ContentType="application/vnd.openxmlformats-officedocument.presentationml.slideLayout+xml" PartName="/ppt/slideLayouts/slideLayout27.xml"/>
  <Override ContentType="application/vnd.openxmlformats-officedocument.theme+xml" PartName="/ppt/theme/theme3.xml"/>
  <Override ContentType="application/vnd.openxmlformats-officedocument.presentationml.slideLayout+xml" PartName="/ppt/slideLayouts/slideLayout28.xml"/>
  <Override ContentType="application/vnd.openxmlformats-officedocument.presentationml.slideLayout+xml" PartName="/ppt/slideLayouts/slideLayout29.xml"/>
  <Override ContentType="application/vnd.openxmlformats-officedocument.presentationml.slideLayout+xml" PartName="/ppt/slideLayouts/slideLayout30.xml"/>
  <Override ContentType="application/vnd.openxmlformats-officedocument.theme+xml" PartName="/ppt/theme/theme4.xml"/>
  <Override ContentType="application/vnd.openxmlformats-officedocument.presentationml.slideLayout+xml" PartName="/ppt/slideLayouts/slideLayout31.xml"/>
  <Override ContentType="application/vnd.openxmlformats-officedocument.presentationml.slideLayout+xml" PartName="/ppt/slideLayouts/slideLayout32.xml"/>
  <Override ContentType="application/vnd.openxmlformats-officedocument.presentationml.slideLayout+xml" PartName="/ppt/slideLayouts/slideLayout33.xml"/>
  <Override ContentType="application/vnd.openxmlformats-officedocument.presentationml.slideLayout+xml" PartName="/ppt/slideLayouts/slideLayout34.xml"/>
  <Override ContentType="application/vnd.openxmlformats-officedocument.presentationml.slideLayout+xml" PartName="/ppt/slideLayouts/slideLayout35.xml"/>
  <Override ContentType="application/vnd.openxmlformats-officedocument.presentationml.slideLayout+xml" PartName="/ppt/slideLayouts/slideLayout36.xml"/>
  <Override ContentType="application/vnd.openxmlformats-officedocument.presentationml.slideLayout+xml" PartName="/ppt/slideLayouts/slideLayout37.xml"/>
  <Override ContentType="application/vnd.openxmlformats-officedocument.presentationml.slideLayout+xml" PartName="/ppt/slideLayouts/slideLayout38.xml"/>
  <Override ContentType="application/vnd.openxmlformats-officedocument.presentationml.slideLayout+xml" PartName="/ppt/slideLayouts/slideLayout39.xml"/>
  <Override ContentType="application/vnd.openxmlformats-officedocument.presentationml.slideLayout+xml" PartName="/ppt/slideLayouts/slideLayout40.xml"/>
  <Override ContentType="application/vnd.openxmlformats-officedocument.presentationml.slideLayout+xml" PartName="/ppt/slideLayouts/slideLayout41.xml"/>
  <Override ContentType="application/vnd.openxmlformats-officedocument.presentationml.slideLayout+xml" PartName="/ppt/slideLayouts/slideLayout42.xml"/>
  <Override ContentType="application/vnd.openxmlformats-officedocument.presentationml.slideLayout+xml" PartName="/ppt/slideLayouts/slideLayout43.xml"/>
  <Override ContentType="application/vnd.openxmlformats-officedocument.presentationml.slideLayout+xml" PartName="/ppt/slideLayouts/slideLayout44.xml"/>
  <Override ContentType="application/vnd.openxmlformats-officedocument.presentationml.slideLayout+xml" PartName="/ppt/slideLayouts/slideLayout45.xml"/>
  <Override ContentType="application/vnd.openxmlformats-officedocument.presentationml.slideLayout+xml" PartName="/ppt/slideLayouts/slideLayout46.xml"/>
  <Override ContentType="application/vnd.openxmlformats-officedocument.presentationml.slideLayout+xml" PartName="/ppt/slideLayouts/slideLayout47.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50.xml"/>
  <Override ContentType="application/vnd.openxmlformats-officedocument.presentationml.slideLayout+xml" PartName="/ppt/slideLayouts/slideLayout51.xml"/>
  <Override ContentType="application/vnd.openxmlformats-officedocument.presentationml.slideLayout+xml" PartName="/ppt/slideLayouts/slideLayout52.xml"/>
  <Override ContentType="application/vnd.openxmlformats-officedocument.presentationml.slideLayout+xml" PartName="/ppt/slideLayouts/slideLayout53.xml"/>
  <Override ContentType="application/vnd.openxmlformats-officedocument.presentationml.slideLayout+xml" PartName="/ppt/slideLayouts/slideLayout54.xml"/>
  <Override ContentType="application/vnd.openxmlformats-officedocument.presentationml.slideLayout+xml" PartName="/ppt/slideLayouts/slideLayout55.xml"/>
  <Override ContentType="application/vnd.openxmlformats-officedocument.presentationml.slideLayout+xml" PartName="/ppt/slideLayouts/slideLayout56.xml"/>
  <Override ContentType="application/vnd.openxmlformats-officedocument.presentationml.slideLayout+xml" PartName="/ppt/slideLayouts/slideLayout57.xml"/>
  <Override ContentType="application/vnd.openxmlformats-officedocument.presentationml.slideLayout+xml" PartName="/ppt/slideLayouts/slideLayout58.xml"/>
  <Override ContentType="application/vnd.openxmlformats-officedocument.presentationml.slideLayout+xml" PartName="/ppt/slideLayouts/slideLayout59.xml"/>
  <Override ContentType="application/vnd.openxmlformats-officedocument.presentationml.slideLayout+xml" PartName="/ppt/slideLayouts/slideLayout60.xml"/>
  <Override ContentType="application/vnd.openxmlformats-officedocument.presentationml.slideLayout+xml" PartName="/ppt/slideLayouts/slideLayout61.xml"/>
  <Override ContentType="application/vnd.openxmlformats-officedocument.presentationml.slideLayout+xml" PartName="/ppt/slideLayouts/slideLayout62.xml"/>
  <Override ContentType="application/vnd.openxmlformats-officedocument.presentationml.slideLayout+xml" PartName="/ppt/slideLayouts/slideLayout63.xml"/>
  <Override ContentType="application/vnd.openxmlformats-officedocument.presentationml.slideLayout+xml" PartName="/ppt/slideLayouts/slideLayout64.xml"/>
  <Override ContentType="application/vnd.openxmlformats-officedocument.presentationml.slideLayout+xml" PartName="/ppt/slideLayouts/slideLayout65.xml"/>
  <Override ContentType="application/vnd.openxmlformats-officedocument.presentationml.slideLayout+xml" PartName="/ppt/slideLayouts/slideLayout66.xml"/>
  <Override ContentType="application/vnd.openxmlformats-officedocument.presentationml.slideLayout+xml" PartName="/ppt/slideLayouts/slideLayout67.xml"/>
  <Override ContentType="application/vnd.openxmlformats-officedocument.presentationml.slideLayout+xml" PartName="/ppt/slideLayouts/slideLayout68.xml"/>
  <Override ContentType="application/vnd.openxmlformats-officedocument.presentationml.slideLayout+xml" PartName="/ppt/slideLayouts/slideLayout69.xml"/>
  <Override ContentType="application/vnd.openxmlformats-officedocument.presentationml.slideLayout+xml" PartName="/ppt/slideLayouts/slideLayout70.xml"/>
  <Override ContentType="application/vnd.openxmlformats-officedocument.presentationml.slideLayout+xml" PartName="/ppt/slideLayouts/slideLayout71.xml"/>
  <Override ContentType="application/vnd.openxmlformats-officedocument.presentationml.slideLayout+xml" PartName="/ppt/slideLayouts/slideLayout72.xml"/>
  <Override ContentType="application/vnd.openxmlformats-officedocument.presentationml.slideLayout+xml" PartName="/ppt/slideLayouts/slideLayout73.xml"/>
  <Override ContentType="application/vnd.openxmlformats-officedocument.presentationml.slideLayout+xml" PartName="/ppt/slideLayouts/slideLayout74.xml"/>
  <Override ContentType="application/vnd.openxmlformats-officedocument.presentationml.slideLayout+xml" PartName="/ppt/slideLayouts/slideLayout75.xml"/>
  <Override ContentType="application/vnd.openxmlformats-officedocument.presentationml.slideLayout+xml" PartName="/ppt/slideLayouts/slideLayout76.xml"/>
  <Override ContentType="application/vnd.openxmlformats-officedocument.presentationml.slideLayout+xml" PartName="/ppt/slideLayouts/slideLayout77.xml"/>
  <Override ContentType="application/vnd.openxmlformats-officedocument.presentationml.slideLayout+xml" PartName="/ppt/slideLayouts/slideLayout78.xml"/>
  <Override ContentType="application/vnd.openxmlformats-officedocument.presentationml.slideLayout+xml" PartName="/ppt/slideLayouts/slideLayout79.xml"/>
  <Override ContentType="application/vnd.openxmlformats-officedocument.presentationml.slideLayout+xml" PartName="/ppt/slideLayouts/slideLayout80.xml"/>
  <Override ContentType="application/vnd.openxmlformats-officedocument.presentationml.slideLayout+xml" PartName="/ppt/slideLayouts/slideLayout81.xml"/>
  <Override ContentType="application/vnd.openxmlformats-officedocument.presentationml.slideLayout+xml" PartName="/ppt/slideLayouts/slideLayout82.xml"/>
  <Override ContentType="application/vnd.openxmlformats-officedocument.presentationml.slideLayout+xml" PartName="/ppt/slideLayouts/slideLayout83.xml"/>
  <Override ContentType="application/vnd.openxmlformats-officedocument.presentationml.slideLayout+xml" PartName="/ppt/slideLayouts/slideLayout84.xml"/>
  <Override ContentType="application/vnd.openxmlformats-officedocument.presentationml.slideLayout+xml" PartName="/ppt/slideLayouts/slideLayout85.xml"/>
  <Override ContentType="application/vnd.openxmlformats-officedocument.presentationml.slideLayout+xml" PartName="/ppt/slideLayouts/slideLayout86.xml"/>
  <Override ContentType="application/vnd.openxmlformats-officedocument.presentationml.slideLayout+xml" PartName="/ppt/slideLayouts/slideLayout87.xml"/>
  <Override ContentType="application/vnd.openxmlformats-officedocument.presentationml.slideLayout+xml" PartName="/ppt/slideLayouts/slideLayout88.xml"/>
  <Override ContentType="application/vnd.openxmlformats-officedocument.presentationml.slideLayout+xml" PartName="/ppt/slideLayouts/slideLayout89.xml"/>
  <Override ContentType="application/vnd.openxmlformats-officedocument.presentationml.slideLayout+xml" PartName="/ppt/slideLayouts/slideLayout90.xml"/>
  <Override ContentType="application/vnd.openxmlformats-officedocument.presentationml.slideLayout+xml" PartName="/ppt/slideLayouts/slideLayout91.xml"/>
  <Override ContentType="application/vnd.openxmlformats-officedocument.presentationml.slideLayout+xml" PartName="/ppt/slideLayouts/slideLayout92.xml"/>
  <Override ContentType="application/vnd.openxmlformats-officedocument.presentationml.slideLayout+xml" PartName="/ppt/slideLayouts/slideLayout93.xml"/>
  <Override ContentType="application/vnd.openxmlformats-officedocument.presentationml.slideLayout+xml" PartName="/ppt/slideLayouts/slideLayout94.xml"/>
  <Override ContentType="application/vnd.openxmlformats-officedocument.presentationml.slideLayout+xml" PartName="/ppt/slideLayouts/slideLayout95.xml"/>
  <Override ContentType="application/vnd.openxmlformats-officedocument.presentationml.slideLayout+xml" PartName="/ppt/slideLayouts/slideLayout96.xml"/>
  <Override ContentType="application/vnd.openxmlformats-officedocument.presentationml.slideLayout+xml" PartName="/ppt/slideLayouts/slideLayout97.xml"/>
  <Override ContentType="application/vnd.openxmlformats-officedocument.presentationml.slideLayout+xml" PartName="/ppt/slideLayouts/slideLayout98.xml"/>
  <Override ContentType="application/vnd.openxmlformats-officedocument.presentationml.slideLayout+xml" PartName="/ppt/slideLayouts/slideLayout99.xml"/>
  <Override ContentType="application/vnd.openxmlformats-officedocument.presentationml.slideLayout+xml" PartName="/ppt/slideLayouts/slideLayout100.xml"/>
  <Override ContentType="application/vnd.openxmlformats-officedocument.presentationml.slideLayout+xml" PartName="/ppt/slideLayouts/slideLayout101.xml"/>
  <Override ContentType="application/vnd.openxmlformats-officedocument.presentationml.slideLayout+xml" PartName="/ppt/slideLayouts/slideLayout102.xml"/>
  <Override ContentType="application/vnd.openxmlformats-officedocument.presentationml.slideLayout+xml" PartName="/ppt/slideLayouts/slideLayout103.xml"/>
  <Override ContentType="application/vnd.openxmlformats-officedocument.presentationml.slideLayout+xml" PartName="/ppt/slideLayouts/slideLayout104.xml"/>
  <Override ContentType="application/vnd.openxmlformats-officedocument.presentationml.slideLayout+xml" PartName="/ppt/slideLayouts/slideLayout105.xml"/>
  <Override ContentType="application/vnd.openxmlformats-officedocument.presentationml.slideLayout+xml" PartName="/ppt/slideLayouts/slideLayout106.xml"/>
  <Override ContentType="application/vnd.openxmlformats-officedocument.presentationml.slideLayout+xml" PartName="/ppt/slideLayouts/slideLayout107.xml"/>
  <Override ContentType="application/vnd.openxmlformats-officedocument.presentationml.slideLayout+xml" PartName="/ppt/slideLayouts/slideLayout108.xml"/>
  <Override ContentType="application/vnd.openxmlformats-officedocument.presentationml.slideLayout+xml" PartName="/ppt/slideLayouts/slideLayout109.xml"/>
  <Override ContentType="application/vnd.openxmlformats-officedocument.presentationml.slideLayout+xml" PartName="/ppt/slideLayouts/slideLayout110.xml"/>
  <Override ContentType="application/vnd.openxmlformats-officedocument.presentationml.slideLayout+xml" PartName="/ppt/slideLayouts/slideLayout111.xml"/>
  <Override ContentType="application/vnd.openxmlformats-officedocument.presentationml.slideLayout+xml" PartName="/ppt/slideLayouts/slideLayout112.xml"/>
  <Override ContentType="application/vnd.openxmlformats-officedocument.presentationml.slideLayout+xml" PartName="/ppt/slideLayouts/slideLayout113.xml"/>
  <Override ContentType="application/vnd.openxmlformats-officedocument.presentationml.slideLayout+xml" PartName="/ppt/slideLayouts/slideLayout114.xml"/>
  <Override ContentType="application/vnd.openxmlformats-officedocument.presentationml.slideLayout+xml" PartName="/ppt/slideLayouts/slideLayout115.xml"/>
  <Override ContentType="application/vnd.openxmlformats-officedocument.presentationml.slideLayout+xml" PartName="/ppt/slideLayouts/slideLayout116.xml"/>
  <Override ContentType="application/vnd.openxmlformats-officedocument.presentationml.slideLayout+xml" PartName="/ppt/slideLayouts/slideLayout117.xml"/>
  <Override ContentType="application/vnd.openxmlformats-officedocument.presentationml.slideLayout+xml" PartName="/ppt/slideLayouts/slideLayout118.xml"/>
  <Override ContentType="application/vnd.openxmlformats-officedocument.presentationml.slideLayout+xml" PartName="/ppt/slideLayouts/slideLayout119.xml"/>
  <Override ContentType="application/vnd.openxmlformats-officedocument.presentationml.slideLayout+xml" PartName="/ppt/slideLayouts/slideLayout120.xml"/>
  <Override ContentType="application/vnd.openxmlformats-officedocument.presentationml.slideLayout+xml" PartName="/ppt/slideLayouts/slideLayout121.xml"/>
  <Override ContentType="application/vnd.openxmlformats-officedocument.presentationml.slideLayout+xml" PartName="/ppt/slideLayouts/slideLayout122.xml"/>
  <Override ContentType="application/vnd.openxmlformats-officedocument.theme+xml" PartName="/ppt/theme/theme5.xml"/>
  <Override ContentType="application/vnd.openxmlformats-officedocument.presentationml.slideLayout+xml" PartName="/ppt/slideLayouts/slideLayout123.xml"/>
  <Override ContentType="application/vnd.openxmlformats-officedocument.presentationml.slideLayout+xml" PartName="/ppt/slideLayouts/slideLayout124.xml"/>
  <Override ContentType="application/vnd.openxmlformats-officedocument.presentationml.slideLayout+xml" PartName="/ppt/slideLayouts/slideLayout125.xml"/>
  <Override ContentType="application/vnd.openxmlformats-officedocument.presentationml.slideLayout+xml" PartName="/ppt/slideLayouts/slideLayout126.xml"/>
  <Override ContentType="application/vnd.openxmlformats-officedocument.presentationml.slideLayout+xml" PartName="/ppt/slideLayouts/slideLayout127.xml"/>
  <Override ContentType="application/vnd.openxmlformats-officedocument.presentationml.slideLayout+xml" PartName="/ppt/slideLayouts/slideLayout128.xml"/>
  <Override ContentType="application/vnd.openxmlformats-officedocument.presentationml.slideLayout+xml" PartName="/ppt/slideLayouts/slideLayout129.xml"/>
  <Override ContentType="application/vnd.openxmlformats-officedocument.presentationml.slideLayout+xml" PartName="/ppt/slideLayouts/slideLayout130.xml"/>
  <Override ContentType="application/vnd.openxmlformats-officedocument.presentationml.slideLayout+xml" PartName="/ppt/slideLayouts/slideLayout131.xml"/>
  <Override ContentType="application/vnd.openxmlformats-officedocument.presentationml.slideLayout+xml" PartName="/ppt/slideLayouts/slideLayout132.xml"/>
  <Override ContentType="application/vnd.openxmlformats-officedocument.presentationml.slideLayout+xml" PartName="/ppt/slideLayouts/slideLayout133.xml"/>
  <Override ContentType="application/vnd.openxmlformats-officedocument.presentationml.slideLayout+xml" PartName="/ppt/slideLayouts/slideLayout134.xml"/>
  <Override ContentType="application/vnd.openxmlformats-officedocument.presentationml.slideLayout+xml" PartName="/ppt/slideLayouts/slideLayout135.xml"/>
  <Override ContentType="application/vnd.openxmlformats-officedocument.presentationml.slideLayout+xml" PartName="/ppt/slideLayouts/slideLayout136.xml"/>
  <Override ContentType="application/vnd.openxmlformats-officedocument.presentationml.slideLayout+xml" PartName="/ppt/slideLayouts/slideLayout137.xml"/>
  <Override ContentType="application/vnd.openxmlformats-officedocument.presentationml.slideLayout+xml" PartName="/ppt/slideLayouts/slideLayout138.xml"/>
  <Override ContentType="application/vnd.openxmlformats-officedocument.presentationml.slideLayout+xml" PartName="/ppt/slideLayouts/slideLayout139.xml"/>
  <Override ContentType="application/vnd.openxmlformats-officedocument.presentationml.slideLayout+xml" PartName="/ppt/slideLayouts/slideLayout140.xml"/>
  <Override ContentType="application/vnd.openxmlformats-officedocument.presentationml.slideLayout+xml" PartName="/ppt/slideLayouts/slideLayout141.xml"/>
  <Override ContentType="application/vnd.openxmlformats-officedocument.presentationml.slideLayout+xml" PartName="/ppt/slideLayouts/slideLayout142.xml"/>
  <Override ContentType="application/vnd.openxmlformats-officedocument.presentationml.slideLayout+xml" PartName="/ppt/slideLayouts/slideLayout143.xml"/>
  <Override ContentType="application/vnd.openxmlformats-officedocument.presentationml.slideLayout+xml" PartName="/ppt/slideLayouts/slideLayout144.xml"/>
  <Override ContentType="application/vnd.openxmlformats-officedocument.presentationml.slideLayout+xml" PartName="/ppt/slideLayouts/slideLayout145.xml"/>
  <Override ContentType="application/vnd.openxmlformats-officedocument.presentationml.slideLayout+xml" PartName="/ppt/slideLayouts/slideLayout146.xml"/>
  <Override ContentType="application/vnd.openxmlformats-officedocument.presentationml.slideLayout+xml" PartName="/ppt/slideLayouts/slideLayout147.xml"/>
  <Override ContentType="application/vnd.openxmlformats-officedocument.presentationml.slideLayout+xml" PartName="/ppt/slideLayouts/slideLayout148.xml"/>
  <Override ContentType="application/vnd.openxmlformats-officedocument.presentationml.slideLayout+xml" PartName="/ppt/slideLayouts/slideLayout149.xml"/>
  <Override ContentType="application/vnd.openxmlformats-officedocument.presentationml.slideLayout+xml" PartName="/ppt/slideLayouts/slideLayout150.xml"/>
  <Override ContentType="application/vnd.openxmlformats-officedocument.presentationml.slideLayout+xml" PartName="/ppt/slideLayouts/slideLayout151.xml"/>
  <Override ContentType="application/vnd.openxmlformats-officedocument.presentationml.slideLayout+xml" PartName="/ppt/slideLayouts/slideLayout152.xml"/>
  <Override ContentType="application/vnd.openxmlformats-officedocument.presentationml.slideLayout+xml" PartName="/ppt/slideLayouts/slideLayout153.xml"/>
  <Override ContentType="application/vnd.openxmlformats-officedocument.presentationml.slideLayout+xml" PartName="/ppt/slideLayouts/slideLayout154.xml"/>
  <Override ContentType="application/vnd.openxmlformats-officedocument.presentationml.slideLayout+xml" PartName="/ppt/slideLayouts/slideLayout155.xml"/>
  <Override ContentType="application/vnd.openxmlformats-officedocument.presentationml.slideLayout+xml" PartName="/ppt/slideLayouts/slideLayout156.xml"/>
  <Override ContentType="application/vnd.openxmlformats-officedocument.presentationml.slideLayout+xml" PartName="/ppt/slideLayouts/slideLayout157.xml"/>
  <Override ContentType="application/vnd.openxmlformats-officedocument.presentationml.slideLayout+xml" PartName="/ppt/slideLayouts/slideLayout158.xml"/>
  <Override ContentType="application/vnd.openxmlformats-officedocument.presentationml.slideLayout+xml" PartName="/ppt/slideLayouts/slideLayout159.xml"/>
  <Override ContentType="application/vnd.openxmlformats-officedocument.presentationml.slideLayout+xml" PartName="/ppt/slideLayouts/slideLayout160.xml"/>
  <Override ContentType="application/vnd.openxmlformats-officedocument.presentationml.slideLayout+xml" PartName="/ppt/slideLayouts/slideLayout161.xml"/>
  <Override ContentType="application/vnd.openxmlformats-officedocument.presentationml.slideLayout+xml" PartName="/ppt/slideLayouts/slideLayout162.xml"/>
  <Override ContentType="application/vnd.openxmlformats-officedocument.presentationml.slideLayout+xml" PartName="/ppt/slideLayouts/slideLayout163.xml"/>
  <Override ContentType="application/vnd.openxmlformats-officedocument.presentationml.slideLayout+xml" PartName="/ppt/slideLayouts/slideLayout164.xml"/>
  <Override ContentType="application/vnd.openxmlformats-officedocument.presentationml.slideLayout+xml" PartName="/ppt/slideLayouts/slideLayout165.xml"/>
  <Override ContentType="application/vnd.openxmlformats-officedocument.presentationml.slideLayout+xml" PartName="/ppt/slideLayouts/slideLayout166.xml"/>
  <Override ContentType="application/vnd.openxmlformats-officedocument.presentationml.slideLayout+xml" PartName="/ppt/slideLayouts/slideLayout167.xml"/>
  <Override ContentType="application/vnd.openxmlformats-officedocument.presentationml.slideLayout+xml" PartName="/ppt/slideLayouts/slideLayout168.xml"/>
  <Override ContentType="application/vnd.openxmlformats-officedocument.presentationml.slideLayout+xml" PartName="/ppt/slideLayouts/slideLayout169.xml"/>
  <Override ContentType="application/vnd.openxmlformats-officedocument.presentationml.slideLayout+xml" PartName="/ppt/slideLayouts/slideLayout170.xml"/>
  <Override ContentType="application/vnd.openxmlformats-officedocument.presentationml.slideLayout+xml" PartName="/ppt/slideLayouts/slideLayout171.xml"/>
  <Override ContentType="application/vnd.openxmlformats-officedocument.presentationml.slideLayout+xml" PartName="/ppt/slideLayouts/slideLayout172.xml"/>
  <Override ContentType="application/vnd.openxmlformats-officedocument.presentationml.slideLayout+xml" PartName="/ppt/slideLayouts/slideLayout173.xml"/>
  <Override ContentType="application/vnd.openxmlformats-officedocument.presentationml.slideLayout+xml" PartName="/ppt/slideLayouts/slideLayout174.xml"/>
  <Override ContentType="application/vnd.openxmlformats-officedocument.presentationml.slideLayout+xml" PartName="/ppt/slideLayouts/slideLayout175.xml"/>
  <Override ContentType="application/vnd.openxmlformats-officedocument.presentationml.slideLayout+xml" PartName="/ppt/slideLayouts/slideLayout176.xml"/>
  <Override ContentType="application/vnd.openxmlformats-officedocument.presentationml.slideLayout+xml" PartName="/ppt/slideLayouts/slideLayout177.xml"/>
  <Override ContentType="application/vnd.openxmlformats-officedocument.presentationml.slideLayout+xml" PartName="/ppt/slideLayouts/slideLayout178.xml"/>
  <Override ContentType="application/vnd.openxmlformats-officedocument.presentationml.slideLayout+xml" PartName="/ppt/slideLayouts/slideLayout179.xml"/>
  <Override ContentType="application/vnd.openxmlformats-officedocument.presentationml.slideLayout+xml" PartName="/ppt/slideLayouts/slideLayout180.xml"/>
  <Override ContentType="application/vnd.openxmlformats-officedocument.presentationml.slideLayout+xml" PartName="/ppt/slideLayouts/slideLayout181.xml"/>
  <Override ContentType="application/vnd.openxmlformats-officedocument.presentationml.slideLayout+xml" PartName="/ppt/slideLayouts/slideLayout182.xml"/>
  <Override ContentType="application/vnd.openxmlformats-officedocument.presentationml.slideLayout+xml" PartName="/ppt/slideLayouts/slideLayout183.xml"/>
  <Override ContentType="application/vnd.openxmlformats-officedocument.presentationml.slideLayout+xml" PartName="/ppt/slideLayouts/slideLayout184.xml"/>
  <Override ContentType="application/vnd.openxmlformats-officedocument.presentationml.slideLayout+xml" PartName="/ppt/slideLayouts/slideLayout185.xml"/>
  <Override ContentType="application/vnd.openxmlformats-officedocument.presentationml.slideLayout+xml" PartName="/ppt/slideLayouts/slideLayout186.xml"/>
  <Override ContentType="application/vnd.openxmlformats-officedocument.presentationml.slideLayout+xml" PartName="/ppt/slideLayouts/slideLayout187.xml"/>
  <Override ContentType="application/vnd.openxmlformats-officedocument.presentationml.slideLayout+xml" PartName="/ppt/slideLayouts/slideLayout188.xml"/>
  <Override ContentType="application/vnd.openxmlformats-officedocument.presentationml.slideLayout+xml" PartName="/ppt/slideLayouts/slideLayout189.xml"/>
  <Override ContentType="application/vnd.openxmlformats-officedocument.presentationml.slideLayout+xml" PartName="/ppt/slideLayouts/slideLayout190.xml"/>
  <Override ContentType="application/vnd.openxmlformats-officedocument.presentationml.slideLayout+xml" PartName="/ppt/slideLayouts/slideLayout191.xml"/>
  <Override ContentType="application/vnd.openxmlformats-officedocument.presentationml.slideLayout+xml" PartName="/ppt/slideLayouts/slideLayout192.xml"/>
  <Override ContentType="application/vnd.openxmlformats-officedocument.presentationml.slideLayout+xml" PartName="/ppt/slideLayouts/slideLayout193.xml"/>
  <Override ContentType="application/vnd.openxmlformats-officedocument.presentationml.slideLayout+xml" PartName="/ppt/slideLayouts/slideLayout194.xml"/>
  <Override ContentType="application/vnd.openxmlformats-officedocument.presentationml.slideLayout+xml" PartName="/ppt/slideLayouts/slideLayout195.xml"/>
  <Override ContentType="application/vnd.openxmlformats-officedocument.presentationml.slideLayout+xml" PartName="/ppt/slideLayouts/slideLayout196.xml"/>
  <Override ContentType="application/vnd.openxmlformats-officedocument.presentationml.slideLayout+xml" PartName="/ppt/slideLayouts/slideLayout197.xml"/>
  <Override ContentType="application/vnd.openxmlformats-officedocument.presentationml.slideLayout+xml" PartName="/ppt/slideLayouts/slideLayout198.xml"/>
  <Override ContentType="application/vnd.openxmlformats-officedocument.presentationml.slideLayout+xml" PartName="/ppt/slideLayouts/slideLayout199.xml"/>
  <Override ContentType="application/vnd.openxmlformats-officedocument.presentationml.slideLayout+xml" PartName="/ppt/slideLayouts/slideLayout200.xml"/>
  <Override ContentType="application/vnd.openxmlformats-officedocument.presentationml.slideLayout+xml" PartName="/ppt/slideLayouts/slideLayout201.xml"/>
  <Override ContentType="application/vnd.openxmlformats-officedocument.presentationml.slideLayout+xml" PartName="/ppt/slideLayouts/slideLayout202.xml"/>
  <Override ContentType="application/vnd.openxmlformats-officedocument.presentationml.slideLayout+xml" PartName="/ppt/slideLayouts/slideLayout203.xml"/>
  <Override ContentType="application/vnd.openxmlformats-officedocument.presentationml.slideLayout+xml" PartName="/ppt/slideLayouts/slideLayout204.xml"/>
  <Override ContentType="application/vnd.openxmlformats-officedocument.presentationml.slideLayout+xml" PartName="/ppt/slideLayouts/slideLayout205.xml"/>
  <Override ContentType="application/vnd.openxmlformats-officedocument.presentationml.slideLayout+xml" PartName="/ppt/slideLayouts/slideLayout206.xml"/>
  <Override ContentType="application/vnd.openxmlformats-officedocument.presentationml.slideLayout+xml" PartName="/ppt/slideLayouts/slideLayout207.xml"/>
  <Override ContentType="application/vnd.openxmlformats-officedocument.presentationml.slideLayout+xml" PartName="/ppt/slideLayouts/slideLayout208.xml"/>
  <Override ContentType="application/vnd.openxmlformats-officedocument.presentationml.slideLayout+xml" PartName="/ppt/slideLayouts/slideLayout209.xml"/>
  <Override ContentType="application/vnd.openxmlformats-officedocument.presentationml.slideLayout+xml" PartName="/ppt/slideLayouts/slideLayout210.xml"/>
  <Override ContentType="application/vnd.openxmlformats-officedocument.presentationml.slideLayout+xml" PartName="/ppt/slideLayouts/slideLayout211.xml"/>
  <Override ContentType="application/vnd.openxmlformats-officedocument.presentationml.slideLayout+xml" PartName="/ppt/slideLayouts/slideLayout212.xml"/>
  <Override ContentType="application/vnd.openxmlformats-officedocument.presentationml.slideLayout+xml" PartName="/ppt/slideLayouts/slideLayout213.xml"/>
  <Override ContentType="application/vnd.openxmlformats-officedocument.theme+xml" PartName="/ppt/theme/theme6.xml"/>
  <Override ContentType="application/vnd.openxmlformats-officedocument.presentationml.slideLayout+xml" PartName="/ppt/slideLayouts/slideLayout214.xml"/>
  <Override ContentType="application/vnd.openxmlformats-officedocument.presentationml.slideLayout+xml" PartName="/ppt/slideLayouts/slideLayout215.xml"/>
  <Override ContentType="application/vnd.openxmlformats-officedocument.presentationml.slideLayout+xml" PartName="/ppt/slideLayouts/slideLayout216.xml"/>
  <Override ContentType="application/vnd.openxmlformats-officedocument.presentationml.slideLayout+xml" PartName="/ppt/slideLayouts/slideLayout217.xml"/>
  <Override ContentType="application/vnd.openxmlformats-officedocument.presentationml.slideLayout+xml" PartName="/ppt/slideLayouts/slideLayout218.xml"/>
  <Override ContentType="application/vnd.openxmlformats-officedocument.presentationml.slideLayout+xml" PartName="/ppt/slideLayouts/slideLayout219.xml"/>
  <Override ContentType="application/vnd.openxmlformats-officedocument.presentationml.slideLayout+xml" PartName="/ppt/slideLayouts/slideLayout220.xml"/>
  <Override ContentType="application/vnd.openxmlformats-officedocument.presentationml.slideLayout+xml" PartName="/ppt/slideLayouts/slideLayout221.xml"/>
  <Override ContentType="application/vnd.openxmlformats-officedocument.presentationml.slideLayout+xml" PartName="/ppt/slideLayouts/slideLayout222.xml"/>
  <Override ContentType="application/vnd.openxmlformats-officedocument.presentationml.slideLayout+xml" PartName="/ppt/slideLayouts/slideLayout223.xml"/>
  <Override ContentType="application/vnd.openxmlformats-officedocument.presentationml.slideLayout+xml" PartName="/ppt/slideLayouts/slideLayout224.xml"/>
  <Override ContentType="application/vnd.openxmlformats-officedocument.presentationml.slideLayout+xml" PartName="/ppt/slideLayouts/slideLayout225.xml"/>
  <Override ContentType="application/vnd.openxmlformats-officedocument.presentationml.slideLayout+xml" PartName="/ppt/slideLayouts/slideLayout226.xml"/>
  <Override ContentType="application/vnd.openxmlformats-officedocument.presentationml.slideLayout+xml" PartName="/ppt/slideLayouts/slideLayout227.xml"/>
  <Override ContentType="application/vnd.openxmlformats-officedocument.presentationml.slideLayout+xml" PartName="/ppt/slideLayouts/slideLayout228.xml"/>
  <Override ContentType="application/vnd.openxmlformats-officedocument.presentationml.slideLayout+xml" PartName="/ppt/slideLayouts/slideLayout229.xml"/>
  <Override ContentType="application/vnd.openxmlformats-officedocument.presentationml.slideLayout+xml" PartName="/ppt/slideLayouts/slideLayout230.xml"/>
  <Override ContentType="application/vnd.openxmlformats-officedocument.presentationml.slideLayout+xml" PartName="/ppt/slideLayouts/slideLayout231.xml"/>
  <Override ContentType="application/vnd.openxmlformats-officedocument.presentationml.slideLayout+xml" PartName="/ppt/slideLayouts/slideLayout232.xml"/>
  <Override ContentType="application/vnd.openxmlformats-officedocument.presentationml.slideLayout+xml" PartName="/ppt/slideLayouts/slideLayout233.xml"/>
  <Override ContentType="application/vnd.openxmlformats-officedocument.presentationml.slideLayout+xml" PartName="/ppt/slideLayouts/slideLayout234.xml"/>
  <Override ContentType="application/vnd.openxmlformats-officedocument.presentationml.slideLayout+xml" PartName="/ppt/slideLayouts/slideLayout235.xml"/>
  <Override ContentType="application/vnd.openxmlformats-officedocument.presentationml.slideLayout+xml" PartName="/ppt/slideLayouts/slideLayout236.xml"/>
  <Override ContentType="application/vnd.openxmlformats-officedocument.presentationml.slideLayout+xml" PartName="/ppt/slideLayouts/slideLayout237.xml"/>
  <Override ContentType="application/vnd.openxmlformats-officedocument.presentationml.slideLayout+xml" PartName="/ppt/slideLayouts/slideLayout238.xml"/>
  <Override ContentType="application/vnd.openxmlformats-officedocument.presentationml.slideLayout+xml" PartName="/ppt/slideLayouts/slideLayout239.xml"/>
  <Override ContentType="application/vnd.openxmlformats-officedocument.presentationml.slideLayout+xml" PartName="/ppt/slideLayouts/slideLayout240.xml"/>
  <Override ContentType="application/vnd.openxmlformats-officedocument.presentationml.slideLayout+xml" PartName="/ppt/slideLayouts/slideLayout241.xml"/>
  <Override ContentType="application/vnd.openxmlformats-officedocument.presentationml.slideLayout+xml" PartName="/ppt/slideLayouts/slideLayout242.xml"/>
  <Override ContentType="application/vnd.openxmlformats-officedocument.presentationml.slideLayout+xml" PartName="/ppt/slideLayouts/slideLayout243.xml"/>
  <Override ContentType="application/vnd.openxmlformats-officedocument.presentationml.slideLayout+xml" PartName="/ppt/slideLayouts/slideLayout244.xml"/>
  <Override ContentType="application/vnd.openxmlformats-officedocument.presentationml.slideLayout+xml" PartName="/ppt/slideLayouts/slideLayout245.xml"/>
  <Override ContentType="application/vnd.openxmlformats-officedocument.presentationml.slideLayout+xml" PartName="/ppt/slideLayouts/slideLayout246.xml"/>
  <Override ContentType="application/vnd.openxmlformats-officedocument.presentationml.slideLayout+xml" PartName="/ppt/slideLayouts/slideLayout247.xml"/>
  <Override ContentType="application/vnd.openxmlformats-officedocument.presentationml.slideLayout+xml" PartName="/ppt/slideLayouts/slideLayout248.xml"/>
  <Override ContentType="application/vnd.openxmlformats-officedocument.presentationml.slideLayout+xml" PartName="/ppt/slideLayouts/slideLayout249.xml"/>
  <Override ContentType="application/vnd.openxmlformats-officedocument.presentationml.slideLayout+xml" PartName="/ppt/slideLayouts/slideLayout250.xml"/>
  <Override ContentType="application/vnd.openxmlformats-officedocument.presentationml.slideLayout+xml" PartName="/ppt/slideLayouts/slideLayout251.xml"/>
  <Override ContentType="application/vnd.openxmlformats-officedocument.presentationml.slideLayout+xml" PartName="/ppt/slideLayouts/slideLayout252.xml"/>
  <Override ContentType="application/vnd.openxmlformats-officedocument.presentationml.slideLayout+xml" PartName="/ppt/slideLayouts/slideLayout253.xml"/>
  <Override ContentType="application/vnd.openxmlformats-officedocument.presentationml.slideLayout+xml" PartName="/ppt/slideLayouts/slideLayout254.xml"/>
  <Override ContentType="application/vnd.openxmlformats-officedocument.presentationml.slideLayout+xml" PartName="/ppt/slideLayouts/slideLayout255.xml"/>
  <Override ContentType="application/vnd.openxmlformats-officedocument.presentationml.slideLayout+xml" PartName="/ppt/slideLayouts/slideLayout256.xml"/>
  <Override ContentType="application/vnd.openxmlformats-officedocument.presentationml.slideLayout+xml" PartName="/ppt/slideLayouts/slideLayout257.xml"/>
  <Override ContentType="application/vnd.openxmlformats-officedocument.presentationml.slideLayout+xml" PartName="/ppt/slideLayouts/slideLayout258.xml"/>
  <Override ContentType="application/vnd.openxmlformats-officedocument.presentationml.slideLayout+xml" PartName="/ppt/slideLayouts/slideLayout259.xml"/>
  <Override ContentType="application/vnd.openxmlformats-officedocument.presentationml.slideLayout+xml" PartName="/ppt/slideLayouts/slideLayout260.xml"/>
  <Override ContentType="application/vnd.openxmlformats-officedocument.presentationml.slideLayout+xml" PartName="/ppt/slideLayouts/slideLayout261.xml"/>
  <Override ContentType="application/vnd.openxmlformats-officedocument.presentationml.slideLayout+xml" PartName="/ppt/slideLayouts/slideLayout262.xml"/>
  <Override ContentType="application/vnd.openxmlformats-officedocument.presentationml.slideLayout+xml" PartName="/ppt/slideLayouts/slideLayout263.xml"/>
  <Override ContentType="application/vnd.openxmlformats-officedocument.presentationml.slideLayout+xml" PartName="/ppt/slideLayouts/slideLayout264.xml"/>
  <Override ContentType="application/vnd.openxmlformats-officedocument.presentationml.slideLayout+xml" PartName="/ppt/slideLayouts/slideLayout265.xml"/>
  <Override ContentType="application/vnd.openxmlformats-officedocument.presentationml.slideLayout+xml" PartName="/ppt/slideLayouts/slideLayout266.xml"/>
  <Override ContentType="application/vnd.openxmlformats-officedocument.presentationml.slideLayout+xml" PartName="/ppt/slideLayouts/slideLayout267.xml"/>
  <Override ContentType="application/vnd.openxmlformats-officedocument.presentationml.slideLayout+xml" PartName="/ppt/slideLayouts/slideLayout268.xml"/>
  <Override ContentType="application/vnd.openxmlformats-officedocument.presentationml.slideLayout+xml" PartName="/ppt/slideLayouts/slideLayout269.xml"/>
  <Override ContentType="application/vnd.openxmlformats-officedocument.presentationml.slideLayout+xml" PartName="/ppt/slideLayouts/slideLayout270.xml"/>
  <Override ContentType="application/vnd.openxmlformats-officedocument.presentationml.slideLayout+xml" PartName="/ppt/slideLayouts/slideLayout271.xml"/>
  <Override ContentType="application/vnd.openxmlformats-officedocument.presentationml.slideLayout+xml" PartName="/ppt/slideLayouts/slideLayout272.xml"/>
  <Override ContentType="application/vnd.openxmlformats-officedocument.presentationml.slideLayout+xml" PartName="/ppt/slideLayouts/slideLayout273.xml"/>
  <Override ContentType="application/vnd.openxmlformats-officedocument.presentationml.slideLayout+xml" PartName="/ppt/slideLayouts/slideLayout274.xml"/>
  <Override ContentType="application/vnd.openxmlformats-officedocument.presentationml.slideLayout+xml" PartName="/ppt/slideLayouts/slideLayout275.xml"/>
  <Override ContentType="application/vnd.openxmlformats-officedocument.presentationml.slideLayout+xml" PartName="/ppt/slideLayouts/slideLayout276.xml"/>
  <Override ContentType="application/vnd.openxmlformats-officedocument.presentationml.slideLayout+xml" PartName="/ppt/slideLayouts/slideLayout277.xml"/>
  <Override ContentType="application/vnd.openxmlformats-officedocument.presentationml.slideLayout+xml" PartName="/ppt/slideLayouts/slideLayout278.xml"/>
  <Override ContentType="application/vnd.openxmlformats-officedocument.presentationml.slideLayout+xml" PartName="/ppt/slideLayouts/slideLayout279.xml"/>
  <Override ContentType="application/vnd.openxmlformats-officedocument.presentationml.slideLayout+xml" PartName="/ppt/slideLayouts/slideLayout280.xml"/>
  <Override ContentType="application/vnd.openxmlformats-officedocument.presentationml.slideLayout+xml" PartName="/ppt/slideLayouts/slideLayout281.xml"/>
  <Override ContentType="application/vnd.openxmlformats-officedocument.presentationml.slideLayout+xml" PartName="/ppt/slideLayouts/slideLayout282.xml"/>
  <Override ContentType="application/vnd.openxmlformats-officedocument.presentationml.slideLayout+xml" PartName="/ppt/slideLayouts/slideLayout283.xml"/>
  <Override ContentType="application/vnd.openxmlformats-officedocument.presentationml.slideLayout+xml" PartName="/ppt/slideLayouts/slideLayout284.xml"/>
  <Override ContentType="application/vnd.openxmlformats-officedocument.presentationml.slideLayout+xml" PartName="/ppt/slideLayouts/slideLayout285.xml"/>
  <Override ContentType="application/vnd.openxmlformats-officedocument.presentationml.slideLayout+xml" PartName="/ppt/slideLayouts/slideLayout286.xml"/>
  <Override ContentType="application/vnd.openxmlformats-officedocument.presentationml.slideLayout+xml" PartName="/ppt/slideLayouts/slideLayout287.xml"/>
  <Override ContentType="application/vnd.openxmlformats-officedocument.presentationml.slideLayout+xml" PartName="/ppt/slideLayouts/slideLayout288.xml"/>
  <Override ContentType="application/vnd.openxmlformats-officedocument.presentationml.slideLayout+xml" PartName="/ppt/slideLayouts/slideLayout289.xml"/>
  <Override ContentType="application/vnd.openxmlformats-officedocument.presentationml.slideLayout+xml" PartName="/ppt/slideLayouts/slideLayout290.xml"/>
  <Override ContentType="application/vnd.openxmlformats-officedocument.presentationml.slideLayout+xml" PartName="/ppt/slideLayouts/slideLayout291.xml"/>
  <Override ContentType="application/vnd.openxmlformats-officedocument.presentationml.slideLayout+xml" PartName="/ppt/slideLayouts/slideLayout292.xml"/>
  <Override ContentType="application/vnd.openxmlformats-officedocument.presentationml.slideLayout+xml" PartName="/ppt/slideLayouts/slideLayout293.xml"/>
  <Override ContentType="application/vnd.openxmlformats-officedocument.presentationml.slideLayout+xml" PartName="/ppt/slideLayouts/slideLayout294.xml"/>
  <Override ContentType="application/vnd.openxmlformats-officedocument.presentationml.slideLayout+xml" PartName="/ppt/slideLayouts/slideLayout295.xml"/>
  <Override ContentType="application/vnd.openxmlformats-officedocument.presentationml.slideLayout+xml" PartName="/ppt/slideLayouts/slideLayout296.xml"/>
  <Override ContentType="application/vnd.openxmlformats-officedocument.presentationml.slideLayout+xml" PartName="/ppt/slideLayouts/slideLayout297.xml"/>
  <Override ContentType="application/vnd.openxmlformats-officedocument.presentationml.slideLayout+xml" PartName="/ppt/slideLayouts/slideLayout298.xml"/>
  <Override ContentType="application/vnd.openxmlformats-officedocument.presentationml.slideLayout+xml" PartName="/ppt/slideLayouts/slideLayout299.xml"/>
  <Override ContentType="application/vnd.openxmlformats-officedocument.presentationml.slideLayout+xml" PartName="/ppt/slideLayouts/slideLayout300.xml"/>
  <Override ContentType="application/vnd.openxmlformats-officedocument.presentationml.slideLayout+xml" PartName="/ppt/slideLayouts/slideLayout301.xml"/>
  <Override ContentType="application/vnd.openxmlformats-officedocument.presentationml.slideLayout+xml" PartName="/ppt/slideLayouts/slideLayout302.xml"/>
  <Override ContentType="application/vnd.openxmlformats-officedocument.presentationml.slideLayout+xml" PartName="/ppt/slideLayouts/slideLayout303.xml"/>
  <Override ContentType="application/vnd.openxmlformats-officedocument.presentationml.slideLayout+xml" PartName="/ppt/slideLayouts/slideLayout304.xml"/>
  <Override ContentType="application/vnd.openxmlformats-officedocument.theme+xml" PartName="/ppt/theme/theme7.xml"/>
  <Override ContentType="application/vnd.openxmlformats-officedocument.presentationml.slideLayout+xml" PartName="/ppt/slideLayouts/slideLayout305.xml"/>
  <Override ContentType="application/vnd.openxmlformats-officedocument.presentationml.slideLayout+xml" PartName="/ppt/slideLayouts/slideLayout306.xml"/>
  <Override ContentType="application/vnd.openxmlformats-officedocument.presentationml.slideLayout+xml" PartName="/ppt/slideLayouts/slideLayout307.xml"/>
  <Override ContentType="application/vnd.openxmlformats-officedocument.presentationml.slideLayout+xml" PartName="/ppt/slideLayouts/slideLayout308.xml"/>
  <Override ContentType="application/vnd.openxmlformats-officedocument.presentationml.slideLayout+xml" PartName="/ppt/slideLayouts/slideLayout309.xml"/>
  <Override ContentType="application/vnd.openxmlformats-officedocument.presentationml.slideLayout+xml" PartName="/ppt/slideLayouts/slideLayout310.xml"/>
  <Override ContentType="application/vnd.openxmlformats-officedocument.presentationml.slideLayout+xml" PartName="/ppt/slideLayouts/slideLayout311.xml"/>
  <Override ContentType="application/vnd.openxmlformats-officedocument.presentationml.slideLayout+xml" PartName="/ppt/slideLayouts/slideLayout312.xml"/>
  <Override ContentType="application/vnd.openxmlformats-officedocument.presentationml.slideLayout+xml" PartName="/ppt/slideLayouts/slideLayout313.xml"/>
  <Override ContentType="application/vnd.openxmlformats-officedocument.presentationml.slideLayout+xml" PartName="/ppt/slideLayouts/slideLayout314.xml"/>
  <Override ContentType="application/vnd.openxmlformats-officedocument.presentationml.slideLayout+xml" PartName="/ppt/slideLayouts/slideLayout315.xml"/>
  <Override ContentType="application/vnd.openxmlformats-officedocument.presentationml.slideLayout+xml" PartName="/ppt/slideLayouts/slideLayout316.xml"/>
  <Override ContentType="application/vnd.openxmlformats-officedocument.presentationml.slideLayout+xml" PartName="/ppt/slideLayouts/slideLayout317.xml"/>
  <Override ContentType="application/vnd.openxmlformats-officedocument.presentationml.slideLayout+xml" PartName="/ppt/slideLayouts/slideLayout318.xml"/>
  <Override ContentType="application/vnd.openxmlformats-officedocument.presentationml.slideLayout+xml" PartName="/ppt/slideLayouts/slideLayout319.xml"/>
  <Override ContentType="application/vnd.openxmlformats-officedocument.presentationml.slideLayout+xml" PartName="/ppt/slideLayouts/slideLayout320.xml"/>
  <Override ContentType="application/vnd.openxmlformats-officedocument.presentationml.slideLayout+xml" PartName="/ppt/slideLayouts/slideLayout321.xml"/>
  <Override ContentType="application/vnd.openxmlformats-officedocument.presentationml.slideLayout+xml" PartName="/ppt/slideLayouts/slideLayout322.xml"/>
  <Override ContentType="application/vnd.openxmlformats-officedocument.presentationml.slideLayout+xml" PartName="/ppt/slideLayouts/slideLayout323.xml"/>
  <Override ContentType="application/vnd.openxmlformats-officedocument.presentationml.slideLayout+xml" PartName="/ppt/slideLayouts/slideLayout324.xml"/>
  <Override ContentType="application/vnd.openxmlformats-officedocument.presentationml.slideLayout+xml" PartName="/ppt/slideLayouts/slideLayout325.xml"/>
  <Override ContentType="application/vnd.openxmlformats-officedocument.presentationml.slideLayout+xml" PartName="/ppt/slideLayouts/slideLayout326.xml"/>
  <Override ContentType="application/vnd.openxmlformats-officedocument.presentationml.slideLayout+xml" PartName="/ppt/slideLayouts/slideLayout327.xml"/>
  <Override ContentType="application/vnd.openxmlformats-officedocument.presentationml.slideLayout+xml" PartName="/ppt/slideLayouts/slideLayout328.xml"/>
  <Override ContentType="application/vnd.openxmlformats-officedocument.presentationml.slideLayout+xml" PartName="/ppt/slideLayouts/slideLayout329.xml"/>
  <Override ContentType="application/vnd.openxmlformats-officedocument.presentationml.slideLayout+xml" PartName="/ppt/slideLayouts/slideLayout330.xml"/>
  <Override ContentType="application/vnd.openxmlformats-officedocument.presentationml.slideLayout+xml" PartName="/ppt/slideLayouts/slideLayout331.xml"/>
  <Override ContentType="application/vnd.openxmlformats-officedocument.presentationml.slideLayout+xml" PartName="/ppt/slideLayouts/slideLayout332.xml"/>
  <Override ContentType="application/vnd.openxmlformats-officedocument.presentationml.slideLayout+xml" PartName="/ppt/slideLayouts/slideLayout333.xml"/>
  <Override ContentType="application/vnd.openxmlformats-officedocument.presentationml.slideLayout+xml" PartName="/ppt/slideLayouts/slideLayout334.xml"/>
  <Override ContentType="application/vnd.openxmlformats-officedocument.presentationml.slideLayout+xml" PartName="/ppt/slideLayouts/slideLayout335.xml"/>
  <Override ContentType="application/vnd.openxmlformats-officedocument.presentationml.slideLayout+xml" PartName="/ppt/slideLayouts/slideLayout336.xml"/>
  <Override ContentType="application/vnd.openxmlformats-officedocument.presentationml.slideLayout+xml" PartName="/ppt/slideLayouts/slideLayout337.xml"/>
  <Override ContentType="application/vnd.openxmlformats-officedocument.presentationml.slideLayout+xml" PartName="/ppt/slideLayouts/slideLayout338.xml"/>
  <Override ContentType="application/vnd.openxmlformats-officedocument.presentationml.slideLayout+xml" PartName="/ppt/slideLayouts/slideLayout339.xml"/>
  <Override ContentType="application/vnd.openxmlformats-officedocument.presentationml.slideLayout+xml" PartName="/ppt/slideLayouts/slideLayout340.xml"/>
  <Override ContentType="application/vnd.openxmlformats-officedocument.presentationml.slideLayout+xml" PartName="/ppt/slideLayouts/slideLayout341.xml"/>
  <Override ContentType="application/vnd.openxmlformats-officedocument.presentationml.slideLayout+xml" PartName="/ppt/slideLayouts/slideLayout342.xml"/>
  <Override ContentType="application/vnd.openxmlformats-officedocument.presentationml.slideLayout+xml" PartName="/ppt/slideLayouts/slideLayout343.xml"/>
  <Override ContentType="application/vnd.openxmlformats-officedocument.presentationml.slideLayout+xml" PartName="/ppt/slideLayouts/slideLayout344.xml"/>
  <Override ContentType="application/vnd.openxmlformats-officedocument.presentationml.slideLayout+xml" PartName="/ppt/slideLayouts/slideLayout345.xml"/>
  <Override ContentType="application/vnd.openxmlformats-officedocument.presentationml.slideLayout+xml" PartName="/ppt/slideLayouts/slideLayout346.xml"/>
  <Override ContentType="application/vnd.openxmlformats-officedocument.presentationml.slideLayout+xml" PartName="/ppt/slideLayouts/slideLayout347.xml"/>
  <Override ContentType="application/vnd.openxmlformats-officedocument.presentationml.slideLayout+xml" PartName="/ppt/slideLayouts/slideLayout348.xml"/>
  <Override ContentType="application/vnd.openxmlformats-officedocument.presentationml.slideLayout+xml" PartName="/ppt/slideLayouts/slideLayout349.xml"/>
  <Override ContentType="application/vnd.openxmlformats-officedocument.presentationml.slideLayout+xml" PartName="/ppt/slideLayouts/slideLayout350.xml"/>
  <Override ContentType="application/vnd.openxmlformats-officedocument.presentationml.slideLayout+xml" PartName="/ppt/slideLayouts/slideLayout351.xml"/>
  <Override ContentType="application/vnd.openxmlformats-officedocument.presentationml.slideLayout+xml" PartName="/ppt/slideLayouts/slideLayout352.xml"/>
  <Override ContentType="application/vnd.openxmlformats-officedocument.presentationml.slideLayout+xml" PartName="/ppt/slideLayouts/slideLayout353.xml"/>
  <Override ContentType="application/vnd.openxmlformats-officedocument.presentationml.slideLayout+xml" PartName="/ppt/slideLayouts/slideLayout354.xml"/>
  <Override ContentType="application/vnd.openxmlformats-officedocument.presentationml.slideLayout+xml" PartName="/ppt/slideLayouts/slideLayout355.xml"/>
  <Override ContentType="application/vnd.openxmlformats-officedocument.presentationml.slideLayout+xml" PartName="/ppt/slideLayouts/slideLayout356.xml"/>
  <Override ContentType="application/vnd.openxmlformats-officedocument.presentationml.slideLayout+xml" PartName="/ppt/slideLayouts/slideLayout357.xml"/>
  <Override ContentType="application/vnd.openxmlformats-officedocument.presentationml.slideLayout+xml" PartName="/ppt/slideLayouts/slideLayout358.xml"/>
  <Override ContentType="application/vnd.openxmlformats-officedocument.presentationml.slideLayout+xml" PartName="/ppt/slideLayouts/slideLayout359.xml"/>
  <Override ContentType="application/vnd.openxmlformats-officedocument.presentationml.slideLayout+xml" PartName="/ppt/slideLayouts/slideLayout360.xml"/>
  <Override ContentType="application/vnd.openxmlformats-officedocument.presentationml.slideLayout+xml" PartName="/ppt/slideLayouts/slideLayout361.xml"/>
  <Override ContentType="application/vnd.openxmlformats-officedocument.presentationml.slideLayout+xml" PartName="/ppt/slideLayouts/slideLayout362.xml"/>
  <Override ContentType="application/vnd.openxmlformats-officedocument.presentationml.slideLayout+xml" PartName="/ppt/slideLayouts/slideLayout363.xml"/>
  <Override ContentType="application/vnd.openxmlformats-officedocument.presentationml.slideLayout+xml" PartName="/ppt/slideLayouts/slideLayout364.xml"/>
  <Override ContentType="application/vnd.openxmlformats-officedocument.presentationml.slideLayout+xml" PartName="/ppt/slideLayouts/slideLayout365.xml"/>
  <Override ContentType="application/vnd.openxmlformats-officedocument.presentationml.slideLayout+xml" PartName="/ppt/slideLayouts/slideLayout366.xml"/>
  <Override ContentType="application/vnd.openxmlformats-officedocument.presentationml.slideLayout+xml" PartName="/ppt/slideLayouts/slideLayout367.xml"/>
  <Override ContentType="application/vnd.openxmlformats-officedocument.presentationml.slideLayout+xml" PartName="/ppt/slideLayouts/slideLayout368.xml"/>
  <Override ContentType="application/vnd.openxmlformats-officedocument.presentationml.slideLayout+xml" PartName="/ppt/slideLayouts/slideLayout369.xml"/>
  <Override ContentType="application/vnd.openxmlformats-officedocument.presentationml.slideLayout+xml" PartName="/ppt/slideLayouts/slideLayout370.xml"/>
  <Override ContentType="application/vnd.openxmlformats-officedocument.presentationml.slideLayout+xml" PartName="/ppt/slideLayouts/slideLayout371.xml"/>
  <Override ContentType="application/vnd.openxmlformats-officedocument.presentationml.slideLayout+xml" PartName="/ppt/slideLayouts/slideLayout372.xml"/>
  <Override ContentType="application/vnd.openxmlformats-officedocument.presentationml.slideLayout+xml" PartName="/ppt/slideLayouts/slideLayout373.xml"/>
  <Override ContentType="application/vnd.openxmlformats-officedocument.presentationml.slideLayout+xml" PartName="/ppt/slideLayouts/slideLayout374.xml"/>
  <Override ContentType="application/vnd.openxmlformats-officedocument.presentationml.slideLayout+xml" PartName="/ppt/slideLayouts/slideLayout375.xml"/>
  <Override ContentType="application/vnd.openxmlformats-officedocument.presentationml.slideLayout+xml" PartName="/ppt/slideLayouts/slideLayout376.xml"/>
  <Override ContentType="application/vnd.openxmlformats-officedocument.presentationml.slideLayout+xml" PartName="/ppt/slideLayouts/slideLayout377.xml"/>
  <Override ContentType="application/vnd.openxmlformats-officedocument.presentationml.slideLayout+xml" PartName="/ppt/slideLayouts/slideLayout378.xml"/>
  <Override ContentType="application/vnd.openxmlformats-officedocument.presentationml.slideLayout+xml" PartName="/ppt/slideLayouts/slideLayout379.xml"/>
  <Override ContentType="application/vnd.openxmlformats-officedocument.presentationml.slideLayout+xml" PartName="/ppt/slideLayouts/slideLayout380.xml"/>
  <Override ContentType="application/vnd.openxmlformats-officedocument.presentationml.slideLayout+xml" PartName="/ppt/slideLayouts/slideLayout381.xml"/>
  <Override ContentType="application/vnd.openxmlformats-officedocument.presentationml.slideLayout+xml" PartName="/ppt/slideLayouts/slideLayout382.xml"/>
  <Override ContentType="application/vnd.openxmlformats-officedocument.presentationml.slideLayout+xml" PartName="/ppt/slideLayouts/slideLayout383.xml"/>
  <Override ContentType="application/vnd.openxmlformats-officedocument.presentationml.slideLayout+xml" PartName="/ppt/slideLayouts/slideLayout384.xml"/>
  <Override ContentType="application/vnd.openxmlformats-officedocument.presentationml.slideLayout+xml" PartName="/ppt/slideLayouts/slideLayout385.xml"/>
  <Override ContentType="application/vnd.openxmlformats-officedocument.presentationml.slideLayout+xml" PartName="/ppt/slideLayouts/slideLayout386.xml"/>
  <Override ContentType="application/vnd.openxmlformats-officedocument.presentationml.slideLayout+xml" PartName="/ppt/slideLayouts/slideLayout387.xml"/>
  <Override ContentType="application/vnd.openxmlformats-officedocument.presentationml.slideLayout+xml" PartName="/ppt/slideLayouts/slideLayout388.xml"/>
  <Override ContentType="application/vnd.openxmlformats-officedocument.presentationml.slideLayout+xml" PartName="/ppt/slideLayouts/slideLayout389.xml"/>
  <Override ContentType="application/vnd.openxmlformats-officedocument.presentationml.slideLayout+xml" PartName="/ppt/slideLayouts/slideLayout390.xml"/>
  <Override ContentType="application/vnd.openxmlformats-officedocument.presentationml.slideLayout+xml" PartName="/ppt/slideLayouts/slideLayout391.xml"/>
  <Override ContentType="application/vnd.openxmlformats-officedocument.presentationml.slideLayout+xml" PartName="/ppt/slideLayouts/slideLayout392.xml"/>
  <Override ContentType="application/vnd.openxmlformats-officedocument.presentationml.slideLayout+xml" PartName="/ppt/slideLayouts/slideLayout393.xml"/>
  <Override ContentType="application/vnd.openxmlformats-officedocument.presentationml.slideLayout+xml" PartName="/ppt/slideLayouts/slideLayout394.xml"/>
  <Override ContentType="application/vnd.openxmlformats-officedocument.presentationml.slideLayout+xml" PartName="/ppt/slideLayouts/slideLayout395.xml"/>
  <Override ContentType="application/vnd.openxmlformats-officedocument.presentationml.slideLayout+xml" PartName="/ppt/slideLayouts/slideLayout396.xml"/>
  <Override ContentType="application/vnd.openxmlformats-officedocument.theme+xml" PartName="/ppt/theme/theme8.xml"/>
  <Override ContentType="application/vnd.openxmlformats-officedocument.presentationml.slideLayout+xml" PartName="/ppt/slideLayouts/slideLayout397.xml"/>
  <Override ContentType="application/vnd.openxmlformats-officedocument.presentationml.slideLayout+xml" PartName="/ppt/slideLayouts/slideLayout398.xml"/>
  <Override ContentType="application/vnd.openxmlformats-officedocument.presentationml.slideLayout+xml" PartName="/ppt/slideLayouts/slideLayout399.xml"/>
  <Override ContentType="application/vnd.openxmlformats-officedocument.presentationml.slideLayout+xml" PartName="/ppt/slideLayouts/slideLayout400.xml"/>
  <Override ContentType="application/vnd.openxmlformats-officedocument.presentationml.slideLayout+xml" PartName="/ppt/slideLayouts/slideLayout401.xml"/>
  <Override ContentType="application/vnd.openxmlformats-officedocument.presentationml.slideLayout+xml" PartName="/ppt/slideLayouts/slideLayout402.xml"/>
  <Override ContentType="application/vnd.openxmlformats-officedocument.presentationml.slideLayout+xml" PartName="/ppt/slideLayouts/slideLayout403.xml"/>
  <Override ContentType="application/vnd.openxmlformats-officedocument.presentationml.slideLayout+xml" PartName="/ppt/slideLayouts/slideLayout404.xml"/>
  <Override ContentType="application/vnd.openxmlformats-officedocument.presentationml.slideLayout+xml" PartName="/ppt/slideLayouts/slideLayout405.xml"/>
  <Override ContentType="application/vnd.openxmlformats-officedocument.presentationml.slideLayout+xml" PartName="/ppt/slideLayouts/slideLayout406.xml"/>
  <Override ContentType="application/vnd.openxmlformats-officedocument.presentationml.slideLayout+xml" PartName="/ppt/slideLayouts/slideLayout407.xml"/>
  <Override ContentType="application/vnd.openxmlformats-officedocument.presentationml.slideLayout+xml" PartName="/ppt/slideLayouts/slideLayout408.xml"/>
  <Override ContentType="application/vnd.openxmlformats-officedocument.presentationml.slideLayout+xml" PartName="/ppt/slideLayouts/slideLayout409.xml"/>
  <Override ContentType="application/vnd.openxmlformats-officedocument.presentationml.slideLayout+xml" PartName="/ppt/slideLayouts/slideLayout410.xml"/>
  <Override ContentType="application/vnd.openxmlformats-officedocument.presentationml.slideLayout+xml" PartName="/ppt/slideLayouts/slideLayout411.xml"/>
  <Override ContentType="application/vnd.openxmlformats-officedocument.presentationml.slideLayout+xml" PartName="/ppt/slideLayouts/slideLayout412.xml"/>
  <Override ContentType="application/vnd.openxmlformats-officedocument.presentationml.slideLayout+xml" PartName="/ppt/slideLayouts/slideLayout413.xml"/>
  <Override ContentType="application/vnd.openxmlformats-officedocument.presentationml.slideLayout+xml" PartName="/ppt/slideLayouts/slideLayout414.xml"/>
  <Override ContentType="application/vnd.openxmlformats-officedocument.presentationml.slideLayout+xml" PartName="/ppt/slideLayouts/slideLayout415.xml"/>
  <Override ContentType="application/vnd.openxmlformats-officedocument.presentationml.slideLayout+xml" PartName="/ppt/slideLayouts/slideLayout416.xml"/>
  <Override ContentType="application/vnd.openxmlformats-officedocument.presentationml.slideLayout+xml" PartName="/ppt/slideLayouts/slideLayout417.xml"/>
  <Override ContentType="application/vnd.openxmlformats-officedocument.presentationml.slideLayout+xml" PartName="/ppt/slideLayouts/slideLayout418.xml"/>
  <Override ContentType="application/vnd.openxmlformats-officedocument.presentationml.slideLayout+xml" PartName="/ppt/slideLayouts/slideLayout419.xml"/>
  <Override ContentType="application/vnd.openxmlformats-officedocument.presentationml.slideLayout+xml" PartName="/ppt/slideLayouts/slideLayout420.xml"/>
  <Override ContentType="application/vnd.openxmlformats-officedocument.presentationml.slideLayout+xml" PartName="/ppt/slideLayouts/slideLayout421.xml"/>
  <Override ContentType="application/vnd.openxmlformats-officedocument.presentationml.slideLayout+xml" PartName="/ppt/slideLayouts/slideLayout422.xml"/>
  <Override ContentType="application/vnd.openxmlformats-officedocument.presentationml.slideLayout+xml" PartName="/ppt/slideLayouts/slideLayout423.xml"/>
  <Override ContentType="application/vnd.openxmlformats-officedocument.presentationml.slideLayout+xml" PartName="/ppt/slideLayouts/slideLayout424.xml"/>
  <Override ContentType="application/vnd.openxmlformats-officedocument.presentationml.slideLayout+xml" PartName="/ppt/slideLayouts/slideLayout425.xml"/>
  <Override ContentType="application/vnd.openxmlformats-officedocument.presentationml.slideLayout+xml" PartName="/ppt/slideLayouts/slideLayout426.xml"/>
  <Override ContentType="application/vnd.openxmlformats-officedocument.presentationml.slideLayout+xml" PartName="/ppt/slideLayouts/slideLayout427.xml"/>
  <Override ContentType="application/vnd.openxmlformats-officedocument.presentationml.slideLayout+xml" PartName="/ppt/slideLayouts/slideLayout428.xml"/>
  <Override ContentType="application/vnd.openxmlformats-officedocument.presentationml.slideLayout+xml" PartName="/ppt/slideLayouts/slideLayout429.xml"/>
  <Override ContentType="application/vnd.openxmlformats-officedocument.presentationml.slideLayout+xml" PartName="/ppt/slideLayouts/slideLayout430.xml"/>
  <Override ContentType="application/vnd.openxmlformats-officedocument.presentationml.slideLayout+xml" PartName="/ppt/slideLayouts/slideLayout431.xml"/>
  <Override ContentType="application/vnd.openxmlformats-officedocument.presentationml.slideLayout+xml" PartName="/ppt/slideLayouts/slideLayout432.xml"/>
  <Override ContentType="application/vnd.openxmlformats-officedocument.presentationml.slideLayout+xml" PartName="/ppt/slideLayouts/slideLayout433.xml"/>
  <Override ContentType="application/vnd.openxmlformats-officedocument.presentationml.slideLayout+xml" PartName="/ppt/slideLayouts/slideLayout434.xml"/>
  <Override ContentType="application/vnd.openxmlformats-officedocument.presentationml.slideLayout+xml" PartName="/ppt/slideLayouts/slideLayout435.xml"/>
  <Override ContentType="application/vnd.openxmlformats-officedocument.presentationml.slideLayout+xml" PartName="/ppt/slideLayouts/slideLayout436.xml"/>
  <Override ContentType="application/vnd.openxmlformats-officedocument.presentationml.slideLayout+xml" PartName="/ppt/slideLayouts/slideLayout437.xml"/>
  <Override ContentType="application/vnd.openxmlformats-officedocument.presentationml.slideLayout+xml" PartName="/ppt/slideLayouts/slideLayout438.xml"/>
  <Override ContentType="application/vnd.openxmlformats-officedocument.presentationml.slideLayout+xml" PartName="/ppt/slideLayouts/slideLayout439.xml"/>
  <Override ContentType="application/vnd.openxmlformats-officedocument.presentationml.slideLayout+xml" PartName="/ppt/slideLayouts/slideLayout440.xml"/>
  <Override ContentType="application/vnd.openxmlformats-officedocument.presentationml.slideLayout+xml" PartName="/ppt/slideLayouts/slideLayout441.xml"/>
  <Override ContentType="application/vnd.openxmlformats-officedocument.presentationml.slideLayout+xml" PartName="/ppt/slideLayouts/slideLayout442.xml"/>
  <Override ContentType="application/vnd.openxmlformats-officedocument.presentationml.slideLayout+xml" PartName="/ppt/slideLayouts/slideLayout443.xml"/>
  <Override ContentType="application/vnd.openxmlformats-officedocument.presentationml.slideLayout+xml" PartName="/ppt/slideLayouts/slideLayout444.xml"/>
  <Override ContentType="application/vnd.openxmlformats-officedocument.presentationml.slideLayout+xml" PartName="/ppt/slideLayouts/slideLayout445.xml"/>
  <Override ContentType="application/vnd.openxmlformats-officedocument.presentationml.slideLayout+xml" PartName="/ppt/slideLayouts/slideLayout446.xml"/>
  <Override ContentType="application/vnd.openxmlformats-officedocument.presentationml.slideLayout+xml" PartName="/ppt/slideLayouts/slideLayout447.xml"/>
  <Override ContentType="application/vnd.openxmlformats-officedocument.presentationml.slideLayout+xml" PartName="/ppt/slideLayouts/slideLayout448.xml"/>
  <Override ContentType="application/vnd.openxmlformats-officedocument.presentationml.slideLayout+xml" PartName="/ppt/slideLayouts/slideLayout449.xml"/>
  <Override ContentType="application/vnd.openxmlformats-officedocument.presentationml.slideLayout+xml" PartName="/ppt/slideLayouts/slideLayout450.xml"/>
  <Override ContentType="application/vnd.openxmlformats-officedocument.presentationml.slideLayout+xml" PartName="/ppt/slideLayouts/slideLayout451.xml"/>
  <Override ContentType="application/vnd.openxmlformats-officedocument.presentationml.slideLayout+xml" PartName="/ppt/slideLayouts/slideLayout452.xml"/>
  <Override ContentType="application/vnd.openxmlformats-officedocument.presentationml.slideLayout+xml" PartName="/ppt/slideLayouts/slideLayout453.xml"/>
  <Override ContentType="application/vnd.openxmlformats-officedocument.presentationml.slideLayout+xml" PartName="/ppt/slideLayouts/slideLayout454.xml"/>
  <Override ContentType="application/vnd.openxmlformats-officedocument.presentationml.slideLayout+xml" PartName="/ppt/slideLayouts/slideLayout455.xml"/>
  <Override ContentType="application/vnd.openxmlformats-officedocument.presentationml.slideLayout+xml" PartName="/ppt/slideLayouts/slideLayout456.xml"/>
  <Override ContentType="application/vnd.openxmlformats-officedocument.presentationml.slideLayout+xml" PartName="/ppt/slideLayouts/slideLayout457.xml"/>
  <Override ContentType="application/vnd.openxmlformats-officedocument.presentationml.slideLayout+xml" PartName="/ppt/slideLayouts/slideLayout458.xml"/>
  <Override ContentType="application/vnd.openxmlformats-officedocument.presentationml.slideLayout+xml" PartName="/ppt/slideLayouts/slideLayout459.xml"/>
  <Override ContentType="application/vnd.openxmlformats-officedocument.presentationml.slideLayout+xml" PartName="/ppt/slideLayouts/slideLayout460.xml"/>
  <Override ContentType="application/vnd.openxmlformats-officedocument.presentationml.slideLayout+xml" PartName="/ppt/slideLayouts/slideLayout461.xml"/>
  <Override ContentType="application/vnd.openxmlformats-officedocument.presentationml.slideLayout+xml" PartName="/ppt/slideLayouts/slideLayout462.xml"/>
  <Override ContentType="application/vnd.openxmlformats-officedocument.presentationml.slideLayout+xml" PartName="/ppt/slideLayouts/slideLayout463.xml"/>
  <Override ContentType="application/vnd.openxmlformats-officedocument.presentationml.slideLayout+xml" PartName="/ppt/slideLayouts/slideLayout464.xml"/>
  <Override ContentType="application/vnd.openxmlformats-officedocument.presentationml.slideLayout+xml" PartName="/ppt/slideLayouts/slideLayout465.xml"/>
  <Override ContentType="application/vnd.openxmlformats-officedocument.presentationml.slideLayout+xml" PartName="/ppt/slideLayouts/slideLayout466.xml"/>
  <Override ContentType="application/vnd.openxmlformats-officedocument.presentationml.slideLayout+xml" PartName="/ppt/slideLayouts/slideLayout467.xml"/>
  <Override ContentType="application/vnd.openxmlformats-officedocument.presentationml.slideLayout+xml" PartName="/ppt/slideLayouts/slideLayout468.xml"/>
  <Override ContentType="application/vnd.openxmlformats-officedocument.presentationml.slideLayout+xml" PartName="/ppt/slideLayouts/slideLayout469.xml"/>
  <Override ContentType="application/vnd.openxmlformats-officedocument.presentationml.slideLayout+xml" PartName="/ppt/slideLayouts/slideLayout470.xml"/>
  <Override ContentType="application/vnd.openxmlformats-officedocument.presentationml.slideLayout+xml" PartName="/ppt/slideLayouts/slideLayout471.xml"/>
  <Override ContentType="application/vnd.openxmlformats-officedocument.presentationml.slideLayout+xml" PartName="/ppt/slideLayouts/slideLayout472.xml"/>
  <Override ContentType="application/vnd.openxmlformats-officedocument.presentationml.slideLayout+xml" PartName="/ppt/slideLayouts/slideLayout473.xml"/>
  <Override ContentType="application/vnd.openxmlformats-officedocument.presentationml.slideLayout+xml" PartName="/ppt/slideLayouts/slideLayout474.xml"/>
  <Override ContentType="application/vnd.openxmlformats-officedocument.presentationml.slideLayout+xml" PartName="/ppt/slideLayouts/slideLayout475.xml"/>
  <Override ContentType="application/vnd.openxmlformats-officedocument.presentationml.slideLayout+xml" PartName="/ppt/slideLayouts/slideLayout476.xml"/>
  <Override ContentType="application/vnd.openxmlformats-officedocument.presentationml.slideLayout+xml" PartName="/ppt/slideLayouts/slideLayout477.xml"/>
  <Override ContentType="application/vnd.openxmlformats-officedocument.presentationml.slideLayout+xml" PartName="/ppt/slideLayouts/slideLayout478.xml"/>
  <Override ContentType="application/vnd.openxmlformats-officedocument.presentationml.slideLayout+xml" PartName="/ppt/slideLayouts/slideLayout479.xml"/>
  <Override ContentType="application/vnd.openxmlformats-officedocument.presentationml.slideLayout+xml" PartName="/ppt/slideLayouts/slideLayout480.xml"/>
  <Override ContentType="application/vnd.openxmlformats-officedocument.presentationml.slideLayout+xml" PartName="/ppt/slideLayouts/slideLayout481.xml"/>
  <Override ContentType="application/vnd.openxmlformats-officedocument.presentationml.slideLayout+xml" PartName="/ppt/slideLayouts/slideLayout482.xml"/>
  <Override ContentType="application/vnd.openxmlformats-officedocument.presentationml.slideLayout+xml" PartName="/ppt/slideLayouts/slideLayout483.xml"/>
  <Override ContentType="application/vnd.openxmlformats-officedocument.presentationml.slideLayout+xml" PartName="/ppt/slideLayouts/slideLayout484.xml"/>
  <Override ContentType="application/vnd.openxmlformats-officedocument.presentationml.slideLayout+xml" PartName="/ppt/slideLayouts/slideLayout485.xml"/>
  <Override ContentType="application/vnd.openxmlformats-officedocument.presentationml.slideLayout+xml" PartName="/ppt/slideLayouts/slideLayout486.xml"/>
  <Override ContentType="application/vnd.openxmlformats-officedocument.presentationml.slideLayout+xml" PartName="/ppt/slideLayouts/slideLayout487.xml"/>
  <Override ContentType="application/vnd.openxmlformats-officedocument.presentationml.slideLayout+xml" PartName="/ppt/slideLayouts/slideLayout488.xml"/>
  <Override ContentType="application/vnd.openxmlformats-officedocument.presentationml.slideLayout+xml" PartName="/ppt/slideLayouts/slideLayout489.xml"/>
  <Override ContentType="application/vnd.openxmlformats-officedocument.presentationml.slideLayout+xml" PartName="/ppt/slideLayouts/slideLayout490.xml"/>
  <Override ContentType="application/vnd.openxmlformats-officedocument.presentationml.slideLayout+xml" PartName="/ppt/slideLayouts/slideLayout491.xml"/>
  <Override ContentType="application/vnd.openxmlformats-officedocument.presentationml.slideLayout+xml" PartName="/ppt/slideLayouts/slideLayout492.xml"/>
  <Override ContentType="application/vnd.openxmlformats-officedocument.presentationml.slideLayout+xml" PartName="/ppt/slideLayouts/slideLayout493.xml"/>
  <Override ContentType="application/vnd.openxmlformats-officedocument.presentationml.slideLayout+xml" PartName="/ppt/slideLayouts/slideLayout494.xml"/>
  <Override ContentType="application/vnd.openxmlformats-officedocument.presentationml.slideLayout+xml" PartName="/ppt/slideLayouts/slideLayout495.xml"/>
  <Override ContentType="application/vnd.openxmlformats-officedocument.presentationml.slideLayout+xml" PartName="/ppt/slideLayouts/slideLayout496.xml"/>
  <Override ContentType="application/vnd.openxmlformats-officedocument.presentationml.slideLayout+xml" PartName="/ppt/slideLayouts/slideLayout497.xml"/>
  <Override ContentType="application/vnd.openxmlformats-officedocument.presentationml.slideLayout+xml" PartName="/ppt/slideLayouts/slideLayout498.xml"/>
  <Override ContentType="application/vnd.openxmlformats-officedocument.presentationml.slideLayout+xml" PartName="/ppt/slideLayouts/slideLayout499.xml"/>
  <Override ContentType="application/vnd.openxmlformats-officedocument.presentationml.slideLayout+xml" PartName="/ppt/slideLayouts/slideLayout500.xml"/>
  <Override ContentType="application/vnd.openxmlformats-officedocument.presentationml.slideLayout+xml" PartName="/ppt/slideLayouts/slideLayout501.xml"/>
  <Override ContentType="application/vnd.openxmlformats-officedocument.presentationml.slideLayout+xml" PartName="/ppt/slideLayouts/slideLayout502.xml"/>
  <Override ContentType="application/vnd.openxmlformats-officedocument.presentationml.slideLayout+xml" PartName="/ppt/slideLayouts/slideLayout503.xml"/>
  <Override ContentType="application/vnd.openxmlformats-officedocument.presentationml.slideLayout+xml" PartName="/ppt/slideLayouts/slideLayout504.xml"/>
  <Override ContentType="application/vnd.openxmlformats-officedocument.presentationml.slideLayout+xml" PartName="/ppt/slideLayouts/slideLayout505.xml"/>
  <Override ContentType="application/vnd.openxmlformats-officedocument.theme+xml" PartName="/ppt/theme/theme9.xml"/>
  <Override ContentType="application/vnd.openxmlformats-officedocument.presentationml.slideLayout+xml" PartName="/ppt/slideLayouts/slideLayout506.xml"/>
  <Override ContentType="application/vnd.openxmlformats-officedocument.presentationml.slideLayout+xml" PartName="/ppt/slideLayouts/slideLayout507.xml"/>
  <Override ContentType="application/vnd.openxmlformats-officedocument.presentationml.slideLayout+xml" PartName="/ppt/slideLayouts/slideLayout508.xml"/>
  <Override ContentType="application/vnd.openxmlformats-officedocument.presentationml.slideLayout+xml" PartName="/ppt/slideLayouts/slideLayout509.xml"/>
  <Override ContentType="application/vnd.openxmlformats-officedocument.presentationml.slideLayout+xml" PartName="/ppt/slideLayouts/slideLayout510.xml"/>
  <Override ContentType="application/vnd.openxmlformats-officedocument.presentationml.slideLayout+xml" PartName="/ppt/slideLayouts/slideLayout511.xml"/>
  <Override ContentType="application/vnd.openxmlformats-officedocument.presentationml.slideLayout+xml" PartName="/ppt/slideLayouts/slideLayout512.xml"/>
  <Override ContentType="application/vnd.openxmlformats-officedocument.presentationml.slideLayout+xml" PartName="/ppt/slideLayouts/slideLayout513.xml"/>
  <Override ContentType="application/vnd.openxmlformats-officedocument.presentationml.slideLayout+xml" PartName="/ppt/slideLayouts/slideLayout514.xml"/>
  <Override ContentType="application/vnd.openxmlformats-officedocument.presentationml.slideLayout+xml" PartName="/ppt/slideLayouts/slideLayout515.xml"/>
  <Override ContentType="application/vnd.openxmlformats-officedocument.presentationml.slideLayout+xml" PartName="/ppt/slideLayouts/slideLayout516.xml"/>
  <Override ContentType="application/vnd.openxmlformats-officedocument.presentationml.slideLayout+xml" PartName="/ppt/slideLayouts/slideLayout517.xml"/>
  <Override ContentType="application/vnd.openxmlformats-officedocument.presentationml.slideLayout+xml" PartName="/ppt/slideLayouts/slideLayout518.xml"/>
  <Override ContentType="application/vnd.openxmlformats-officedocument.presentationml.slideLayout+xml" PartName="/ppt/slideLayouts/slideLayout519.xml"/>
  <Override ContentType="application/vnd.openxmlformats-officedocument.presentationml.slideLayout+xml" PartName="/ppt/slideLayouts/slideLayout520.xml"/>
  <Override ContentType="application/vnd.openxmlformats-officedocument.presentationml.slideLayout+xml" PartName="/ppt/slideLayouts/slideLayout521.xml"/>
  <Override ContentType="application/vnd.openxmlformats-officedocument.presentationml.slideLayout+xml" PartName="/ppt/slideLayouts/slideLayout522.xml"/>
  <Override ContentType="application/vnd.openxmlformats-officedocument.presentationml.slideLayout+xml" PartName="/ppt/slideLayouts/slideLayout523.xml"/>
  <Override ContentType="application/vnd.openxmlformats-officedocument.presentationml.slideLayout+xml" PartName="/ppt/slideLayouts/slideLayout524.xml"/>
  <Override ContentType="application/vnd.openxmlformats-officedocument.presentationml.slideLayout+xml" PartName="/ppt/slideLayouts/slideLayout525.xml"/>
  <Override ContentType="application/vnd.openxmlformats-officedocument.presentationml.slideLayout+xml" PartName="/ppt/slideLayouts/slideLayout526.xml"/>
  <Override ContentType="application/vnd.openxmlformats-officedocument.presentationml.slideLayout+xml" PartName="/ppt/slideLayouts/slideLayout527.xml"/>
  <Override ContentType="application/vnd.openxmlformats-officedocument.presentationml.slideLayout+xml" PartName="/ppt/slideLayouts/slideLayout528.xml"/>
  <Override ContentType="application/vnd.openxmlformats-officedocument.presentationml.slideLayout+xml" PartName="/ppt/slideLayouts/slideLayout529.xml"/>
  <Override ContentType="application/vnd.openxmlformats-officedocument.presentationml.slideLayout+xml" PartName="/ppt/slideLayouts/slideLayout530.xml"/>
  <Override ContentType="application/vnd.openxmlformats-officedocument.presentationml.slideLayout+xml" PartName="/ppt/slideLayouts/slideLayout531.xml"/>
  <Override ContentType="application/vnd.openxmlformats-officedocument.presentationml.slideLayout+xml" PartName="/ppt/slideLayouts/slideLayout532.xml"/>
  <Override ContentType="application/vnd.openxmlformats-officedocument.presentationml.slideLayout+xml" PartName="/ppt/slideLayouts/slideLayout533.xml"/>
  <Override ContentType="application/vnd.openxmlformats-officedocument.presentationml.slideLayout+xml" PartName="/ppt/slideLayouts/slideLayout534.xml"/>
  <Override ContentType="application/vnd.openxmlformats-officedocument.presentationml.slideLayout+xml" PartName="/ppt/slideLayouts/slideLayout535.xml"/>
  <Override ContentType="application/vnd.openxmlformats-officedocument.presentationml.slideLayout+xml" PartName="/ppt/slideLayouts/slideLayout536.xml"/>
  <Override ContentType="application/vnd.openxmlformats-officedocument.presentationml.slideLayout+xml" PartName="/ppt/slideLayouts/slideLayout537.xml"/>
  <Override ContentType="application/vnd.openxmlformats-officedocument.presentationml.slideLayout+xml" PartName="/ppt/slideLayouts/slideLayout538.xml"/>
  <Override ContentType="application/vnd.openxmlformats-officedocument.presentationml.slideLayout+xml" PartName="/ppt/slideLayouts/slideLayout539.xml"/>
  <Override ContentType="application/vnd.openxmlformats-officedocument.presentationml.slideLayout+xml" PartName="/ppt/slideLayouts/slideLayout540.xml"/>
  <Override ContentType="application/vnd.openxmlformats-officedocument.presentationml.slideLayout+xml" PartName="/ppt/slideLayouts/slideLayout541.xml"/>
  <Override ContentType="application/vnd.openxmlformats-officedocument.presentationml.slideLayout+xml" PartName="/ppt/slideLayouts/slideLayout542.xml"/>
  <Override ContentType="application/vnd.openxmlformats-officedocument.presentationml.slideLayout+xml" PartName="/ppt/slideLayouts/slideLayout543.xml"/>
  <Override ContentType="application/vnd.openxmlformats-officedocument.presentationml.slideLayout+xml" PartName="/ppt/slideLayouts/slideLayout544.xml"/>
  <Override ContentType="application/vnd.openxmlformats-officedocument.presentationml.slideLayout+xml" PartName="/ppt/slideLayouts/slideLayout545.xml"/>
  <Override ContentType="application/vnd.openxmlformats-officedocument.presentationml.slideLayout+xml" PartName="/ppt/slideLayouts/slideLayout546.xml"/>
  <Override ContentType="application/vnd.openxmlformats-officedocument.presentationml.slideLayout+xml" PartName="/ppt/slideLayouts/slideLayout547.xml"/>
  <Override ContentType="application/vnd.openxmlformats-officedocument.presentationml.slideLayout+xml" PartName="/ppt/slideLayouts/slideLayout548.xml"/>
  <Override ContentType="application/vnd.openxmlformats-officedocument.presentationml.slideLayout+xml" PartName="/ppt/slideLayouts/slideLayout549.xml"/>
  <Override ContentType="application/vnd.openxmlformats-officedocument.presentationml.slideLayout+xml" PartName="/ppt/slideLayouts/slideLayout550.xml"/>
  <Override ContentType="application/vnd.openxmlformats-officedocument.presentationml.slideLayout+xml" PartName="/ppt/slideLayouts/slideLayout551.xml"/>
  <Override ContentType="application/vnd.openxmlformats-officedocument.presentationml.slideLayout+xml" PartName="/ppt/slideLayouts/slideLayout552.xml"/>
  <Override ContentType="application/vnd.openxmlformats-officedocument.presentationml.slideLayout+xml" PartName="/ppt/slideLayouts/slideLayout553.xml"/>
  <Override ContentType="application/vnd.openxmlformats-officedocument.presentationml.slideLayout+xml" PartName="/ppt/slideLayouts/slideLayout554.xml"/>
  <Override ContentType="application/vnd.openxmlformats-officedocument.presentationml.slideLayout+xml" PartName="/ppt/slideLayouts/slideLayout555.xml"/>
  <Override ContentType="application/vnd.openxmlformats-officedocument.presentationml.slideLayout+xml" PartName="/ppt/slideLayouts/slideLayout556.xml"/>
  <Override ContentType="application/vnd.openxmlformats-officedocument.presentationml.slideLayout+xml" PartName="/ppt/slideLayouts/slideLayout557.xml"/>
  <Override ContentType="application/vnd.openxmlformats-officedocument.presentationml.slideLayout+xml" PartName="/ppt/slideLayouts/slideLayout558.xml"/>
  <Override ContentType="application/vnd.openxmlformats-officedocument.presentationml.slideLayout+xml" PartName="/ppt/slideLayouts/slideLayout559.xml"/>
  <Override ContentType="application/vnd.openxmlformats-officedocument.presentationml.slideLayout+xml" PartName="/ppt/slideLayouts/slideLayout560.xml"/>
  <Override ContentType="application/vnd.openxmlformats-officedocument.presentationml.slideLayout+xml" PartName="/ppt/slideLayouts/slideLayout561.xml"/>
  <Override ContentType="application/vnd.openxmlformats-officedocument.presentationml.slideLayout+xml" PartName="/ppt/slideLayouts/slideLayout562.xml"/>
  <Override ContentType="application/vnd.openxmlformats-officedocument.presentationml.slideLayout+xml" PartName="/ppt/slideLayouts/slideLayout563.xml"/>
  <Override ContentType="application/vnd.openxmlformats-officedocument.presentationml.slideLayout+xml" PartName="/ppt/slideLayouts/slideLayout564.xml"/>
  <Override ContentType="application/vnd.openxmlformats-officedocument.presentationml.slideLayout+xml" PartName="/ppt/slideLayouts/slideLayout565.xml"/>
  <Override ContentType="application/vnd.openxmlformats-officedocument.presentationml.slideLayout+xml" PartName="/ppt/slideLayouts/slideLayout566.xml"/>
  <Override ContentType="application/vnd.openxmlformats-officedocument.presentationml.slideLayout+xml" PartName="/ppt/slideLayouts/slideLayout567.xml"/>
  <Override ContentType="application/vnd.openxmlformats-officedocument.presentationml.slideLayout+xml" PartName="/ppt/slideLayouts/slideLayout568.xml"/>
  <Override ContentType="application/vnd.openxmlformats-officedocument.presentationml.slideLayout+xml" PartName="/ppt/slideLayouts/slideLayout569.xml"/>
  <Override ContentType="application/vnd.openxmlformats-officedocument.presentationml.slideLayout+xml" PartName="/ppt/slideLayouts/slideLayout570.xml"/>
  <Override ContentType="application/vnd.openxmlformats-officedocument.presentationml.slideLayout+xml" PartName="/ppt/slideLayouts/slideLayout571.xml"/>
  <Override ContentType="application/vnd.openxmlformats-officedocument.presentationml.slideLayout+xml" PartName="/ppt/slideLayouts/slideLayout572.xml"/>
  <Override ContentType="application/vnd.openxmlformats-officedocument.presentationml.slideLayout+xml" PartName="/ppt/slideLayouts/slideLayout573.xml"/>
  <Override ContentType="application/vnd.openxmlformats-officedocument.presentationml.slideLayout+xml" PartName="/ppt/slideLayouts/slideLayout574.xml"/>
  <Override ContentType="application/vnd.openxmlformats-officedocument.presentationml.slideLayout+xml" PartName="/ppt/slideLayouts/slideLayout575.xml"/>
  <Override ContentType="application/vnd.openxmlformats-officedocument.presentationml.slideLayout+xml" PartName="/ppt/slideLayouts/slideLayout576.xml"/>
  <Override ContentType="application/vnd.openxmlformats-officedocument.presentationml.slideLayout+xml" PartName="/ppt/slideLayouts/slideLayout577.xml"/>
  <Override ContentType="application/vnd.openxmlformats-officedocument.presentationml.slideLayout+xml" PartName="/ppt/slideLayouts/slideLayout578.xml"/>
  <Override ContentType="application/vnd.openxmlformats-officedocument.presentationml.slideLayout+xml" PartName="/ppt/slideLayouts/slideLayout579.xml"/>
  <Override ContentType="application/vnd.openxmlformats-officedocument.presentationml.slideLayout+xml" PartName="/ppt/slideLayouts/slideLayout580.xml"/>
  <Override ContentType="application/vnd.openxmlformats-officedocument.presentationml.slideLayout+xml" PartName="/ppt/slideLayouts/slideLayout581.xml"/>
  <Override ContentType="application/vnd.openxmlformats-officedocument.presentationml.slideLayout+xml" PartName="/ppt/slideLayouts/slideLayout582.xml"/>
  <Override ContentType="application/vnd.openxmlformats-officedocument.presentationml.slideLayout+xml" PartName="/ppt/slideLayouts/slideLayout583.xml"/>
  <Override ContentType="application/vnd.openxmlformats-officedocument.presentationml.slideLayout+xml" PartName="/ppt/slideLayouts/slideLayout584.xml"/>
  <Override ContentType="application/vnd.openxmlformats-officedocument.presentationml.slideLayout+xml" PartName="/ppt/slideLayouts/slideLayout585.xml"/>
  <Override ContentType="application/vnd.openxmlformats-officedocument.presentationml.slideLayout+xml" PartName="/ppt/slideLayouts/slideLayout586.xml"/>
  <Override ContentType="application/vnd.openxmlformats-officedocument.presentationml.slideLayout+xml" PartName="/ppt/slideLayouts/slideLayout587.xml"/>
  <Override ContentType="application/vnd.openxmlformats-officedocument.presentationml.slideLayout+xml" PartName="/ppt/slideLayouts/slideLayout588.xml"/>
  <Override ContentType="application/vnd.openxmlformats-officedocument.presentationml.slideLayout+xml" PartName="/ppt/slideLayouts/slideLayout589.xml"/>
  <Override ContentType="application/vnd.openxmlformats-officedocument.presentationml.slideLayout+xml" PartName="/ppt/slideLayouts/slideLayout590.xml"/>
  <Override ContentType="application/vnd.openxmlformats-officedocument.presentationml.slideLayout+xml" PartName="/ppt/slideLayouts/slideLayout591.xml"/>
  <Override ContentType="application/vnd.openxmlformats-officedocument.presentationml.slideLayout+xml" PartName="/ppt/slideLayouts/slideLayout592.xml"/>
  <Override ContentType="application/vnd.openxmlformats-officedocument.presentationml.slideLayout+xml" PartName="/ppt/slideLayouts/slideLayout593.xml"/>
  <Override ContentType="application/vnd.openxmlformats-officedocument.presentationml.slideLayout+xml" PartName="/ppt/slideLayouts/slideLayout594.xml"/>
  <Override ContentType="application/vnd.openxmlformats-officedocument.presentationml.slideLayout+xml" PartName="/ppt/slideLayouts/slideLayout595.xml"/>
  <Override ContentType="application/vnd.openxmlformats-officedocument.presentationml.slideLayout+xml" PartName="/ppt/slideLayouts/slideLayout596.xml"/>
  <Override ContentType="application/vnd.openxmlformats-officedocument.presentationml.slideLayout+xml" PartName="/ppt/slideLayouts/slideLayout597.xml"/>
  <Override ContentType="application/vnd.openxmlformats-officedocument.presentationml.slideLayout+xml" PartName="/ppt/slideLayouts/slideLayout598.xml"/>
  <Override ContentType="application/vnd.openxmlformats-officedocument.presentationml.slideLayout+xml" PartName="/ppt/slideLayouts/slideLayout599.xml"/>
  <Override ContentType="application/vnd.openxmlformats-officedocument.presentationml.slideLayout+xml" PartName="/ppt/slideLayouts/slideLayout600.xml"/>
  <Override ContentType="application/vnd.openxmlformats-officedocument.presentationml.slideLayout+xml" PartName="/ppt/slideLayouts/slideLayout601.xml"/>
  <Override ContentType="application/vnd.openxmlformats-officedocument.presentationml.slideLayout+xml" PartName="/ppt/slideLayouts/slideLayout602.xml"/>
  <Override ContentType="application/vnd.openxmlformats-officedocument.presentationml.slideLayout+xml" PartName="/ppt/slideLayouts/slideLayout603.xml"/>
  <Override ContentType="application/vnd.openxmlformats-officedocument.presentationml.slideLayout+xml" PartName="/ppt/slideLayouts/slideLayout604.xml"/>
  <Override ContentType="application/vnd.openxmlformats-officedocument.presentationml.slideLayout+xml" PartName="/ppt/slideLayouts/slideLayout605.xml"/>
  <Override ContentType="application/vnd.openxmlformats-officedocument.presentationml.slideLayout+xml" PartName="/ppt/slideLayouts/slideLayout606.xml"/>
  <Override ContentType="application/vnd.openxmlformats-officedocument.presentationml.slideLayout+xml" PartName="/ppt/slideLayouts/slideLayout607.xml"/>
  <Override ContentType="application/vnd.openxmlformats-officedocument.presentationml.slideLayout+xml" PartName="/ppt/slideLayouts/slideLayout608.xml"/>
  <Override ContentType="application/vnd.openxmlformats-officedocument.presentationml.slideLayout+xml" PartName="/ppt/slideLayouts/slideLayout609.xml"/>
  <Override ContentType="application/vnd.openxmlformats-officedocument.presentationml.slideLayout+xml" PartName="/ppt/slideLayouts/slideLayout610.xml"/>
  <Override ContentType="application/vnd.openxmlformats-officedocument.presentationml.slideLayout+xml" PartName="/ppt/slideLayouts/slideLayout611.xml"/>
  <Override ContentType="application/vnd.openxmlformats-officedocument.presentationml.slideLayout+xml" PartName="/ppt/slideLayouts/slideLayout612.xml"/>
  <Override ContentType="application/vnd.openxmlformats-officedocument.presentationml.slideLayout+xml" PartName="/ppt/slideLayouts/slideLayout613.xml"/>
  <Override ContentType="application/vnd.openxmlformats-officedocument.presentationml.slideLayout+xml" PartName="/ppt/slideLayouts/slideLayout614.xml"/>
  <Override ContentType="application/vnd.openxmlformats-officedocument.presentationml.slideLayout+xml" PartName="/ppt/slideLayouts/slideLayout615.xml"/>
  <Override ContentType="application/vnd.openxmlformats-officedocument.presentationml.slideLayout+xml" PartName="/ppt/slideLayouts/slideLayout616.xml"/>
  <Override ContentType="application/vnd.openxmlformats-officedocument.presentationml.slideLayout+xml" PartName="/ppt/slideLayouts/slideLayout617.xml"/>
  <Override ContentType="application/vnd.openxmlformats-officedocument.presentationml.slideLayout+xml" PartName="/ppt/slideLayouts/slideLayout618.xml"/>
  <Override ContentType="application/vnd.openxmlformats-officedocument.presentationml.slideLayout+xml" PartName="/ppt/slideLayouts/slideLayout619.xml"/>
  <Override ContentType="application/vnd.openxmlformats-officedocument.presentationml.slideLayout+xml" PartName="/ppt/slideLayouts/slideLayout620.xml"/>
  <Override ContentType="application/vnd.openxmlformats-officedocument.presentationml.slideLayout+xml" PartName="/ppt/slideLayouts/slideLayout621.xml"/>
  <Override ContentType="application/vnd.openxmlformats-officedocument.presentationml.slideLayout+xml" PartName="/ppt/slideLayouts/slideLayout622.xml"/>
  <Override ContentType="application/vnd.openxmlformats-officedocument.presentationml.slideLayout+xml" PartName="/ppt/slideLayouts/slideLayout623.xml"/>
  <Override ContentType="application/vnd.openxmlformats-officedocument.presentationml.slideLayout+xml" PartName="/ppt/slideLayouts/slideLayout624.xml"/>
  <Override ContentType="application/vnd.openxmlformats-officedocument.presentationml.slideLayout+xml" PartName="/ppt/slideLayouts/slideLayout625.xml"/>
  <Override ContentType="application/vnd.openxmlformats-officedocument.presentationml.slideLayout+xml" PartName="/ppt/slideLayouts/slideLayout626.xml"/>
  <Override ContentType="application/vnd.openxmlformats-officedocument.presentationml.slideLayout+xml" PartName="/ppt/slideLayouts/slideLayout627.xml"/>
  <Override ContentType="application/vnd.openxmlformats-officedocument.presentationml.slideLayout+xml" PartName="/ppt/slideLayouts/slideLayout628.xml"/>
  <Override ContentType="application/vnd.openxmlformats-officedocument.presentationml.slideLayout+xml" PartName="/ppt/slideLayouts/slideLayout629.xml"/>
  <Override ContentType="application/vnd.openxmlformats-officedocument.presentationml.slideLayout+xml" PartName="/ppt/slideLayouts/slideLayout630.xml"/>
  <Override ContentType="application/vnd.openxmlformats-officedocument.presentationml.slideLayout+xml" PartName="/ppt/slideLayouts/slideLayout631.xml"/>
  <Override ContentType="application/vnd.openxmlformats-officedocument.presentationml.slideLayout+xml" PartName="/ppt/slideLayouts/slideLayout632.xml"/>
  <Override ContentType="application/vnd.openxmlformats-officedocument.presentationml.slideLayout+xml" PartName="/ppt/slideLayouts/slideLayout633.xml"/>
  <Override ContentType="application/vnd.openxmlformats-officedocument.presentationml.slideLayout+xml" PartName="/ppt/slideLayouts/slideLayout634.xml"/>
  <Override ContentType="application/vnd.openxmlformats-officedocument.presentationml.slideLayout+xml" PartName="/ppt/slideLayouts/slideLayout635.xml"/>
  <Override ContentType="application/vnd.openxmlformats-officedocument.presentationml.slideLayout+xml" PartName="/ppt/slideLayouts/slideLayout636.xml"/>
  <Override ContentType="application/vnd.openxmlformats-officedocument.presentationml.slideLayout+xml" PartName="/ppt/slideLayouts/slideLayout637.xml"/>
  <Override ContentType="application/vnd.openxmlformats-officedocument.presentationml.slideLayout+xml" PartName="/ppt/slideLayouts/slideLayout638.xml"/>
  <Override ContentType="application/vnd.openxmlformats-officedocument.presentationml.slideLayout+xml" PartName="/ppt/slideLayouts/slideLayout639.xml"/>
  <Override ContentType="application/vnd.openxmlformats-officedocument.presentationml.slideLayout+xml" PartName="/ppt/slideLayouts/slideLayout640.xml"/>
  <Override ContentType="application/vnd.openxmlformats-officedocument.presentationml.slideLayout+xml" PartName="/ppt/slideLayouts/slideLayout641.xml"/>
  <Override ContentType="application/vnd.openxmlformats-officedocument.presentationml.slideLayout+xml" PartName="/ppt/slideLayouts/slideLayout642.xml"/>
  <Override ContentType="application/vnd.openxmlformats-officedocument.presentationml.slideLayout+xml" PartName="/ppt/slideLayouts/slideLayout643.xml"/>
  <Override ContentType="application/vnd.openxmlformats-officedocument.presentationml.slideLayout+xml" PartName="/ppt/slideLayouts/slideLayout644.xml"/>
  <Override ContentType="application/vnd.openxmlformats-officedocument.presentationml.slideLayout+xml" PartName="/ppt/slideLayouts/slideLayout645.xml"/>
  <Override ContentType="application/vnd.openxmlformats-officedocument.presentationml.slideLayout+xml" PartName="/ppt/slideLayouts/slideLayout646.xml"/>
  <Override ContentType="application/vnd.openxmlformats-officedocument.presentationml.slideLayout+xml" PartName="/ppt/slideLayouts/slideLayout647.xml"/>
  <Override ContentType="application/vnd.openxmlformats-officedocument.presentationml.slideLayout+xml" PartName="/ppt/slideLayouts/slideLayout648.xml"/>
  <Override ContentType="application/vnd.openxmlformats-officedocument.presentationml.slideLayout+xml" PartName="/ppt/slideLayouts/slideLayout649.xml"/>
  <Override ContentType="application/vnd.openxmlformats-officedocument.presentationml.slideLayout+xml" PartName="/ppt/slideLayouts/slideLayout650.xml"/>
  <Override ContentType="application/vnd.openxmlformats-officedocument.presentationml.slideLayout+xml" PartName="/ppt/slideLayouts/slideLayout651.xml"/>
  <Override ContentType="application/vnd.openxmlformats-officedocument.presentationml.slideLayout+xml" PartName="/ppt/slideLayouts/slideLayout652.xml"/>
  <Override ContentType="application/vnd.openxmlformats-officedocument.presentationml.slideLayout+xml" PartName="/ppt/slideLayouts/slideLayout653.xml"/>
  <Override ContentType="application/vnd.openxmlformats-officedocument.presentationml.slideLayout+xml" PartName="/ppt/slideLayouts/slideLayout654.xml"/>
  <Override ContentType="application/vnd.openxmlformats-officedocument.presentationml.slideLayout+xml" PartName="/ppt/slideLayouts/slideLayout655.xml"/>
  <Override ContentType="application/vnd.openxmlformats-officedocument.presentationml.slideLayout+xml" PartName="/ppt/slideLayouts/slideLayout656.xml"/>
  <Override ContentType="application/vnd.openxmlformats-officedocument.presentationml.slideLayout+xml" PartName="/ppt/slideLayouts/slideLayout657.xml"/>
  <Override ContentType="application/vnd.openxmlformats-officedocument.presentationml.slideLayout+xml" PartName="/ppt/slideLayouts/slideLayout658.xml"/>
  <Override ContentType="application/vnd.openxmlformats-officedocument.presentationml.slideLayout+xml" PartName="/ppt/slideLayouts/slideLayout659.xml"/>
  <Override ContentType="application/vnd.openxmlformats-officedocument.presentationml.slideLayout+xml" PartName="/ppt/slideLayouts/slideLayout660.xml"/>
  <Override ContentType="application/vnd.openxmlformats-officedocument.presentationml.slideLayout+xml" PartName="/ppt/slideLayouts/slideLayout661.xml"/>
  <Override ContentType="application/vnd.openxmlformats-officedocument.presentationml.slideLayout+xml" PartName="/ppt/slideLayouts/slideLayout662.xml"/>
  <Override ContentType="application/vnd.openxmlformats-officedocument.presentationml.slideLayout+xml" PartName="/ppt/slideLayouts/slideLayout663.xml"/>
  <Override ContentType="application/vnd.openxmlformats-officedocument.presentationml.slideLayout+xml" PartName="/ppt/slideLayouts/slideLayout664.xml"/>
  <Override ContentType="application/vnd.openxmlformats-officedocument.presentationml.slideLayout+xml" PartName="/ppt/slideLayouts/slideLayout665.xml"/>
  <Override ContentType="application/vnd.openxmlformats-officedocument.presentationml.slideLayout+xml" PartName="/ppt/slideLayouts/slideLayout666.xml"/>
  <Override ContentType="application/vnd.openxmlformats-officedocument.presentationml.slideLayout+xml" PartName="/ppt/slideLayouts/slideLayout667.xml"/>
  <Override ContentType="application/vnd.openxmlformats-officedocument.presentationml.slideLayout+xml" PartName="/ppt/slideLayouts/slideLayout668.xml"/>
  <Override ContentType="application/vnd.openxmlformats-officedocument.presentationml.slideLayout+xml" PartName="/ppt/slideLayouts/slideLayout669.xml"/>
  <Override ContentType="application/vnd.openxmlformats-officedocument.presentationml.slideLayout+xml" PartName="/ppt/slideLayouts/slideLayout670.xml"/>
  <Override ContentType="application/vnd.openxmlformats-officedocument.presentationml.slideLayout+xml" PartName="/ppt/slideLayouts/slideLayout671.xml"/>
  <Override ContentType="application/vnd.openxmlformats-officedocument.presentationml.slideLayout+xml" PartName="/ppt/slideLayouts/slideLayout672.xml"/>
  <Override ContentType="application/vnd.openxmlformats-officedocument.presentationml.slideLayout+xml" PartName="/ppt/slideLayouts/slideLayout673.xml"/>
  <Override ContentType="application/vnd.openxmlformats-officedocument.presentationml.slideLayout+xml" PartName="/ppt/slideLayouts/slideLayout674.xml"/>
  <Override ContentType="application/vnd.openxmlformats-officedocument.presentationml.slideLayout+xml" PartName="/ppt/slideLayouts/slideLayout675.xml"/>
  <Override ContentType="application/vnd.openxmlformats-officedocument.presentationml.slideLayout+xml" PartName="/ppt/slideLayouts/slideLayout676.xml"/>
  <Override ContentType="application/vnd.openxmlformats-officedocument.presentationml.slideLayout+xml" PartName="/ppt/slideLayouts/slideLayout677.xml"/>
  <Override ContentType="application/vnd.openxmlformats-officedocument.presentationml.slideLayout+xml" PartName="/ppt/slideLayouts/slideLayout678.xml"/>
  <Override ContentType="application/vnd.openxmlformats-officedocument.presentationml.slideLayout+xml" PartName="/ppt/slideLayouts/slideLayout679.xml"/>
  <Override ContentType="application/vnd.openxmlformats-officedocument.presentationml.slideLayout+xml" PartName="/ppt/slideLayouts/slideLayout680.xml"/>
  <Override ContentType="application/vnd.openxmlformats-officedocument.presentationml.slideLayout+xml" PartName="/ppt/slideLayouts/slideLayout681.xml"/>
  <Override ContentType="application/vnd.openxmlformats-officedocument.presentationml.slideLayout+xml" PartName="/ppt/slideLayouts/slideLayout682.xml"/>
  <Override ContentType="application/vnd.openxmlformats-officedocument.presentationml.slideLayout+xml" PartName="/ppt/slideLayouts/slideLayout683.xml"/>
  <Override ContentType="application/vnd.openxmlformats-officedocument.presentationml.slideLayout+xml" PartName="/ppt/slideLayouts/slideLayout684.xml"/>
  <Override ContentType="application/vnd.openxmlformats-officedocument.presentationml.slideLayout+xml" PartName="/ppt/slideLayouts/slideLayout685.xml"/>
  <Override ContentType="application/vnd.openxmlformats-officedocument.presentationml.slideLayout+xml" PartName="/ppt/slideLayouts/slideLayout686.xml"/>
  <Override ContentType="application/vnd.openxmlformats-officedocument.presentationml.slideLayout+xml" PartName="/ppt/slideLayouts/slideLayout687.xml"/>
  <Override ContentType="application/vnd.openxmlformats-officedocument.presentationml.slideLayout+xml" PartName="/ppt/slideLayouts/slideLayout688.xml"/>
  <Override ContentType="application/vnd.openxmlformats-officedocument.theme+xml" PartName="/ppt/theme/theme10.xml"/>
  <Override ContentType="application/vnd.openxmlformats-officedocument.presentationml.slideLayout+xml" PartName="/ppt/slideLayouts/slideLayout689.xml"/>
  <Override ContentType="application/vnd.openxmlformats-officedocument.presentationml.slideLayout+xml" PartName="/ppt/slideLayouts/slideLayout690.xml"/>
  <Override ContentType="application/vnd.openxmlformats-officedocument.presentationml.slideLayout+xml" PartName="/ppt/slideLayouts/slideLayout691.xml"/>
  <Override ContentType="application/vnd.openxmlformats-officedocument.presentationml.slideLayout+xml" PartName="/ppt/slideLayouts/slideLayout692.xml"/>
  <Override ContentType="application/vnd.openxmlformats-officedocument.presentationml.slideLayout+xml" PartName="/ppt/slideLayouts/slideLayout693.xml"/>
  <Override ContentType="application/vnd.openxmlformats-officedocument.presentationml.slideLayout+xml" PartName="/ppt/slideLayouts/slideLayout694.xml"/>
  <Override ContentType="application/vnd.openxmlformats-officedocument.presentationml.slideLayout+xml" PartName="/ppt/slideLayouts/slideLayout695.xml"/>
  <Override ContentType="application/vnd.openxmlformats-officedocument.presentationml.slideLayout+xml" PartName="/ppt/slideLayouts/slideLayout696.xml"/>
  <Override ContentType="application/vnd.openxmlformats-officedocument.presentationml.slideLayout+xml" PartName="/ppt/slideLayouts/slideLayout697.xml"/>
  <Override ContentType="application/vnd.openxmlformats-officedocument.presentationml.slideLayout+xml" PartName="/ppt/slideLayouts/slideLayout698.xml"/>
  <Override ContentType="application/vnd.openxmlformats-officedocument.presentationml.slideLayout+xml" PartName="/ppt/slideLayouts/slideLayout699.xml"/>
  <Override ContentType="application/vnd.openxmlformats-officedocument.presentationml.slideLayout+xml" PartName="/ppt/slideLayouts/slideLayout700.xml"/>
  <Override ContentType="application/vnd.openxmlformats-officedocument.presentationml.slideLayout+xml" PartName="/ppt/slideLayouts/slideLayout701.xml"/>
  <Override ContentType="application/vnd.openxmlformats-officedocument.presentationml.slideLayout+xml" PartName="/ppt/slideLayouts/slideLayout702.xml"/>
  <Override ContentType="application/vnd.openxmlformats-officedocument.presentationml.slideLayout+xml" PartName="/ppt/slideLayouts/slideLayout703.xml"/>
  <Override ContentType="application/vnd.openxmlformats-officedocument.presentationml.slideLayout+xml" PartName="/ppt/slideLayouts/slideLayout704.xml"/>
  <Override ContentType="application/vnd.openxmlformats-officedocument.presentationml.slideLayout+xml" PartName="/ppt/slideLayouts/slideLayout705.xml"/>
  <Override ContentType="application/vnd.openxmlformats-officedocument.presentationml.slideLayout+xml" PartName="/ppt/slideLayouts/slideLayout706.xml"/>
  <Override ContentType="application/vnd.openxmlformats-officedocument.presentationml.slideLayout+xml" PartName="/ppt/slideLayouts/slideLayout707.xml"/>
  <Override ContentType="application/vnd.openxmlformats-officedocument.presentationml.slideLayout+xml" PartName="/ppt/slideLayouts/slideLayout708.xml"/>
  <Override ContentType="application/vnd.openxmlformats-officedocument.presentationml.slideLayout+xml" PartName="/ppt/slideLayouts/slideLayout709.xml"/>
  <Override ContentType="application/vnd.openxmlformats-officedocument.presentationml.slideLayout+xml" PartName="/ppt/slideLayouts/slideLayout710.xml"/>
  <Override ContentType="application/vnd.openxmlformats-officedocument.presentationml.slideLayout+xml" PartName="/ppt/slideLayouts/slideLayout711.xml"/>
  <Override ContentType="application/vnd.openxmlformats-officedocument.presentationml.slideLayout+xml" PartName="/ppt/slideLayouts/slideLayout712.xml"/>
  <Override ContentType="application/vnd.openxmlformats-officedocument.presentationml.slideLayout+xml" PartName="/ppt/slideLayouts/slideLayout713.xml"/>
  <Override ContentType="application/vnd.openxmlformats-officedocument.presentationml.slideLayout+xml" PartName="/ppt/slideLayouts/slideLayout714.xml"/>
  <Override ContentType="application/vnd.openxmlformats-officedocument.presentationml.slideLayout+xml" PartName="/ppt/slideLayouts/slideLayout715.xml"/>
  <Override ContentType="application/vnd.openxmlformats-officedocument.presentationml.slideLayout+xml" PartName="/ppt/slideLayouts/slideLayout716.xml"/>
  <Override ContentType="application/vnd.openxmlformats-officedocument.presentationml.slideLayout+xml" PartName="/ppt/slideLayouts/slideLayout717.xml"/>
  <Override ContentType="application/vnd.openxmlformats-officedocument.presentationml.slideLayout+xml" PartName="/ppt/slideLayouts/slideLayout718.xml"/>
  <Override ContentType="application/vnd.openxmlformats-officedocument.presentationml.slideLayout+xml" PartName="/ppt/slideLayouts/slideLayout719.xml"/>
  <Override ContentType="application/vnd.openxmlformats-officedocument.presentationml.slideLayout+xml" PartName="/ppt/slideLayouts/slideLayout720.xml"/>
  <Override ContentType="application/vnd.openxmlformats-officedocument.presentationml.slideLayout+xml" PartName="/ppt/slideLayouts/slideLayout721.xml"/>
  <Override ContentType="application/vnd.openxmlformats-officedocument.presentationml.slideLayout+xml" PartName="/ppt/slideLayouts/slideLayout722.xml"/>
  <Override ContentType="application/vnd.openxmlformats-officedocument.presentationml.slideLayout+xml" PartName="/ppt/slideLayouts/slideLayout723.xml"/>
  <Override ContentType="application/vnd.openxmlformats-officedocument.presentationml.slideLayout+xml" PartName="/ppt/slideLayouts/slideLayout724.xml"/>
  <Override ContentType="application/vnd.openxmlformats-officedocument.presentationml.slideLayout+xml" PartName="/ppt/slideLayouts/slideLayout725.xml"/>
  <Override ContentType="application/vnd.openxmlformats-officedocument.presentationml.slideLayout+xml" PartName="/ppt/slideLayouts/slideLayout726.xml"/>
  <Override ContentType="application/vnd.openxmlformats-officedocument.presentationml.slideLayout+xml" PartName="/ppt/slideLayouts/slideLayout727.xml"/>
  <Override ContentType="application/vnd.openxmlformats-officedocument.presentationml.slideLayout+xml" PartName="/ppt/slideLayouts/slideLayout728.xml"/>
  <Override ContentType="application/vnd.openxmlformats-officedocument.presentationml.slideLayout+xml" PartName="/ppt/slideLayouts/slideLayout729.xml"/>
  <Override ContentType="application/vnd.openxmlformats-officedocument.presentationml.slideLayout+xml" PartName="/ppt/slideLayouts/slideLayout730.xml"/>
  <Override ContentType="application/vnd.openxmlformats-officedocument.presentationml.slideLayout+xml" PartName="/ppt/slideLayouts/slideLayout731.xml"/>
  <Override ContentType="application/vnd.openxmlformats-officedocument.presentationml.slideLayout+xml" PartName="/ppt/slideLayouts/slideLayout732.xml"/>
  <Override ContentType="application/vnd.openxmlformats-officedocument.presentationml.slideLayout+xml" PartName="/ppt/slideLayouts/slideLayout733.xml"/>
  <Override ContentType="application/vnd.openxmlformats-officedocument.presentationml.slideLayout+xml" PartName="/ppt/slideLayouts/slideLayout734.xml"/>
  <Override ContentType="application/vnd.openxmlformats-officedocument.presentationml.slideLayout+xml" PartName="/ppt/slideLayouts/slideLayout735.xml"/>
  <Override ContentType="application/vnd.openxmlformats-officedocument.presentationml.slideLayout+xml" PartName="/ppt/slideLayouts/slideLayout736.xml"/>
  <Override ContentType="application/vnd.openxmlformats-officedocument.presentationml.slideLayout+xml" PartName="/ppt/slideLayouts/slideLayout737.xml"/>
  <Override ContentType="application/vnd.openxmlformats-officedocument.presentationml.slideLayout+xml" PartName="/ppt/slideLayouts/slideLayout738.xml"/>
  <Override ContentType="application/vnd.openxmlformats-officedocument.presentationml.slideLayout+xml" PartName="/ppt/slideLayouts/slideLayout739.xml"/>
  <Override ContentType="application/vnd.openxmlformats-officedocument.presentationml.slideLayout+xml" PartName="/ppt/slideLayouts/slideLayout740.xml"/>
  <Override ContentType="application/vnd.openxmlformats-officedocument.presentationml.slideLayout+xml" PartName="/ppt/slideLayouts/slideLayout741.xml"/>
  <Override ContentType="application/vnd.openxmlformats-officedocument.presentationml.slideLayout+xml" PartName="/ppt/slideLayouts/slideLayout742.xml"/>
  <Override ContentType="application/vnd.openxmlformats-officedocument.presentationml.slideLayout+xml" PartName="/ppt/slideLayouts/slideLayout743.xml"/>
  <Override ContentType="application/vnd.openxmlformats-officedocument.presentationml.slideLayout+xml" PartName="/ppt/slideLayouts/slideLayout744.xml"/>
  <Override ContentType="application/vnd.openxmlformats-officedocument.presentationml.slideLayout+xml" PartName="/ppt/slideLayouts/slideLayout745.xml"/>
  <Override ContentType="application/vnd.openxmlformats-officedocument.presentationml.slideLayout+xml" PartName="/ppt/slideLayouts/slideLayout746.xml"/>
  <Override ContentType="application/vnd.openxmlformats-officedocument.presentationml.slideLayout+xml" PartName="/ppt/slideLayouts/slideLayout747.xml"/>
  <Override ContentType="application/vnd.openxmlformats-officedocument.presentationml.slideLayout+xml" PartName="/ppt/slideLayouts/slideLayout748.xml"/>
  <Override ContentType="application/vnd.openxmlformats-officedocument.presentationml.slideLayout+xml" PartName="/ppt/slideLayouts/slideLayout749.xml"/>
  <Override ContentType="application/vnd.openxmlformats-officedocument.presentationml.slideLayout+xml" PartName="/ppt/slideLayouts/slideLayout750.xml"/>
  <Override ContentType="application/vnd.openxmlformats-officedocument.presentationml.slideLayout+xml" PartName="/ppt/slideLayouts/slideLayout751.xml"/>
  <Override ContentType="application/vnd.openxmlformats-officedocument.presentationml.slideLayout+xml" PartName="/ppt/slideLayouts/slideLayout752.xml"/>
  <Override ContentType="application/vnd.openxmlformats-officedocument.presentationml.slideLayout+xml" PartName="/ppt/slideLayouts/slideLayout753.xml"/>
  <Override ContentType="application/vnd.openxmlformats-officedocument.presentationml.slideLayout+xml" PartName="/ppt/slideLayouts/slideLayout754.xml"/>
  <Override ContentType="application/vnd.openxmlformats-officedocument.presentationml.slideLayout+xml" PartName="/ppt/slideLayouts/slideLayout755.xml"/>
  <Override ContentType="application/vnd.openxmlformats-officedocument.presentationml.slideLayout+xml" PartName="/ppt/slideLayouts/slideLayout756.xml"/>
  <Override ContentType="application/vnd.openxmlformats-officedocument.presentationml.slideLayout+xml" PartName="/ppt/slideLayouts/slideLayout757.xml"/>
  <Override ContentType="application/vnd.openxmlformats-officedocument.presentationml.slideLayout+xml" PartName="/ppt/slideLayouts/slideLayout758.xml"/>
  <Override ContentType="application/vnd.openxmlformats-officedocument.presentationml.slideLayout+xml" PartName="/ppt/slideLayouts/slideLayout759.xml"/>
  <Override ContentType="application/vnd.openxmlformats-officedocument.presentationml.slideLayout+xml" PartName="/ppt/slideLayouts/slideLayout760.xml"/>
  <Override ContentType="application/vnd.openxmlformats-officedocument.presentationml.slideLayout+xml" PartName="/ppt/slideLayouts/slideLayout761.xml"/>
  <Override ContentType="application/vnd.openxmlformats-officedocument.presentationml.slideLayout+xml" PartName="/ppt/slideLayouts/slideLayout762.xml"/>
  <Override ContentType="application/vnd.openxmlformats-officedocument.presentationml.slideLayout+xml" PartName="/ppt/slideLayouts/slideLayout763.xml"/>
  <Override ContentType="application/vnd.openxmlformats-officedocument.presentationml.slideLayout+xml" PartName="/ppt/slideLayouts/slideLayout764.xml"/>
  <Override ContentType="application/vnd.openxmlformats-officedocument.presentationml.slideLayout+xml" PartName="/ppt/slideLayouts/slideLayout765.xml"/>
  <Override ContentType="application/vnd.openxmlformats-officedocument.presentationml.slideLayout+xml" PartName="/ppt/slideLayouts/slideLayout766.xml"/>
  <Override ContentType="application/vnd.openxmlformats-officedocument.presentationml.slideLayout+xml" PartName="/ppt/slideLayouts/slideLayout767.xml"/>
  <Override ContentType="application/vnd.openxmlformats-officedocument.presentationml.slideLayout+xml" PartName="/ppt/slideLayouts/slideLayout768.xml"/>
  <Override ContentType="application/vnd.openxmlformats-officedocument.presentationml.slideLayout+xml" PartName="/ppt/slideLayouts/slideLayout769.xml"/>
  <Override ContentType="application/vnd.openxmlformats-officedocument.presentationml.slideLayout+xml" PartName="/ppt/slideLayouts/slideLayout770.xml"/>
  <Override ContentType="application/vnd.openxmlformats-officedocument.presentationml.slideLayout+xml" PartName="/ppt/slideLayouts/slideLayout771.xml"/>
  <Override ContentType="application/vnd.openxmlformats-officedocument.presentationml.slideLayout+xml" PartName="/ppt/slideLayouts/slideLayout772.xml"/>
  <Override ContentType="application/vnd.openxmlformats-officedocument.presentationml.slideLayout+xml" PartName="/ppt/slideLayouts/slideLayout773.xml"/>
  <Override ContentType="application/vnd.openxmlformats-officedocument.presentationml.slideLayout+xml" PartName="/ppt/slideLayouts/slideLayout774.xml"/>
  <Override ContentType="application/vnd.openxmlformats-officedocument.presentationml.slideLayout+xml" PartName="/ppt/slideLayouts/slideLayout775.xml"/>
  <Override ContentType="application/vnd.openxmlformats-officedocument.presentationml.slideLayout+xml" PartName="/ppt/slideLayouts/slideLayout776.xml"/>
  <Override ContentType="application/vnd.openxmlformats-officedocument.presentationml.slideLayout+xml" PartName="/ppt/slideLayouts/slideLayout777.xml"/>
  <Override ContentType="application/vnd.openxmlformats-officedocument.presentationml.slideLayout+xml" PartName="/ppt/slideLayouts/slideLayout778.xml"/>
  <Override ContentType="application/vnd.openxmlformats-officedocument.presentationml.slideLayout+xml" PartName="/ppt/slideLayouts/slideLayout779.xml"/>
  <Override ContentType="application/vnd.openxmlformats-officedocument.presentationml.slideLayout+xml" PartName="/ppt/slideLayouts/slideLayout780.xml"/>
  <Override ContentType="application/vnd.openxmlformats-officedocument.presentationml.slideLayout+xml" PartName="/ppt/slideLayouts/slideLayout781.xml"/>
  <Override ContentType="application/vnd.openxmlformats-officedocument.presentationml.slideLayout+xml" PartName="/ppt/slideLayouts/slideLayout782.xml"/>
  <Override ContentType="application/vnd.openxmlformats-officedocument.presentationml.slideLayout+xml" PartName="/ppt/slideLayouts/slideLayout783.xml"/>
  <Override ContentType="application/vnd.openxmlformats-officedocument.presentationml.slideLayout+xml" PartName="/ppt/slideLayouts/slideLayout784.xml"/>
  <Override ContentType="application/vnd.openxmlformats-officedocument.presentationml.slideLayout+xml" PartName="/ppt/slideLayouts/slideLayout785.xml"/>
  <Override ContentType="application/vnd.openxmlformats-officedocument.presentationml.slideLayout+xml" PartName="/ppt/slideLayouts/slideLayout786.xml"/>
  <Override ContentType="application/vnd.openxmlformats-officedocument.presentationml.slideLayout+xml" PartName="/ppt/slideLayouts/slideLayout787.xml"/>
  <Override ContentType="application/vnd.openxmlformats-officedocument.presentationml.slideLayout+xml" PartName="/ppt/slideLayouts/slideLayout788.xml"/>
  <Override ContentType="application/vnd.openxmlformats-officedocument.presentationml.slideLayout+xml" PartName="/ppt/slideLayouts/slideLayout789.xml"/>
  <Override ContentType="application/vnd.openxmlformats-officedocument.presentationml.slideLayout+xml" PartName="/ppt/slideLayouts/slideLayout790.xml"/>
  <Override ContentType="application/vnd.openxmlformats-officedocument.presentationml.slideLayout+xml" PartName="/ppt/slideLayouts/slideLayout791.xml"/>
  <Override ContentType="application/vnd.openxmlformats-officedocument.presentationml.slideLayout+xml" PartName="/ppt/slideLayouts/slideLayout792.xml"/>
  <Override ContentType="application/vnd.openxmlformats-officedocument.presentationml.slideLayout+xml" PartName="/ppt/slideLayouts/slideLayout793.xml"/>
  <Override ContentType="application/vnd.openxmlformats-officedocument.presentationml.slideLayout+xml" PartName="/ppt/slideLayouts/slideLayout794.xml"/>
  <Override ContentType="application/vnd.openxmlformats-officedocument.presentationml.slideLayout+xml" PartName="/ppt/slideLayouts/slideLayout795.xml"/>
  <Override ContentType="application/vnd.openxmlformats-officedocument.presentationml.slideLayout+xml" PartName="/ppt/slideLayouts/slideLayout796.xml"/>
  <Override ContentType="application/vnd.openxmlformats-officedocument.presentationml.slideLayout+xml" PartName="/ppt/slideLayouts/slideLayout797.xml"/>
  <Override ContentType="application/vnd.openxmlformats-officedocument.presentationml.slideLayout+xml" PartName="/ppt/slideLayouts/slideLayout798.xml"/>
  <Override ContentType="application/vnd.openxmlformats-officedocument.presentationml.slideLayout+xml" PartName="/ppt/slideLayouts/slideLayout799.xml"/>
  <Override ContentType="application/vnd.openxmlformats-officedocument.presentationml.slideLayout+xml" PartName="/ppt/slideLayouts/slideLayout800.xml"/>
  <Override ContentType="application/vnd.openxmlformats-officedocument.presentationml.slideLayout+xml" PartName="/ppt/slideLayouts/slideLayout801.xml"/>
  <Override ContentType="application/vnd.openxmlformats-officedocument.theme+xml" PartName="/ppt/theme/theme11.xml"/>
  <Override ContentType="application/vnd.openxmlformats-officedocument.presentationml.slideLayout+xml" PartName="/ppt/slideLayouts/slideLayout802.xml"/>
  <Override ContentType="application/vnd.openxmlformats-officedocument.presentationml.slideLayout+xml" PartName="/ppt/slideLayouts/slideLayout803.xml"/>
  <Override ContentType="application/vnd.openxmlformats-officedocument.presentationml.slideLayout+xml" PartName="/ppt/slideLayouts/slideLayout804.xml"/>
  <Override ContentType="application/vnd.openxmlformats-officedocument.presentationml.slideLayout+xml" PartName="/ppt/slideLayouts/slideLayout805.xml"/>
  <Override ContentType="application/vnd.openxmlformats-officedocument.presentationml.slideLayout+xml" PartName="/ppt/slideLayouts/slideLayout806.xml"/>
  <Override ContentType="application/vnd.openxmlformats-officedocument.presentationml.slideLayout+xml" PartName="/ppt/slideLayouts/slideLayout807.xml"/>
  <Override ContentType="application/vnd.openxmlformats-officedocument.presentationml.slideLayout+xml" PartName="/ppt/slideLayouts/slideLayout808.xml"/>
  <Override ContentType="application/vnd.openxmlformats-officedocument.presentationml.slideLayout+xml" PartName="/ppt/slideLayouts/slideLayout809.xml"/>
  <Override ContentType="application/vnd.openxmlformats-officedocument.presentationml.slideLayout+xml" PartName="/ppt/slideLayouts/slideLayout810.xml"/>
  <Override ContentType="application/vnd.openxmlformats-officedocument.presentationml.slideLayout+xml" PartName="/ppt/slideLayouts/slideLayout811.xml"/>
  <Override ContentType="application/vnd.openxmlformats-officedocument.presentationml.slideLayout+xml" PartName="/ppt/slideLayouts/slideLayout812.xml"/>
  <Override ContentType="application/vnd.openxmlformats-officedocument.presentationml.slideLayout+xml" PartName="/ppt/slideLayouts/slideLayout813.xml"/>
  <Override ContentType="application/vnd.openxmlformats-officedocument.presentationml.slideLayout+xml" PartName="/ppt/slideLayouts/slideLayout814.xml"/>
  <Override ContentType="application/vnd.openxmlformats-officedocument.presentationml.slideLayout+xml" PartName="/ppt/slideLayouts/slideLayout815.xml"/>
  <Override ContentType="application/vnd.openxmlformats-officedocument.presentationml.slideLayout+xml" PartName="/ppt/slideLayouts/slideLayout816.xml"/>
  <Override ContentType="application/vnd.openxmlformats-officedocument.presentationml.slideLayout+xml" PartName="/ppt/slideLayouts/slideLayout817.xml"/>
  <Override ContentType="application/vnd.openxmlformats-officedocument.presentationml.slideLayout+xml" PartName="/ppt/slideLayouts/slideLayout818.xml"/>
  <Override ContentType="application/vnd.openxmlformats-officedocument.presentationml.slideLayout+xml" PartName="/ppt/slideLayouts/slideLayout819.xml"/>
  <Override ContentType="application/vnd.openxmlformats-officedocument.presentationml.slideLayout+xml" PartName="/ppt/slideLayouts/slideLayout820.xml"/>
  <Override ContentType="application/vnd.openxmlformats-officedocument.presentationml.slideLayout+xml" PartName="/ppt/slideLayouts/slideLayout821.xml"/>
  <Override ContentType="application/vnd.openxmlformats-officedocument.presentationml.slideLayout+xml" PartName="/ppt/slideLayouts/slideLayout822.xml"/>
  <Override ContentType="application/vnd.openxmlformats-officedocument.presentationml.slideLayout+xml" PartName="/ppt/slideLayouts/slideLayout823.xml"/>
  <Override ContentType="application/vnd.openxmlformats-officedocument.presentationml.slideLayout+xml" PartName="/ppt/slideLayouts/slideLayout824.xml"/>
  <Override ContentType="application/vnd.openxmlformats-officedocument.presentationml.slideLayout+xml" PartName="/ppt/slideLayouts/slideLayout825.xml"/>
  <Override ContentType="application/vnd.openxmlformats-officedocument.presentationml.slideLayout+xml" PartName="/ppt/slideLayouts/slideLayout826.xml"/>
  <Override ContentType="application/vnd.openxmlformats-officedocument.presentationml.slideLayout+xml" PartName="/ppt/slideLayouts/slideLayout827.xml"/>
  <Override ContentType="application/vnd.openxmlformats-officedocument.presentationml.slideLayout+xml" PartName="/ppt/slideLayouts/slideLayout828.xml"/>
  <Override ContentType="application/vnd.openxmlformats-officedocument.presentationml.slideLayout+xml" PartName="/ppt/slideLayouts/slideLayout829.xml"/>
  <Override ContentType="application/vnd.openxmlformats-officedocument.presentationml.slideLayout+xml" PartName="/ppt/slideLayouts/slideLayout830.xml"/>
  <Override ContentType="application/vnd.openxmlformats-officedocument.presentationml.slideLayout+xml" PartName="/ppt/slideLayouts/slideLayout831.xml"/>
  <Override ContentType="application/vnd.openxmlformats-officedocument.presentationml.slideLayout+xml" PartName="/ppt/slideLayouts/slideLayout832.xml"/>
  <Override ContentType="application/vnd.openxmlformats-officedocument.presentationml.slideLayout+xml" PartName="/ppt/slideLayouts/slideLayout833.xml"/>
  <Override ContentType="application/vnd.openxmlformats-officedocument.presentationml.slideLayout+xml" PartName="/ppt/slideLayouts/slideLayout834.xml"/>
  <Override ContentType="application/vnd.openxmlformats-officedocument.presentationml.slideLayout+xml" PartName="/ppt/slideLayouts/slideLayout835.xml"/>
  <Override ContentType="application/vnd.openxmlformats-officedocument.presentationml.slideLayout+xml" PartName="/ppt/slideLayouts/slideLayout836.xml"/>
  <Override ContentType="application/vnd.openxmlformats-officedocument.presentationml.slideLayout+xml" PartName="/ppt/slideLayouts/slideLayout837.xml"/>
  <Override ContentType="application/vnd.openxmlformats-officedocument.presentationml.slideLayout+xml" PartName="/ppt/slideLayouts/slideLayout838.xml"/>
  <Override ContentType="application/vnd.openxmlformats-officedocument.presentationml.slideLayout+xml" PartName="/ppt/slideLayouts/slideLayout839.xml"/>
  <Override ContentType="application/vnd.openxmlformats-officedocument.presentationml.slideLayout+xml" PartName="/ppt/slideLayouts/slideLayout840.xml"/>
  <Override ContentType="application/vnd.openxmlformats-officedocument.presentationml.slideLayout+xml" PartName="/ppt/slideLayouts/slideLayout841.xml"/>
  <Override ContentType="application/vnd.openxmlformats-officedocument.presentationml.slideLayout+xml" PartName="/ppt/slideLayouts/slideLayout842.xml"/>
  <Override ContentType="application/vnd.openxmlformats-officedocument.presentationml.slideLayout+xml" PartName="/ppt/slideLayouts/slideLayout843.xml"/>
  <Override ContentType="application/vnd.openxmlformats-officedocument.presentationml.slideLayout+xml" PartName="/ppt/slideLayouts/slideLayout844.xml"/>
  <Override ContentType="application/vnd.openxmlformats-officedocument.presentationml.slideLayout+xml" PartName="/ppt/slideLayouts/slideLayout845.xml"/>
  <Override ContentType="application/vnd.openxmlformats-officedocument.presentationml.slideLayout+xml" PartName="/ppt/slideLayouts/slideLayout846.xml"/>
  <Override ContentType="application/vnd.openxmlformats-officedocument.presentationml.slideLayout+xml" PartName="/ppt/slideLayouts/slideLayout847.xml"/>
  <Override ContentType="application/vnd.openxmlformats-officedocument.presentationml.slideLayout+xml" PartName="/ppt/slideLayouts/slideLayout848.xml"/>
  <Override ContentType="application/vnd.openxmlformats-officedocument.presentationml.slideLayout+xml" PartName="/ppt/slideLayouts/slideLayout849.xml"/>
  <Override ContentType="application/vnd.openxmlformats-officedocument.presentationml.slideLayout+xml" PartName="/ppt/slideLayouts/slideLayout850.xml"/>
  <Override ContentType="application/vnd.openxmlformats-officedocument.presentationml.slideLayout+xml" PartName="/ppt/slideLayouts/slideLayout851.xml"/>
  <Override ContentType="application/vnd.openxmlformats-officedocument.presentationml.slideLayout+xml" PartName="/ppt/slideLayouts/slideLayout852.xml"/>
  <Override ContentType="application/vnd.openxmlformats-officedocument.presentationml.slideLayout+xml" PartName="/ppt/slideLayouts/slideLayout853.xml"/>
  <Override ContentType="application/vnd.openxmlformats-officedocument.presentationml.slideLayout+xml" PartName="/ppt/slideLayouts/slideLayout854.xml"/>
  <Override ContentType="application/vnd.openxmlformats-officedocument.presentationml.slideLayout+xml" PartName="/ppt/slideLayouts/slideLayout855.xml"/>
  <Override ContentType="application/vnd.openxmlformats-officedocument.presentationml.slideLayout+xml" PartName="/ppt/slideLayouts/slideLayout856.xml"/>
  <Override ContentType="application/vnd.openxmlformats-officedocument.presentationml.slideLayout+xml" PartName="/ppt/slideLayouts/slideLayout857.xml"/>
  <Override ContentType="application/vnd.openxmlformats-officedocument.presentationml.slideLayout+xml" PartName="/ppt/slideLayouts/slideLayout858.xml"/>
  <Override ContentType="application/vnd.openxmlformats-officedocument.presentationml.slideLayout+xml" PartName="/ppt/slideLayouts/slideLayout859.xml"/>
  <Override ContentType="application/vnd.openxmlformats-officedocument.presentationml.slideLayout+xml" PartName="/ppt/slideLayouts/slideLayout860.xml"/>
  <Override ContentType="application/vnd.openxmlformats-officedocument.presentationml.slideLayout+xml" PartName="/ppt/slideLayouts/slideLayout861.xml"/>
  <Override ContentType="application/vnd.openxmlformats-officedocument.presentationml.slideLayout+xml" PartName="/ppt/slideLayouts/slideLayout862.xml"/>
  <Override ContentType="application/vnd.openxmlformats-officedocument.presentationml.slideLayout+xml" PartName="/ppt/slideLayouts/slideLayout863.xml"/>
  <Override ContentType="application/vnd.openxmlformats-officedocument.presentationml.slideLayout+xml" PartName="/ppt/slideLayouts/slideLayout864.xml"/>
  <Override ContentType="application/vnd.openxmlformats-officedocument.presentationml.slideLayout+xml" PartName="/ppt/slideLayouts/slideLayout865.xml"/>
  <Override ContentType="application/vnd.openxmlformats-officedocument.presentationml.slideLayout+xml" PartName="/ppt/slideLayouts/slideLayout866.xml"/>
  <Override ContentType="application/vnd.openxmlformats-officedocument.presentationml.slideLayout+xml" PartName="/ppt/slideLayouts/slideLayout867.xml"/>
  <Override ContentType="application/vnd.openxmlformats-officedocument.presentationml.slideLayout+xml" PartName="/ppt/slideLayouts/slideLayout868.xml"/>
  <Override ContentType="application/vnd.openxmlformats-officedocument.presentationml.slideLayout+xml" PartName="/ppt/slideLayouts/slideLayout869.xml"/>
  <Override ContentType="application/vnd.openxmlformats-officedocument.presentationml.slideLayout+xml" PartName="/ppt/slideLayouts/slideLayout870.xml"/>
  <Override ContentType="application/vnd.openxmlformats-officedocument.presentationml.slideLayout+xml" PartName="/ppt/slideLayouts/slideLayout871.xml"/>
  <Override ContentType="application/vnd.openxmlformats-officedocument.presentationml.slideLayout+xml" PartName="/ppt/slideLayouts/slideLayout872.xml"/>
  <Override ContentType="application/vnd.openxmlformats-officedocument.presentationml.slideLayout+xml" PartName="/ppt/slideLayouts/slideLayout873.xml"/>
  <Override ContentType="application/vnd.openxmlformats-officedocument.presentationml.slideLayout+xml" PartName="/ppt/slideLayouts/slideLayout874.xml"/>
  <Override ContentType="application/vnd.openxmlformats-officedocument.presentationml.slideLayout+xml" PartName="/ppt/slideLayouts/slideLayout875.xml"/>
  <Override ContentType="application/vnd.openxmlformats-officedocument.presentationml.slideLayout+xml" PartName="/ppt/slideLayouts/slideLayout876.xml"/>
  <Override ContentType="application/vnd.openxmlformats-officedocument.presentationml.slideLayout+xml" PartName="/ppt/slideLayouts/slideLayout877.xml"/>
  <Override ContentType="application/vnd.openxmlformats-officedocument.presentationml.slideLayout+xml" PartName="/ppt/slideLayouts/slideLayout878.xml"/>
  <Override ContentType="application/vnd.openxmlformats-officedocument.presentationml.slideLayout+xml" PartName="/ppt/slideLayouts/slideLayout879.xml"/>
  <Override ContentType="application/vnd.openxmlformats-officedocument.presentationml.slideLayout+xml" PartName="/ppt/slideLayouts/slideLayout880.xml"/>
  <Override ContentType="application/vnd.openxmlformats-officedocument.presentationml.slideLayout+xml" PartName="/ppt/slideLayouts/slideLayout881.xml"/>
  <Override ContentType="application/vnd.openxmlformats-officedocument.presentationml.slideLayout+xml" PartName="/ppt/slideLayouts/slideLayout882.xml"/>
  <Override ContentType="application/vnd.openxmlformats-officedocument.presentationml.slideLayout+xml" PartName="/ppt/slideLayouts/slideLayout883.xml"/>
  <Override ContentType="application/vnd.openxmlformats-officedocument.presentationml.slideLayout+xml" PartName="/ppt/slideLayouts/slideLayout884.xml"/>
  <Override ContentType="application/vnd.openxmlformats-officedocument.presentationml.slideLayout+xml" PartName="/ppt/slideLayouts/slideLayout885.xml"/>
  <Override ContentType="application/vnd.openxmlformats-officedocument.presentationml.slideLayout+xml" PartName="/ppt/slideLayouts/slideLayout886.xml"/>
  <Override ContentType="application/vnd.openxmlformats-officedocument.presentationml.slideLayout+xml" PartName="/ppt/slideLayouts/slideLayout887.xml"/>
  <Override ContentType="application/vnd.openxmlformats-officedocument.presentationml.slideLayout+xml" PartName="/ppt/slideLayouts/slideLayout888.xml"/>
  <Override ContentType="application/vnd.openxmlformats-officedocument.presentationml.slideLayout+xml" PartName="/ppt/slideLayouts/slideLayout889.xml"/>
  <Override ContentType="application/vnd.openxmlformats-officedocument.presentationml.slideLayout+xml" PartName="/ppt/slideLayouts/slideLayout890.xml"/>
  <Override ContentType="application/vnd.openxmlformats-officedocument.presentationml.slideLayout+xml" PartName="/ppt/slideLayouts/slideLayout891.xml"/>
  <Override ContentType="application/vnd.openxmlformats-officedocument.presentationml.slideLayout+xml" PartName="/ppt/slideLayouts/slideLayout892.xml"/>
  <Override ContentType="application/vnd.openxmlformats-officedocument.presentationml.slideLayout+xml" PartName="/ppt/slideLayouts/slideLayout893.xml"/>
  <Override ContentType="application/vnd.openxmlformats-officedocument.presentationml.slideLayout+xml" PartName="/ppt/slideLayouts/slideLayout894.xml"/>
  <Override ContentType="application/vnd.openxmlformats-officedocument.presentationml.slideLayout+xml" PartName="/ppt/slideLayouts/slideLayout895.xml"/>
  <Override ContentType="application/vnd.openxmlformats-officedocument.presentationml.slideLayout+xml" PartName="/ppt/slideLayouts/slideLayout896.xml"/>
  <Override ContentType="application/vnd.openxmlformats-officedocument.presentationml.slideLayout+xml" PartName="/ppt/slideLayouts/slideLayout897.xml"/>
  <Override ContentType="application/vnd.openxmlformats-officedocument.presentationml.slideLayout+xml" PartName="/ppt/slideLayouts/slideLayout898.xml"/>
  <Override ContentType="application/vnd.openxmlformats-officedocument.presentationml.slideLayout+xml" PartName="/ppt/slideLayouts/slideLayout899.xml"/>
  <Override ContentType="application/vnd.openxmlformats-officedocument.presentationml.slideLayout+xml" PartName="/ppt/slideLayouts/slideLayout900.xml"/>
  <Override ContentType="application/vnd.openxmlformats-officedocument.presentationml.slideLayout+xml" PartName="/ppt/slideLayouts/slideLayout901.xml"/>
  <Override ContentType="application/vnd.openxmlformats-officedocument.presentationml.slideLayout+xml" PartName="/ppt/slideLayouts/slideLayout902.xml"/>
  <Override ContentType="application/vnd.openxmlformats-officedocument.presentationml.slideLayout+xml" PartName="/ppt/slideLayouts/slideLayout903.xml"/>
  <Override ContentType="application/vnd.openxmlformats-officedocument.presentationml.slideLayout+xml" PartName="/ppt/slideLayouts/slideLayout904.xml"/>
  <Override ContentType="application/vnd.openxmlformats-officedocument.presentationml.slideLayout+xml" PartName="/ppt/slideLayouts/slideLayout905.xml"/>
  <Override ContentType="application/vnd.openxmlformats-officedocument.presentationml.slideLayout+xml" PartName="/ppt/slideLayouts/slideLayout906.xml"/>
  <Override ContentType="application/vnd.openxmlformats-officedocument.presentationml.slideLayout+xml" PartName="/ppt/slideLayouts/slideLayout907.xml"/>
  <Override ContentType="application/vnd.openxmlformats-officedocument.presentationml.slideLayout+xml" PartName="/ppt/slideLayouts/slideLayout908.xml"/>
  <Override ContentType="application/vnd.openxmlformats-officedocument.presentationml.slideLayout+xml" PartName="/ppt/slideLayouts/slideLayout909.xml"/>
  <Override ContentType="application/vnd.openxmlformats-officedocument.presentationml.slideLayout+xml" PartName="/ppt/slideLayouts/slideLayout910.xml"/>
  <Override ContentType="application/vnd.openxmlformats-officedocument.presentationml.slideLayout+xml" PartName="/ppt/slideLayouts/slideLayout911.xml"/>
  <Override ContentType="application/vnd.openxmlformats-officedocument.presentationml.slideLayout+xml" PartName="/ppt/slideLayouts/slideLayout912.xml"/>
  <Override ContentType="application/vnd.openxmlformats-officedocument.presentationml.slideLayout+xml" PartName="/ppt/slideLayouts/slideLayout913.xml"/>
  <Override ContentType="application/vnd.openxmlformats-officedocument.presentationml.slideLayout+xml" PartName="/ppt/slideLayouts/slideLayout914.xml"/>
  <Override ContentType="application/vnd.openxmlformats-officedocument.presentationml.slideLayout+xml" PartName="/ppt/slideLayouts/slideLayout915.xml"/>
  <Override ContentType="application/vnd.openxmlformats-officedocument.presentationml.slideLayout+xml" PartName="/ppt/slideLayouts/slideLayout916.xml"/>
  <Override ContentType="application/vnd.openxmlformats-officedocument.presentationml.slideLayout+xml" PartName="/ppt/slideLayouts/slideLayout917.xml"/>
  <Override ContentType="application/vnd.openxmlformats-officedocument.presentationml.slideLayout+xml" PartName="/ppt/slideLayouts/slideLayout918.xml"/>
  <Override ContentType="application/vnd.openxmlformats-officedocument.presentationml.slideLayout+xml" PartName="/ppt/slideLayouts/slideLayout919.xml"/>
  <Override ContentType="application/vnd.openxmlformats-officedocument.presentationml.slideLayout+xml" PartName="/ppt/slideLayouts/slideLayout920.xml"/>
  <Override ContentType="application/vnd.openxmlformats-officedocument.presentationml.slideLayout+xml" PartName="/ppt/slideLayouts/slideLayout921.xml"/>
  <Override ContentType="application/vnd.openxmlformats-officedocument.presentationml.slideLayout+xml" PartName="/ppt/slideLayouts/slideLayout922.xml"/>
  <Override ContentType="application/vnd.openxmlformats-officedocument.presentationml.slideLayout+xml" PartName="/ppt/slideLayouts/slideLayout923.xml"/>
  <Override ContentType="application/vnd.openxmlformats-officedocument.presentationml.slideLayout+xml" PartName="/ppt/slideLayouts/slideLayout924.xml"/>
  <Override ContentType="application/vnd.openxmlformats-officedocument.presentationml.slideLayout+xml" PartName="/ppt/slideLayouts/slideLayout925.xml"/>
  <Override ContentType="application/vnd.openxmlformats-officedocument.presentationml.slideLayout+xml" PartName="/ppt/slideLayouts/slideLayout926.xml"/>
  <Override ContentType="application/vnd.openxmlformats-officedocument.presentationml.slideLayout+xml" PartName="/ppt/slideLayouts/slideLayout927.xml"/>
  <Override ContentType="application/vnd.openxmlformats-officedocument.presentationml.slideLayout+xml" PartName="/ppt/slideLayouts/slideLayout928.xml"/>
  <Override ContentType="application/vnd.openxmlformats-officedocument.presentationml.slideLayout+xml" PartName="/ppt/slideLayouts/slideLayout929.xml"/>
  <Override ContentType="application/vnd.openxmlformats-officedocument.presentationml.slideLayout+xml" PartName="/ppt/slideLayouts/slideLayout930.xml"/>
  <Override ContentType="application/vnd.openxmlformats-officedocument.presentationml.slideLayout+xml" PartName="/ppt/slideLayouts/slideLayout931.xml"/>
  <Override ContentType="application/vnd.openxmlformats-officedocument.presentationml.slideLayout+xml" PartName="/ppt/slideLayouts/slideLayout932.xml"/>
  <Override ContentType="application/vnd.openxmlformats-officedocument.presentationml.slideLayout+xml" PartName="/ppt/slideLayouts/slideLayout933.xml"/>
  <Override ContentType="application/vnd.openxmlformats-officedocument.presentationml.slideLayout+xml" PartName="/ppt/slideLayouts/slideLayout934.xml"/>
  <Override ContentType="application/vnd.openxmlformats-officedocument.presentationml.slideLayout+xml" PartName="/ppt/slideLayouts/slideLayout935.xml"/>
  <Override ContentType="application/vnd.openxmlformats-officedocument.presentationml.slideLayout+xml" PartName="/ppt/slideLayouts/slideLayout936.xml"/>
  <Override ContentType="application/vnd.openxmlformats-officedocument.presentationml.slideLayout+xml" PartName="/ppt/slideLayouts/slideLayout937.xml"/>
  <Override ContentType="application/vnd.openxmlformats-officedocument.presentationml.slideLayout+xml" PartName="/ppt/slideLayouts/slideLayout938.xml"/>
  <Override ContentType="application/vnd.openxmlformats-officedocument.presentationml.slideLayout+xml" PartName="/ppt/slideLayouts/slideLayout939.xml"/>
  <Override ContentType="application/vnd.openxmlformats-officedocument.presentationml.slideLayout+xml" PartName="/ppt/slideLayouts/slideLayout940.xml"/>
  <Override ContentType="application/vnd.openxmlformats-officedocument.presentationml.slideLayout+xml" PartName="/ppt/slideLayouts/slideLayout941.xml"/>
  <Override ContentType="application/vnd.openxmlformats-officedocument.presentationml.slideLayout+xml" PartName="/ppt/slideLayouts/slideLayout942.xml"/>
  <Override ContentType="application/vnd.openxmlformats-officedocument.presentationml.slideLayout+xml" PartName="/ppt/slideLayouts/slideLayout943.xml"/>
  <Override ContentType="application/vnd.openxmlformats-officedocument.presentationml.slideLayout+xml" PartName="/ppt/slideLayouts/slideLayout944.xml"/>
  <Override ContentType="application/vnd.openxmlformats-officedocument.presentationml.slideLayout+xml" PartName="/ppt/slideLayouts/slideLayout945.xml"/>
  <Override ContentType="application/vnd.openxmlformats-officedocument.presentationml.slideLayout+xml" PartName="/ppt/slideLayouts/slideLayout946.xml"/>
  <Override ContentType="application/vnd.openxmlformats-officedocument.presentationml.slideLayout+xml" PartName="/ppt/slideLayouts/slideLayout947.xml"/>
  <Override ContentType="application/vnd.openxmlformats-officedocument.presentationml.slideLayout+xml" PartName="/ppt/slideLayouts/slideLayout948.xml"/>
  <Override ContentType="application/vnd.openxmlformats-officedocument.presentationml.slideLayout+xml" PartName="/ppt/slideLayouts/slideLayout949.xml"/>
  <Override ContentType="application/vnd.openxmlformats-officedocument.presentationml.slideLayout+xml" PartName="/ppt/slideLayouts/slideLayout950.xml"/>
  <Override ContentType="application/vnd.openxmlformats-officedocument.presentationml.slideLayout+xml" PartName="/ppt/slideLayouts/slideLayout951.xml"/>
  <Override ContentType="application/vnd.openxmlformats-officedocument.presentationml.slideLayout+xml" PartName="/ppt/slideLayouts/slideLayout952.xml"/>
  <Override ContentType="application/vnd.openxmlformats-officedocument.presentationml.slideLayout+xml" PartName="/ppt/slideLayouts/slideLayout953.xml"/>
  <Override ContentType="application/vnd.openxmlformats-officedocument.presentationml.slideLayout+xml" PartName="/ppt/slideLayouts/slideLayout954.xml"/>
  <Override ContentType="application/vnd.openxmlformats-officedocument.presentationml.slideLayout+xml" PartName="/ppt/slideLayouts/slideLayout955.xml"/>
  <Override ContentType="application/vnd.openxmlformats-officedocument.presentationml.slideLayout+xml" PartName="/ppt/slideLayouts/slideLayout956.xml"/>
  <Override ContentType="application/vnd.openxmlformats-officedocument.presentationml.slideLayout+xml" PartName="/ppt/slideLayouts/slideLayout957.xml"/>
  <Override ContentType="application/vnd.openxmlformats-officedocument.presentationml.slideLayout+xml" PartName="/ppt/slideLayouts/slideLayout958.xml"/>
  <Override ContentType="application/vnd.openxmlformats-officedocument.presentationml.slideLayout+xml" PartName="/ppt/slideLayouts/slideLayout959.xml"/>
  <Override ContentType="application/vnd.openxmlformats-officedocument.presentationml.slideLayout+xml" PartName="/ppt/slideLayouts/slideLayout960.xml"/>
  <Override ContentType="application/vnd.openxmlformats-officedocument.presentationml.slideLayout+xml" PartName="/ppt/slideLayouts/slideLayout961.xml"/>
  <Override ContentType="application/vnd.openxmlformats-officedocument.presentationml.slideLayout+xml" PartName="/ppt/slideLayouts/slideLayout962.xml"/>
  <Override ContentType="application/vnd.openxmlformats-officedocument.presentationml.slideLayout+xml" PartName="/ppt/slideLayouts/slideLayout963.xml"/>
  <Override ContentType="application/vnd.openxmlformats-officedocument.presentationml.slideLayout+xml" PartName="/ppt/slideLayouts/slideLayout964.xml"/>
  <Override ContentType="application/vnd.openxmlformats-officedocument.presentationml.slideLayout+xml" PartName="/ppt/slideLayouts/slideLayout965.xml"/>
  <Override ContentType="application/vnd.openxmlformats-officedocument.presentationml.slideLayout+xml" PartName="/ppt/slideLayouts/slideLayout966.xml"/>
  <Override ContentType="application/vnd.openxmlformats-officedocument.presentationml.slideLayout+xml" PartName="/ppt/slideLayouts/slideLayout967.xml"/>
  <Override ContentType="application/vnd.openxmlformats-officedocument.presentationml.slideLayout+xml" PartName="/ppt/slideLayouts/slideLayout968.xml"/>
  <Override ContentType="application/vnd.openxmlformats-officedocument.presentationml.slideLayout+xml" PartName="/ppt/slideLayouts/slideLayout969.xml"/>
  <Override ContentType="application/vnd.openxmlformats-officedocument.presentationml.slideLayout+xml" PartName="/ppt/slideLayouts/slideLayout970.xml"/>
  <Override ContentType="application/vnd.openxmlformats-officedocument.presentationml.slideLayout+xml" PartName="/ppt/slideLayouts/slideLayout971.xml"/>
  <Override ContentType="application/vnd.openxmlformats-officedocument.presentationml.slideLayout+xml" PartName="/ppt/slideLayouts/slideLayout972.xml"/>
  <Override ContentType="application/vnd.openxmlformats-officedocument.presentationml.slideLayout+xml" PartName="/ppt/slideLayouts/slideLayout973.xml"/>
  <Override ContentType="application/vnd.openxmlformats-officedocument.presentationml.slideLayout+xml" PartName="/ppt/slideLayouts/slideLayout974.xml"/>
  <Override ContentType="application/vnd.openxmlformats-officedocument.presentationml.slideLayout+xml" PartName="/ppt/slideLayouts/slideLayout975.xml"/>
  <Override ContentType="application/vnd.openxmlformats-officedocument.presentationml.slideLayout+xml" PartName="/ppt/slideLayouts/slideLayout976.xml"/>
  <Override ContentType="application/vnd.openxmlformats-officedocument.presentationml.slideLayout+xml" PartName="/ppt/slideLayouts/slideLayout977.xml"/>
  <Override ContentType="application/vnd.openxmlformats-officedocument.presentationml.slideLayout+xml" PartName="/ppt/slideLayouts/slideLayout978.xml"/>
  <Override ContentType="application/vnd.openxmlformats-officedocument.presentationml.slideLayout+xml" PartName="/ppt/slideLayouts/slideLayout979.xml"/>
  <Override ContentType="application/vnd.openxmlformats-officedocument.presentationml.slideLayout+xml" PartName="/ppt/slideLayouts/slideLayout980.xml"/>
  <Override ContentType="application/vnd.openxmlformats-officedocument.presentationml.slideLayout+xml" PartName="/ppt/slideLayouts/slideLayout981.xml"/>
  <Override ContentType="application/vnd.openxmlformats-officedocument.presentationml.slideLayout+xml" PartName="/ppt/slideLayouts/slideLayout982.xml"/>
  <Override ContentType="application/vnd.openxmlformats-officedocument.presentationml.slideLayout+xml" PartName="/ppt/slideLayouts/slideLayout983.xml"/>
  <Override ContentType="application/vnd.openxmlformats-officedocument.presentationml.slideLayout+xml" PartName="/ppt/slideLayouts/slideLayout984.xml"/>
  <Override ContentType="application/vnd.openxmlformats-officedocument.presentationml.slideLayout+xml" PartName="/ppt/slideLayouts/slideLayout985.xml"/>
  <Override ContentType="application/vnd.openxmlformats-officedocument.presentationml.slideLayout+xml" PartName="/ppt/slideLayouts/slideLayout986.xml"/>
  <Override ContentType="application/vnd.openxmlformats-officedocument.presentationml.slideLayout+xml" PartName="/ppt/slideLayouts/slideLayout987.xml"/>
  <Override ContentType="application/vnd.openxmlformats-officedocument.presentationml.slideLayout+xml" PartName="/ppt/slideLayouts/slideLayout988.xml"/>
  <Override ContentType="application/vnd.openxmlformats-officedocument.presentationml.slideLayout+xml" PartName="/ppt/slideLayouts/slideLayout989.xml"/>
  <Override ContentType="application/vnd.openxmlformats-officedocument.presentationml.slideLayout+xml" PartName="/ppt/slideLayouts/slideLayout990.xml"/>
  <Override ContentType="application/vnd.openxmlformats-officedocument.presentationml.slideLayout+xml" PartName="/ppt/slideLayouts/slideLayout991.xml"/>
  <Override ContentType="application/vnd.openxmlformats-officedocument.presentationml.slideLayout+xml" PartName="/ppt/slideLayouts/slideLayout992.xml"/>
  <Override ContentType="application/vnd.openxmlformats-officedocument.presentationml.slideLayout+xml" PartName="/ppt/slideLayouts/slideLayout993.xml"/>
  <Override ContentType="application/vnd.openxmlformats-officedocument.presentationml.slideLayout+xml" PartName="/ppt/slideLayouts/slideLayout994.xml"/>
  <Override ContentType="application/vnd.openxmlformats-officedocument.presentationml.slideLayout+xml" PartName="/ppt/slideLayouts/slideLayout995.xml"/>
  <Override ContentType="application/vnd.openxmlformats-officedocument.presentationml.slideLayout+xml" PartName="/ppt/slideLayouts/slideLayout996.xml"/>
  <Override ContentType="application/vnd.openxmlformats-officedocument.presentationml.slideLayout+xml" PartName="/ppt/slideLayouts/slideLayout997.xml"/>
  <Override ContentType="application/vnd.openxmlformats-officedocument.presentationml.slideLayout+xml" PartName="/ppt/slideLayouts/slideLayout998.xml"/>
  <Override ContentType="application/vnd.openxmlformats-officedocument.presentationml.slideLayout+xml" PartName="/ppt/slideLayouts/slideLayout999.xml"/>
  <Override ContentType="application/vnd.openxmlformats-officedocument.presentationml.slideLayout+xml" PartName="/ppt/slideLayouts/slideLayout1000.xml"/>
  <Override ContentType="application/vnd.openxmlformats-officedocument.presentationml.slideLayout+xml" PartName="/ppt/slideLayouts/slideLayout1001.xml"/>
  <Override ContentType="application/vnd.openxmlformats-officedocument.presentationml.slideLayout+xml" PartName="/ppt/slideLayouts/slideLayout1002.xml"/>
  <Override ContentType="application/vnd.openxmlformats-officedocument.presentationml.slideLayout+xml" PartName="/ppt/slideLayouts/slideLayout1003.xml"/>
  <Override ContentType="application/vnd.openxmlformats-officedocument.presentationml.slideLayout+xml" PartName="/ppt/slideLayouts/slideLayout1004.xml"/>
  <Override ContentType="application/vnd.openxmlformats-officedocument.presentationml.slideLayout+xml" PartName="/ppt/slideLayouts/slideLayout1005.xml"/>
  <Override ContentType="application/vnd.openxmlformats-officedocument.presentationml.slideLayout+xml" PartName="/ppt/slideLayouts/slideLayout1006.xml"/>
  <Override ContentType="application/vnd.openxmlformats-officedocument.presentationml.slideLayout+xml" PartName="/ppt/slideLayouts/slideLayout1007.xml"/>
  <Override ContentType="application/vnd.openxmlformats-officedocument.presentationml.slideLayout+xml" PartName="/ppt/slideLayouts/slideLayout1008.xml"/>
  <Override ContentType="application/vnd.openxmlformats-officedocument.presentationml.slideLayout+xml" PartName="/ppt/slideLayouts/slideLayout1009.xml"/>
  <Override ContentType="application/vnd.openxmlformats-officedocument.presentationml.slideLayout+xml" PartName="/ppt/slideLayouts/slideLayout1010.xml"/>
  <Override ContentType="application/vnd.openxmlformats-officedocument.presentationml.slideLayout+xml" PartName="/ppt/slideLayouts/slideLayout1011.xml"/>
  <Override ContentType="application/vnd.openxmlformats-officedocument.presentationml.slideLayout+xml" PartName="/ppt/slideLayouts/slideLayout1012.xml"/>
  <Override ContentType="application/vnd.openxmlformats-officedocument.presentationml.slideLayout+xml" PartName="/ppt/slideLayouts/slideLayout1013.xml"/>
  <Override ContentType="application/vnd.openxmlformats-officedocument.presentationml.slideLayout+xml" PartName="/ppt/slideLayouts/slideLayout1014.xml"/>
  <Override ContentType="application/vnd.openxmlformats-officedocument.presentationml.slideLayout+xml" PartName="/ppt/slideLayouts/slideLayout1015.xml"/>
  <Override ContentType="application/vnd.openxmlformats-officedocument.presentationml.slideLayout+xml" PartName="/ppt/slideLayouts/slideLayout1016.xml"/>
  <Override ContentType="application/vnd.openxmlformats-officedocument.presentationml.slideLayout+xml" PartName="/ppt/slideLayouts/slideLayout1017.xml"/>
  <Override ContentType="application/vnd.openxmlformats-officedocument.presentationml.slideLayout+xml" PartName="/ppt/slideLayouts/slideLayout1018.xml"/>
  <Override ContentType="application/vnd.openxmlformats-officedocument.presentationml.slideLayout+xml" PartName="/ppt/slideLayouts/slideLayout1019.xml"/>
  <Override ContentType="application/vnd.openxmlformats-officedocument.presentationml.slideLayout+xml" PartName="/ppt/slideLayouts/slideLayout1020.xml"/>
  <Override ContentType="application/vnd.openxmlformats-officedocument.presentationml.slideLayout+xml" PartName="/ppt/slideLayouts/slideLayout1021.xml"/>
  <Override ContentType="application/vnd.openxmlformats-officedocument.presentationml.slideLayout+xml" PartName="/ppt/slideLayouts/slideLayout1022.xml"/>
  <Override ContentType="application/vnd.openxmlformats-officedocument.presentationml.slideLayout+xml" PartName="/ppt/slideLayouts/slideLayout1023.xml"/>
  <Override ContentType="application/vnd.openxmlformats-officedocument.presentationml.slideLayout+xml" PartName="/ppt/slideLayouts/slideLayout1024.xml"/>
  <Override ContentType="application/vnd.openxmlformats-officedocument.presentationml.slideLayout+xml" PartName="/ppt/slideLayouts/slideLayout1025.xml"/>
  <Override ContentType="application/vnd.openxmlformats-officedocument.presentationml.slideLayout+xml" PartName="/ppt/slideLayouts/slideLayout1026.xml"/>
  <Override ContentType="application/vnd.openxmlformats-officedocument.presentationml.slideLayout+xml" PartName="/ppt/slideLayouts/slideLayout1027.xml"/>
  <Override ContentType="application/vnd.openxmlformats-officedocument.presentationml.slideLayout+xml" PartName="/ppt/slideLayouts/slideLayout1028.xml"/>
  <Override ContentType="application/vnd.openxmlformats-officedocument.presentationml.slideLayout+xml" PartName="/ppt/slideLayouts/slideLayout1029.xml"/>
  <Override ContentType="application/vnd.openxmlformats-officedocument.presentationml.slideLayout+xml" PartName="/ppt/slideLayouts/slideLayout1030.xml"/>
  <Override ContentType="application/vnd.openxmlformats-officedocument.presentationml.slideLayout+xml" PartName="/ppt/slideLayouts/slideLayout1031.xml"/>
  <Override ContentType="application/vnd.openxmlformats-officedocument.presentationml.slideLayout+xml" PartName="/ppt/slideLayouts/slideLayout1032.xml"/>
  <Override ContentType="application/vnd.openxmlformats-officedocument.presentationml.slideLayout+xml" PartName="/ppt/slideLayouts/slideLayout1033.xml"/>
  <Override ContentType="application/vnd.openxmlformats-officedocument.presentationml.slideLayout+xml" PartName="/ppt/slideLayouts/slideLayout1034.xml"/>
  <Override ContentType="application/vnd.openxmlformats-officedocument.presentationml.slideLayout+xml" PartName="/ppt/slideLayouts/slideLayout1035.xml"/>
  <Override ContentType="application/vnd.openxmlformats-officedocument.presentationml.slideLayout+xml" PartName="/ppt/slideLayouts/slideLayout1036.xml"/>
  <Override ContentType="application/vnd.openxmlformats-officedocument.presentationml.slideLayout+xml" PartName="/ppt/slideLayouts/slideLayout1037.xml"/>
  <Override ContentType="application/vnd.openxmlformats-officedocument.presentationml.slideLayout+xml" PartName="/ppt/slideLayouts/slideLayout1038.xml"/>
  <Override ContentType="application/vnd.openxmlformats-officedocument.presentationml.slideLayout+xml" PartName="/ppt/slideLayouts/slideLayout1039.xml"/>
  <Override ContentType="application/vnd.openxmlformats-officedocument.presentationml.slideLayout+xml" PartName="/ppt/slideLayouts/slideLayout1040.xml"/>
  <Override ContentType="application/vnd.openxmlformats-officedocument.presentationml.slideLayout+xml" PartName="/ppt/slideLayouts/slideLayout1041.xml"/>
  <Override ContentType="application/vnd.openxmlformats-officedocument.presentationml.slideLayout+xml" PartName="/ppt/slideLayouts/slideLayout1042.xml"/>
  <Override ContentType="application/vnd.openxmlformats-officedocument.presentationml.slideLayout+xml" PartName="/ppt/slideLayouts/slideLayout1043.xml"/>
  <Override ContentType="application/vnd.openxmlformats-officedocument.presentationml.slideLayout+xml" PartName="/ppt/slideLayouts/slideLayout1044.xml"/>
  <Override ContentType="application/vnd.openxmlformats-officedocument.presentationml.slideLayout+xml" PartName="/ppt/slideLayouts/slideLayout1045.xml"/>
  <Override ContentType="application/vnd.openxmlformats-officedocument.presentationml.slideLayout+xml" PartName="/ppt/slideLayouts/slideLayout1046.xml"/>
  <Override ContentType="application/vnd.openxmlformats-officedocument.presentationml.slideLayout+xml" PartName="/ppt/slideLayouts/slideLayout1047.xml"/>
  <Override ContentType="application/vnd.openxmlformats-officedocument.presentationml.slideLayout+xml" PartName="/ppt/slideLayouts/slideLayout1048.xml"/>
  <Override ContentType="application/vnd.openxmlformats-officedocument.presentationml.slideLayout+xml" PartName="/ppt/slideLayouts/slideLayout1049.xml"/>
  <Override ContentType="application/vnd.openxmlformats-officedocument.presentationml.slideLayout+xml" PartName="/ppt/slideLayouts/slideLayout1050.xml"/>
  <Override ContentType="application/vnd.openxmlformats-officedocument.theme+xml" PartName="/ppt/theme/theme12.xml"/>
  <Override ContentType="application/vnd.openxmlformats-officedocument.presentationml.slideLayout+xml" PartName="/ppt/slideLayouts/slideLayout1051.xml"/>
  <Override ContentType="application/vnd.openxmlformats-officedocument.presentationml.slideLayout+xml" PartName="/ppt/slideLayouts/slideLayout1052.xml"/>
  <Override ContentType="application/vnd.openxmlformats-officedocument.presentationml.slideLayout+xml" PartName="/ppt/slideLayouts/slideLayout1053.xml"/>
  <Override ContentType="application/vnd.openxmlformats-officedocument.presentationml.slideLayout+xml" PartName="/ppt/slideLayouts/slideLayout1054.xml"/>
  <Override ContentType="application/vnd.openxmlformats-officedocument.presentationml.slideLayout+xml" PartName="/ppt/slideLayouts/slideLayout1055.xml"/>
  <Override ContentType="application/vnd.openxmlformats-officedocument.presentationml.slideLayout+xml" PartName="/ppt/slideLayouts/slideLayout1056.xml"/>
  <Override ContentType="application/vnd.openxmlformats-officedocument.presentationml.slideLayout+xml" PartName="/ppt/slideLayouts/slideLayout1057.xml"/>
  <Override ContentType="application/vnd.openxmlformats-officedocument.presentationml.slideLayout+xml" PartName="/ppt/slideLayouts/slideLayout1058.xml"/>
  <Override ContentType="application/vnd.openxmlformats-officedocument.presentationml.slideLayout+xml" PartName="/ppt/slideLayouts/slideLayout1059.xml"/>
  <Override ContentType="application/vnd.openxmlformats-officedocument.presentationml.slideLayout+xml" PartName="/ppt/slideLayouts/slideLayout1060.xml"/>
  <Override ContentType="application/vnd.openxmlformats-officedocument.presentationml.slideLayout+xml" PartName="/ppt/slideLayouts/slideLayout1061.xml"/>
  <Override ContentType="application/vnd.openxmlformats-officedocument.presentationml.slideLayout+xml" PartName="/ppt/slideLayouts/slideLayout1062.xml"/>
  <Override ContentType="application/vnd.openxmlformats-officedocument.presentationml.slideLayout+xml" PartName="/ppt/slideLayouts/slideLayout1063.xml"/>
  <Override ContentType="application/vnd.openxmlformats-officedocument.presentationml.slideLayout+xml" PartName="/ppt/slideLayouts/slideLayout1064.xml"/>
  <Override ContentType="application/vnd.openxmlformats-officedocument.presentationml.slideLayout+xml" PartName="/ppt/slideLayouts/slideLayout1065.xml"/>
  <Override ContentType="application/vnd.openxmlformats-officedocument.presentationml.slideLayout+xml" PartName="/ppt/slideLayouts/slideLayout1066.xml"/>
  <Override ContentType="application/vnd.openxmlformats-officedocument.presentationml.slideLayout+xml" PartName="/ppt/slideLayouts/slideLayout1067.xml"/>
  <Override ContentType="application/vnd.openxmlformats-officedocument.presentationml.slideLayout+xml" PartName="/ppt/slideLayouts/slideLayout1068.xml"/>
  <Override ContentType="application/vnd.openxmlformats-officedocument.presentationml.slideLayout+xml" PartName="/ppt/slideLayouts/slideLayout1069.xml"/>
  <Override ContentType="application/vnd.openxmlformats-officedocument.presentationml.slideLayout+xml" PartName="/ppt/slideLayouts/slideLayout1070.xml"/>
  <Override ContentType="application/vnd.openxmlformats-officedocument.presentationml.slideLayout+xml" PartName="/ppt/slideLayouts/slideLayout1071.xml"/>
  <Override ContentType="application/vnd.openxmlformats-officedocument.presentationml.slideLayout+xml" PartName="/ppt/slideLayouts/slideLayout1072.xml"/>
  <Override ContentType="application/vnd.openxmlformats-officedocument.presentationml.slideLayout+xml" PartName="/ppt/slideLayouts/slideLayout1073.xml"/>
  <Override ContentType="application/vnd.openxmlformats-officedocument.presentationml.slideLayout+xml" PartName="/ppt/slideLayouts/slideLayout1074.xml"/>
  <Override ContentType="application/vnd.openxmlformats-officedocument.presentationml.slideLayout+xml" PartName="/ppt/slideLayouts/slideLayout1075.xml"/>
  <Override ContentType="application/vnd.openxmlformats-officedocument.presentationml.slideLayout+xml" PartName="/ppt/slideLayouts/slideLayout1076.xml"/>
  <Override ContentType="application/vnd.openxmlformats-officedocument.presentationml.slideLayout+xml" PartName="/ppt/slideLayouts/slideLayout1077.xml"/>
  <Override ContentType="application/vnd.openxmlformats-officedocument.presentationml.slideLayout+xml" PartName="/ppt/slideLayouts/slideLayout1078.xml"/>
  <Override ContentType="application/vnd.openxmlformats-officedocument.presentationml.slideLayout+xml" PartName="/ppt/slideLayouts/slideLayout1079.xml"/>
  <Override ContentType="application/vnd.openxmlformats-officedocument.presentationml.slideLayout+xml" PartName="/ppt/slideLayouts/slideLayout1080.xml"/>
  <Override ContentType="application/vnd.openxmlformats-officedocument.presentationml.slideLayout+xml" PartName="/ppt/slideLayouts/slideLayout1081.xml"/>
  <Override ContentType="application/vnd.openxmlformats-officedocument.presentationml.slideLayout+xml" PartName="/ppt/slideLayouts/slideLayout1082.xml"/>
  <Override ContentType="application/vnd.openxmlformats-officedocument.presentationml.slideLayout+xml" PartName="/ppt/slideLayouts/slideLayout1083.xml"/>
  <Override ContentType="application/vnd.openxmlformats-officedocument.presentationml.slideLayout+xml" PartName="/ppt/slideLayouts/slideLayout1084.xml"/>
  <Override ContentType="application/vnd.openxmlformats-officedocument.presentationml.slideLayout+xml" PartName="/ppt/slideLayouts/slideLayout1085.xml"/>
  <Override ContentType="application/vnd.openxmlformats-officedocument.presentationml.slideLayout+xml" PartName="/ppt/slideLayouts/slideLayout1086.xml"/>
  <Override ContentType="application/vnd.openxmlformats-officedocument.presentationml.slideLayout+xml" PartName="/ppt/slideLayouts/slideLayout1087.xml"/>
  <Override ContentType="application/vnd.openxmlformats-officedocument.presentationml.slideLayout+xml" PartName="/ppt/slideLayouts/slideLayout1088.xml"/>
  <Override ContentType="application/vnd.openxmlformats-officedocument.presentationml.slideLayout+xml" PartName="/ppt/slideLayouts/slideLayout1089.xml"/>
  <Override ContentType="application/vnd.openxmlformats-officedocument.presentationml.slideLayout+xml" PartName="/ppt/slideLayouts/slideLayout1090.xml"/>
  <Override ContentType="application/vnd.openxmlformats-officedocument.presentationml.slideLayout+xml" PartName="/ppt/slideLayouts/slideLayout1091.xml"/>
  <Override ContentType="application/vnd.openxmlformats-officedocument.presentationml.slideLayout+xml" PartName="/ppt/slideLayouts/slideLayout1092.xml"/>
  <Override ContentType="application/vnd.openxmlformats-officedocument.presentationml.slideLayout+xml" PartName="/ppt/slideLayouts/slideLayout1093.xml"/>
  <Override ContentType="application/vnd.openxmlformats-officedocument.presentationml.slideLayout+xml" PartName="/ppt/slideLayouts/slideLayout1094.xml"/>
  <Override ContentType="application/vnd.openxmlformats-officedocument.presentationml.slideLayout+xml" PartName="/ppt/slideLayouts/slideLayout1095.xml"/>
  <Override ContentType="application/vnd.openxmlformats-officedocument.presentationml.slideLayout+xml" PartName="/ppt/slideLayouts/slideLayout1096.xml"/>
  <Override ContentType="application/vnd.openxmlformats-officedocument.presentationml.slideLayout+xml" PartName="/ppt/slideLayouts/slideLayout1097.xml"/>
  <Override ContentType="application/vnd.openxmlformats-officedocument.presentationml.slideLayout+xml" PartName="/ppt/slideLayouts/slideLayout1098.xml"/>
  <Override ContentType="application/vnd.openxmlformats-officedocument.presentationml.slideLayout+xml" PartName="/ppt/slideLayouts/slideLayout1099.xml"/>
  <Override ContentType="application/vnd.openxmlformats-officedocument.presentationml.slideLayout+xml" PartName="/ppt/slideLayouts/slideLayout1100.xml"/>
  <Override ContentType="application/vnd.openxmlformats-officedocument.presentationml.slideLayout+xml" PartName="/ppt/slideLayouts/slideLayout1101.xml"/>
  <Override ContentType="application/vnd.openxmlformats-officedocument.presentationml.slideLayout+xml" PartName="/ppt/slideLayouts/slideLayout1102.xml"/>
  <Override ContentType="application/vnd.openxmlformats-officedocument.presentationml.slideLayout+xml" PartName="/ppt/slideLayouts/slideLayout1103.xml"/>
  <Override ContentType="application/vnd.openxmlformats-officedocument.presentationml.slideLayout+xml" PartName="/ppt/slideLayouts/slideLayout1104.xml"/>
  <Override ContentType="application/vnd.openxmlformats-officedocument.presentationml.slideLayout+xml" PartName="/ppt/slideLayouts/slideLayout1105.xml"/>
  <Override ContentType="application/vnd.openxmlformats-officedocument.presentationml.slideLayout+xml" PartName="/ppt/slideLayouts/slideLayout1106.xml"/>
  <Override ContentType="application/vnd.openxmlformats-officedocument.presentationml.slideLayout+xml" PartName="/ppt/slideLayouts/slideLayout1107.xml"/>
  <Override ContentType="application/vnd.openxmlformats-officedocument.presentationml.slideLayout+xml" PartName="/ppt/slideLayouts/slideLayout1108.xml"/>
  <Override ContentType="application/vnd.openxmlformats-officedocument.presentationml.slideLayout+xml" PartName="/ppt/slideLayouts/slideLayout1109.xml"/>
  <Override ContentType="application/vnd.openxmlformats-officedocument.presentationml.slideLayout+xml" PartName="/ppt/slideLayouts/slideLayout1110.xml"/>
  <Override ContentType="application/vnd.openxmlformats-officedocument.presentationml.slideLayout+xml" PartName="/ppt/slideLayouts/slideLayout1111.xml"/>
  <Override ContentType="application/vnd.openxmlformats-officedocument.presentationml.slideLayout+xml" PartName="/ppt/slideLayouts/slideLayout1112.xml"/>
  <Override ContentType="application/vnd.openxmlformats-officedocument.presentationml.slideLayout+xml" PartName="/ppt/slideLayouts/slideLayout1113.xml"/>
  <Override ContentType="application/vnd.openxmlformats-officedocument.presentationml.slideLayout+xml" PartName="/ppt/slideLayouts/slideLayout1114.xml"/>
  <Override ContentType="application/vnd.openxmlformats-officedocument.presentationml.slideLayout+xml" PartName="/ppt/slideLayouts/slideLayout1115.xml"/>
  <Override ContentType="application/vnd.openxmlformats-officedocument.presentationml.slideLayout+xml" PartName="/ppt/slideLayouts/slideLayout1116.xml"/>
  <Override ContentType="application/vnd.openxmlformats-officedocument.presentationml.slideLayout+xml" PartName="/ppt/slideLayouts/slideLayout1117.xml"/>
  <Override ContentType="application/vnd.openxmlformats-officedocument.presentationml.slideLayout+xml" PartName="/ppt/slideLayouts/slideLayout1118.xml"/>
  <Override ContentType="application/vnd.openxmlformats-officedocument.presentationml.slideLayout+xml" PartName="/ppt/slideLayouts/slideLayout1119.xml"/>
  <Override ContentType="application/vnd.openxmlformats-officedocument.presentationml.slideLayout+xml" PartName="/ppt/slideLayouts/slideLayout1120.xml"/>
  <Override ContentType="application/vnd.openxmlformats-officedocument.presentationml.slideLayout+xml" PartName="/ppt/slideLayouts/slideLayout1121.xml"/>
  <Override ContentType="application/vnd.openxmlformats-officedocument.presentationml.slideLayout+xml" PartName="/ppt/slideLayouts/slideLayout1122.xml"/>
  <Override ContentType="application/vnd.openxmlformats-officedocument.presentationml.slideLayout+xml" PartName="/ppt/slideLayouts/slideLayout1123.xml"/>
  <Override ContentType="application/vnd.openxmlformats-officedocument.presentationml.slideLayout+xml" PartName="/ppt/slideLayouts/slideLayout1124.xml"/>
  <Override ContentType="application/vnd.openxmlformats-officedocument.presentationml.slideLayout+xml" PartName="/ppt/slideLayouts/slideLayout1125.xml"/>
  <Override ContentType="application/vnd.openxmlformats-officedocument.presentationml.slideLayout+xml" PartName="/ppt/slideLayouts/slideLayout1126.xml"/>
  <Override ContentType="application/vnd.openxmlformats-officedocument.presentationml.slideLayout+xml" PartName="/ppt/slideLayouts/slideLayout1127.xml"/>
  <Override ContentType="application/vnd.openxmlformats-officedocument.presentationml.slideLayout+xml" PartName="/ppt/slideLayouts/slideLayout1128.xml"/>
  <Override ContentType="application/vnd.openxmlformats-officedocument.presentationml.slideLayout+xml" PartName="/ppt/slideLayouts/slideLayout1129.xml"/>
  <Override ContentType="application/vnd.openxmlformats-officedocument.presentationml.slideLayout+xml" PartName="/ppt/slideLayouts/slideLayout1130.xml"/>
  <Override ContentType="application/vnd.openxmlformats-officedocument.presentationml.slideLayout+xml" PartName="/ppt/slideLayouts/slideLayout1131.xml"/>
  <Override ContentType="application/vnd.openxmlformats-officedocument.presentationml.slideLayout+xml" PartName="/ppt/slideLayouts/slideLayout1132.xml"/>
  <Override ContentType="application/vnd.openxmlformats-officedocument.presentationml.slideLayout+xml" PartName="/ppt/slideLayouts/slideLayout1133.xml"/>
  <Override ContentType="application/vnd.openxmlformats-officedocument.presentationml.slideLayout+xml" PartName="/ppt/slideLayouts/slideLayout1134.xml"/>
  <Override ContentType="application/vnd.openxmlformats-officedocument.presentationml.slideLayout+xml" PartName="/ppt/slideLayouts/slideLayout1135.xml"/>
  <Override ContentType="application/vnd.openxmlformats-officedocument.presentationml.slideLayout+xml" PartName="/ppt/slideLayouts/slideLayout1136.xml"/>
  <Override ContentType="application/vnd.openxmlformats-officedocument.presentationml.slideLayout+xml" PartName="/ppt/slideLayouts/slideLayout1137.xml"/>
  <Override ContentType="application/vnd.openxmlformats-officedocument.presentationml.slideLayout+xml" PartName="/ppt/slideLayouts/slideLayout1138.xml"/>
  <Override ContentType="application/vnd.openxmlformats-officedocument.presentationml.slideLayout+xml" PartName="/ppt/slideLayouts/slideLayout1139.xml"/>
  <Override ContentType="application/vnd.openxmlformats-officedocument.presentationml.slideLayout+xml" PartName="/ppt/slideLayouts/slideLayout1140.xml"/>
  <Override ContentType="application/vnd.openxmlformats-officedocument.presentationml.slideLayout+xml" PartName="/ppt/slideLayouts/slideLayout1141.xml"/>
  <Override ContentType="application/vnd.openxmlformats-officedocument.presentationml.slideLayout+xml" PartName="/ppt/slideLayouts/slideLayout1142.xml"/>
  <Override ContentType="application/vnd.openxmlformats-officedocument.presentationml.slideLayout+xml" PartName="/ppt/slideLayouts/slideLayout1143.xml"/>
  <Override ContentType="application/vnd.openxmlformats-officedocument.presentationml.slideLayout+xml" PartName="/ppt/slideLayouts/slideLayout1144.xml"/>
  <Override ContentType="application/vnd.openxmlformats-officedocument.presentationml.slideLayout+xml" PartName="/ppt/slideLayouts/slideLayout1145.xml"/>
  <Override ContentType="application/vnd.openxmlformats-officedocument.presentationml.slideLayout+xml" PartName="/ppt/slideLayouts/slideLayout1146.xml"/>
  <Override ContentType="application/vnd.openxmlformats-officedocument.presentationml.slideLayout+xml" PartName="/ppt/slideLayouts/slideLayout1147.xml"/>
  <Override ContentType="application/vnd.openxmlformats-officedocument.presentationml.slideLayout+xml" PartName="/ppt/slideLayouts/slideLayout1148.xml"/>
  <Override ContentType="application/vnd.openxmlformats-officedocument.presentationml.slideLayout+xml" PartName="/ppt/slideLayouts/slideLayout1149.xml"/>
  <Override ContentType="application/vnd.openxmlformats-officedocument.presentationml.slideLayout+xml" PartName="/ppt/slideLayouts/slideLayout1150.xml"/>
  <Override ContentType="application/vnd.openxmlformats-officedocument.presentationml.slideLayout+xml" PartName="/ppt/slideLayouts/slideLayout1151.xml"/>
  <Override ContentType="application/vnd.openxmlformats-officedocument.presentationml.slideLayout+xml" PartName="/ppt/slideLayouts/slideLayout1152.xml"/>
  <Override ContentType="application/vnd.openxmlformats-officedocument.presentationml.slideLayout+xml" PartName="/ppt/slideLayouts/slideLayout1153.xml"/>
  <Override ContentType="application/vnd.openxmlformats-officedocument.presentationml.slideLayout+xml" PartName="/ppt/slideLayouts/slideLayout1154.xml"/>
  <Override ContentType="application/vnd.openxmlformats-officedocument.presentationml.slideLayout+xml" PartName="/ppt/slideLayouts/slideLayout1155.xml"/>
  <Override ContentType="application/vnd.openxmlformats-officedocument.presentationml.slideLayout+xml" PartName="/ppt/slideLayouts/slideLayout1156.xml"/>
  <Override ContentType="application/vnd.openxmlformats-officedocument.presentationml.slideLayout+xml" PartName="/ppt/slideLayouts/slideLayout1157.xml"/>
  <Override ContentType="application/vnd.openxmlformats-officedocument.presentationml.slideLayout+xml" PartName="/ppt/slideLayouts/slideLayout1158.xml"/>
  <Override ContentType="application/vnd.openxmlformats-officedocument.presentationml.slideLayout+xml" PartName="/ppt/slideLayouts/slideLayout1159.xml"/>
  <Override ContentType="application/vnd.openxmlformats-officedocument.presentationml.slideLayout+xml" PartName="/ppt/slideLayouts/slideLayout1160.xml"/>
  <Override ContentType="application/vnd.openxmlformats-officedocument.presentationml.slideLayout+xml" PartName="/ppt/slideLayouts/slideLayout1161.xml"/>
  <Override ContentType="application/vnd.openxmlformats-officedocument.presentationml.slideLayout+xml" PartName="/ppt/slideLayouts/slideLayout1162.xml"/>
  <Override ContentType="application/vnd.openxmlformats-officedocument.presentationml.slideLayout+xml" PartName="/ppt/slideLayouts/slideLayout1163.xml"/>
  <Override ContentType="application/vnd.openxmlformats-officedocument.presentationml.slideLayout+xml" PartName="/ppt/slideLayouts/slideLayout1164.xml"/>
  <Override ContentType="application/vnd.openxmlformats-officedocument.presentationml.slideLayout+xml" PartName="/ppt/slideLayouts/slideLayout1165.xml"/>
  <Override ContentType="application/vnd.openxmlformats-officedocument.presentationml.slideLayout+xml" PartName="/ppt/slideLayouts/slideLayout1166.xml"/>
  <Override ContentType="application/vnd.openxmlformats-officedocument.presentationml.slideLayout+xml" PartName="/ppt/slideLayouts/slideLayout1167.xml"/>
  <Override ContentType="application/vnd.openxmlformats-officedocument.presentationml.slideLayout+xml" PartName="/ppt/slideLayouts/slideLayout1168.xml"/>
  <Override ContentType="application/vnd.openxmlformats-officedocument.theme+xml" PartName="/ppt/theme/theme13.xml"/>
  <Override ContentType="application/vnd.openxmlformats-officedocument.presentationml.slideLayout+xml" PartName="/ppt/slideLayouts/slideLayout1169.xml"/>
  <Override ContentType="application/vnd.openxmlformats-officedocument.presentationml.slideLayout+xml" PartName="/ppt/slideLayouts/slideLayout1170.xml"/>
  <Override ContentType="application/vnd.openxmlformats-officedocument.presentationml.slideLayout+xml" PartName="/ppt/slideLayouts/slideLayout1171.xml"/>
  <Override ContentType="application/vnd.openxmlformats-officedocument.presentationml.slideLayout+xml" PartName="/ppt/slideLayouts/slideLayout1172.xml"/>
  <Override ContentType="application/vnd.openxmlformats-officedocument.presentationml.slideLayout+xml" PartName="/ppt/slideLayouts/slideLayout1173.xml"/>
  <Override ContentType="application/vnd.openxmlformats-officedocument.presentationml.slideLayout+xml" PartName="/ppt/slideLayouts/slideLayout1174.xml"/>
  <Override ContentType="application/vnd.openxmlformats-officedocument.presentationml.slideLayout+xml" PartName="/ppt/slideLayouts/slideLayout1175.xml"/>
  <Override ContentType="application/vnd.openxmlformats-officedocument.presentationml.slideLayout+xml" PartName="/ppt/slideLayouts/slideLayout1176.xml"/>
  <Override ContentType="application/vnd.openxmlformats-officedocument.presentationml.slideLayout+xml" PartName="/ppt/slideLayouts/slideLayout1177.xml"/>
  <Override ContentType="application/vnd.openxmlformats-officedocument.presentationml.slideLayout+xml" PartName="/ppt/slideLayouts/slideLayout1178.xml"/>
  <Override ContentType="application/vnd.openxmlformats-officedocument.presentationml.slideLayout+xml" PartName="/ppt/slideLayouts/slideLayout1179.xml"/>
  <Override ContentType="application/vnd.openxmlformats-officedocument.presentationml.slideLayout+xml" PartName="/ppt/slideLayouts/slideLayout1180.xml"/>
  <Override ContentType="application/vnd.openxmlformats-officedocument.presentationml.slideLayout+xml" PartName="/ppt/slideLayouts/slideLayout1181.xml"/>
  <Override ContentType="application/vnd.openxmlformats-officedocument.presentationml.slideLayout+xml" PartName="/ppt/slideLayouts/slideLayout1182.xml"/>
  <Override ContentType="application/vnd.openxmlformats-officedocument.presentationml.slideLayout+xml" PartName="/ppt/slideLayouts/slideLayout1183.xml"/>
  <Override ContentType="application/vnd.openxmlformats-officedocument.presentationml.slideLayout+xml" PartName="/ppt/slideLayouts/slideLayout1184.xml"/>
  <Override ContentType="application/vnd.openxmlformats-officedocument.presentationml.slideLayout+xml" PartName="/ppt/slideLayouts/slideLayout1185.xml"/>
  <Override ContentType="application/vnd.openxmlformats-officedocument.presentationml.slideLayout+xml" PartName="/ppt/slideLayouts/slideLayout1186.xml"/>
  <Override ContentType="application/vnd.openxmlformats-officedocument.presentationml.slideLayout+xml" PartName="/ppt/slideLayouts/slideLayout1187.xml"/>
  <Override ContentType="application/vnd.openxmlformats-officedocument.presentationml.slideLayout+xml" PartName="/ppt/slideLayouts/slideLayout1188.xml"/>
  <Override ContentType="application/vnd.openxmlformats-officedocument.presentationml.slideLayout+xml" PartName="/ppt/slideLayouts/slideLayout1189.xml"/>
  <Override ContentType="application/vnd.openxmlformats-officedocument.presentationml.slideLayout+xml" PartName="/ppt/slideLayouts/slideLayout1190.xml"/>
  <Override ContentType="application/vnd.openxmlformats-officedocument.presentationml.slideLayout+xml" PartName="/ppt/slideLayouts/slideLayout1191.xml"/>
  <Override ContentType="application/vnd.openxmlformats-officedocument.presentationml.slideLayout+xml" PartName="/ppt/slideLayouts/slideLayout1192.xml"/>
  <Override ContentType="application/vnd.openxmlformats-officedocument.presentationml.slideLayout+xml" PartName="/ppt/slideLayouts/slideLayout1193.xml"/>
  <Override ContentType="application/vnd.openxmlformats-officedocument.presentationml.slideLayout+xml" PartName="/ppt/slideLayouts/slideLayout1194.xml"/>
  <Override ContentType="application/vnd.openxmlformats-officedocument.presentationml.slideLayout+xml" PartName="/ppt/slideLayouts/slideLayout1195.xml"/>
  <Override ContentType="application/vnd.openxmlformats-officedocument.presentationml.slideLayout+xml" PartName="/ppt/slideLayouts/slideLayout1196.xml"/>
  <Override ContentType="application/vnd.openxmlformats-officedocument.presentationml.slideLayout+xml" PartName="/ppt/slideLayouts/slideLayout1197.xml"/>
  <Override ContentType="application/vnd.openxmlformats-officedocument.presentationml.slideLayout+xml" PartName="/ppt/slideLayouts/slideLayout1198.xml"/>
  <Override ContentType="application/vnd.openxmlformats-officedocument.presentationml.slideLayout+xml" PartName="/ppt/slideLayouts/slideLayout1199.xml"/>
  <Override ContentType="application/vnd.openxmlformats-officedocument.presentationml.slideLayout+xml" PartName="/ppt/slideLayouts/slideLayout1200.xml"/>
  <Override ContentType="application/vnd.openxmlformats-officedocument.presentationml.slideLayout+xml" PartName="/ppt/slideLayouts/slideLayout1201.xml"/>
  <Override ContentType="application/vnd.openxmlformats-officedocument.presentationml.slideLayout+xml" PartName="/ppt/slideLayouts/slideLayout1202.xml"/>
  <Override ContentType="application/vnd.openxmlformats-officedocument.presentationml.slideLayout+xml" PartName="/ppt/slideLayouts/slideLayout1203.xml"/>
  <Override ContentType="application/vnd.openxmlformats-officedocument.presentationml.slideLayout+xml" PartName="/ppt/slideLayouts/slideLayout1204.xml"/>
  <Override ContentType="application/vnd.openxmlformats-officedocument.presentationml.slideLayout+xml" PartName="/ppt/slideLayouts/slideLayout1205.xml"/>
  <Override ContentType="application/vnd.openxmlformats-officedocument.presentationml.slideLayout+xml" PartName="/ppt/slideLayouts/slideLayout1206.xml"/>
  <Override ContentType="application/vnd.openxmlformats-officedocument.presentationml.slideLayout+xml" PartName="/ppt/slideLayouts/slideLayout1207.xml"/>
  <Override ContentType="application/vnd.openxmlformats-officedocument.presentationml.slideLayout+xml" PartName="/ppt/slideLayouts/slideLayout1208.xml"/>
  <Override ContentType="application/vnd.openxmlformats-officedocument.presentationml.slideLayout+xml" PartName="/ppt/slideLayouts/slideLayout1209.xml"/>
  <Override ContentType="application/vnd.openxmlformats-officedocument.presentationml.slideLayout+xml" PartName="/ppt/slideLayouts/slideLayout1210.xml"/>
  <Override ContentType="application/vnd.openxmlformats-officedocument.presentationml.slideLayout+xml" PartName="/ppt/slideLayouts/slideLayout1211.xml"/>
  <Override ContentType="application/vnd.openxmlformats-officedocument.presentationml.slideLayout+xml" PartName="/ppt/slideLayouts/slideLayout1212.xml"/>
  <Override ContentType="application/vnd.openxmlformats-officedocument.presentationml.slideLayout+xml" PartName="/ppt/slideLayouts/slideLayout1213.xml"/>
  <Override ContentType="application/vnd.openxmlformats-officedocument.presentationml.slideLayout+xml" PartName="/ppt/slideLayouts/slideLayout1214.xml"/>
  <Override ContentType="application/vnd.openxmlformats-officedocument.presentationml.slideLayout+xml" PartName="/ppt/slideLayouts/slideLayout1215.xml"/>
  <Override ContentType="application/vnd.openxmlformats-officedocument.presentationml.slideLayout+xml" PartName="/ppt/slideLayouts/slideLayout1216.xml"/>
  <Override ContentType="application/vnd.openxmlformats-officedocument.presentationml.slideLayout+xml" PartName="/ppt/slideLayouts/slideLayout1217.xml"/>
  <Override ContentType="application/vnd.openxmlformats-officedocument.presentationml.slideLayout+xml" PartName="/ppt/slideLayouts/slideLayout1218.xml"/>
  <Override ContentType="application/vnd.openxmlformats-officedocument.presentationml.slideLayout+xml" PartName="/ppt/slideLayouts/slideLayout1219.xml"/>
  <Override ContentType="application/vnd.openxmlformats-officedocument.presentationml.slideLayout+xml" PartName="/ppt/slideLayouts/slideLayout1220.xml"/>
  <Override ContentType="application/vnd.openxmlformats-officedocument.presentationml.slideLayout+xml" PartName="/ppt/slideLayouts/slideLayout1221.xml"/>
  <Override ContentType="application/vnd.openxmlformats-officedocument.presentationml.slideLayout+xml" PartName="/ppt/slideLayouts/slideLayout1222.xml"/>
  <Override ContentType="application/vnd.openxmlformats-officedocument.presentationml.slideLayout+xml" PartName="/ppt/slideLayouts/slideLayout1223.xml"/>
  <Override ContentType="application/vnd.openxmlformats-officedocument.presentationml.slideLayout+xml" PartName="/ppt/slideLayouts/slideLayout1224.xml"/>
  <Override ContentType="application/vnd.openxmlformats-officedocument.presentationml.slideLayout+xml" PartName="/ppt/slideLayouts/slideLayout1225.xml"/>
  <Override ContentType="application/vnd.openxmlformats-officedocument.presentationml.slideLayout+xml" PartName="/ppt/slideLayouts/slideLayout1226.xml"/>
  <Override ContentType="application/vnd.openxmlformats-officedocument.presentationml.slideLayout+xml" PartName="/ppt/slideLayouts/slideLayout1227.xml"/>
  <Override ContentType="application/vnd.openxmlformats-officedocument.presentationml.slideLayout+xml" PartName="/ppt/slideLayouts/slideLayout1228.xml"/>
  <Override ContentType="application/vnd.openxmlformats-officedocument.presentationml.slideLayout+xml" PartName="/ppt/slideLayouts/slideLayout1229.xml"/>
  <Override ContentType="application/vnd.openxmlformats-officedocument.presentationml.slideLayout+xml" PartName="/ppt/slideLayouts/slideLayout1230.xml"/>
  <Override ContentType="application/vnd.openxmlformats-officedocument.presentationml.slideLayout+xml" PartName="/ppt/slideLayouts/slideLayout1231.xml"/>
  <Override ContentType="application/vnd.openxmlformats-officedocument.presentationml.slideLayout+xml" PartName="/ppt/slideLayouts/slideLayout1232.xml"/>
  <Override ContentType="application/vnd.openxmlformats-officedocument.presentationml.slideLayout+xml" PartName="/ppt/slideLayouts/slideLayout1233.xml"/>
  <Override ContentType="application/vnd.openxmlformats-officedocument.presentationml.slideLayout+xml" PartName="/ppt/slideLayouts/slideLayout1234.xml"/>
  <Override ContentType="application/vnd.openxmlformats-officedocument.presentationml.slideLayout+xml" PartName="/ppt/slideLayouts/slideLayout1235.xml"/>
  <Override ContentType="application/vnd.openxmlformats-officedocument.presentationml.slideLayout+xml" PartName="/ppt/slideLayouts/slideLayout1236.xml"/>
  <Override ContentType="application/vnd.openxmlformats-officedocument.presentationml.slideLayout+xml" PartName="/ppt/slideLayouts/slideLayout1237.xml"/>
  <Override ContentType="application/vnd.openxmlformats-officedocument.presentationml.slideLayout+xml" PartName="/ppt/slideLayouts/slideLayout1238.xml"/>
  <Override ContentType="application/vnd.openxmlformats-officedocument.presentationml.slideLayout+xml" PartName="/ppt/slideLayouts/slideLayout1239.xml"/>
  <Override ContentType="application/vnd.openxmlformats-officedocument.presentationml.slideLayout+xml" PartName="/ppt/slideLayouts/slideLayout1240.xml"/>
  <Override ContentType="application/vnd.openxmlformats-officedocument.presentationml.slideLayout+xml" PartName="/ppt/slideLayouts/slideLayout1241.xml"/>
  <Override ContentType="application/vnd.openxmlformats-officedocument.presentationml.slideLayout+xml" PartName="/ppt/slideLayouts/slideLayout1242.xml"/>
  <Override ContentType="application/vnd.openxmlformats-officedocument.presentationml.slideLayout+xml" PartName="/ppt/slideLayouts/slideLayout1243.xml"/>
  <Override ContentType="application/vnd.openxmlformats-officedocument.presentationml.slideLayout+xml" PartName="/ppt/slideLayouts/slideLayout1244.xml"/>
  <Override ContentType="application/vnd.openxmlformats-officedocument.presentationml.slideLayout+xml" PartName="/ppt/slideLayouts/slideLayout1245.xml"/>
  <Override ContentType="application/vnd.openxmlformats-officedocument.presentationml.slideLayout+xml" PartName="/ppt/slideLayouts/slideLayout1246.xml"/>
  <Override ContentType="application/vnd.openxmlformats-officedocument.presentationml.slideLayout+xml" PartName="/ppt/slideLayouts/slideLayout1247.xml"/>
  <Override ContentType="application/vnd.openxmlformats-officedocument.presentationml.slideLayout+xml" PartName="/ppt/slideLayouts/slideLayout1248.xml"/>
  <Override ContentType="application/vnd.openxmlformats-officedocument.presentationml.slideLayout+xml" PartName="/ppt/slideLayouts/slideLayout1249.xml"/>
  <Override ContentType="application/vnd.openxmlformats-officedocument.presentationml.slideLayout+xml" PartName="/ppt/slideLayouts/slideLayout1250.xml"/>
  <Override ContentType="application/vnd.openxmlformats-officedocument.presentationml.slideLayout+xml" PartName="/ppt/slideLayouts/slideLayout1251.xml"/>
  <Override ContentType="application/vnd.openxmlformats-officedocument.presentationml.slideLayout+xml" PartName="/ppt/slideLayouts/slideLayout1252.xml"/>
  <Override ContentType="application/vnd.openxmlformats-officedocument.presentationml.slideLayout+xml" PartName="/ppt/slideLayouts/slideLayout1253.xml"/>
  <Override ContentType="application/vnd.openxmlformats-officedocument.presentationml.slideLayout+xml" PartName="/ppt/slideLayouts/slideLayout1254.xml"/>
  <Override ContentType="application/vnd.openxmlformats-officedocument.presentationml.slideLayout+xml" PartName="/ppt/slideLayouts/slideLayout1255.xml"/>
  <Override ContentType="application/vnd.openxmlformats-officedocument.presentationml.slideLayout+xml" PartName="/ppt/slideLayouts/slideLayout1256.xml"/>
  <Override ContentType="application/vnd.openxmlformats-officedocument.presentationml.slideLayout+xml" PartName="/ppt/slideLayouts/slideLayout1257.xml"/>
  <Override ContentType="application/vnd.openxmlformats-officedocument.presentationml.slideLayout+xml" PartName="/ppt/slideLayouts/slideLayout1258.xml"/>
  <Override ContentType="application/vnd.openxmlformats-officedocument.presentationml.slideLayout+xml" PartName="/ppt/slideLayouts/slideLayout1259.xml"/>
  <Override ContentType="application/vnd.openxmlformats-officedocument.presentationml.slideLayout+xml" PartName="/ppt/slideLayouts/slideLayout1260.xml"/>
  <Override ContentType="application/vnd.openxmlformats-officedocument.presentationml.slideLayout+xml" PartName="/ppt/slideLayouts/slideLayout1261.xml"/>
  <Override ContentType="application/vnd.openxmlformats-officedocument.presentationml.slideLayout+xml" PartName="/ppt/slideLayouts/slideLayout1262.xml"/>
  <Override ContentType="application/vnd.openxmlformats-officedocument.presentationml.slideLayout+xml" PartName="/ppt/slideLayouts/slideLayout1263.xml"/>
  <Override ContentType="application/vnd.openxmlformats-officedocument.presentationml.slideLayout+xml" PartName="/ppt/slideLayouts/slideLayout1264.xml"/>
  <Override ContentType="application/vnd.openxmlformats-officedocument.presentationml.slideLayout+xml" PartName="/ppt/slideLayouts/slideLayout1265.xml"/>
  <Override ContentType="application/vnd.openxmlformats-officedocument.presentationml.slideLayout+xml" PartName="/ppt/slideLayouts/slideLayout1266.xml"/>
  <Override ContentType="application/vnd.openxmlformats-officedocument.presentationml.slideLayout+xml" PartName="/ppt/slideLayouts/slideLayout1267.xml"/>
  <Override ContentType="application/vnd.openxmlformats-officedocument.presentationml.slideLayout+xml" PartName="/ppt/slideLayouts/slideLayout1268.xml"/>
  <Override ContentType="application/vnd.openxmlformats-officedocument.presentationml.slideLayout+xml" PartName="/ppt/slideLayouts/slideLayout1269.xml"/>
  <Override ContentType="application/vnd.openxmlformats-officedocument.presentationml.slideLayout+xml" PartName="/ppt/slideLayouts/slideLayout1270.xml"/>
  <Override ContentType="application/vnd.openxmlformats-officedocument.presentationml.slideLayout+xml" PartName="/ppt/slideLayouts/slideLayout1271.xml"/>
  <Override ContentType="application/vnd.openxmlformats-officedocument.presentationml.slideLayout+xml" PartName="/ppt/slideLayouts/slideLayout1272.xml"/>
  <Override ContentType="application/vnd.openxmlformats-officedocument.presentationml.slideLayout+xml" PartName="/ppt/slideLayouts/slideLayout1273.xml"/>
  <Override ContentType="application/vnd.openxmlformats-officedocument.presentationml.slideLayout+xml" PartName="/ppt/slideLayouts/slideLayout1274.xml"/>
  <Override ContentType="application/vnd.openxmlformats-officedocument.presentationml.slideLayout+xml" PartName="/ppt/slideLayouts/slideLayout1275.xml"/>
  <Override ContentType="application/vnd.openxmlformats-officedocument.presentationml.slideLayout+xml" PartName="/ppt/slideLayouts/slideLayout1276.xml"/>
  <Override ContentType="application/vnd.openxmlformats-officedocument.presentationml.slideLayout+xml" PartName="/ppt/slideLayouts/slideLayout1277.xml"/>
  <Override ContentType="application/vnd.openxmlformats-officedocument.presentationml.slideLayout+xml" PartName="/ppt/slideLayouts/slideLayout1278.xml"/>
  <Override ContentType="application/vnd.openxmlformats-officedocument.presentationml.slideLayout+xml" PartName="/ppt/slideLayouts/slideLayout1279.xml"/>
  <Override ContentType="application/vnd.openxmlformats-officedocument.presentationml.slideLayout+xml" PartName="/ppt/slideLayouts/slideLayout1280.xml"/>
  <Override ContentType="application/vnd.openxmlformats-officedocument.presentationml.slideLayout+xml" PartName="/ppt/slideLayouts/slideLayout1281.xml"/>
  <Override ContentType="application/vnd.openxmlformats-officedocument.presentationml.slideLayout+xml" PartName="/ppt/slideLayouts/slideLayout1282.xml"/>
  <Override ContentType="application/vnd.openxmlformats-officedocument.presentationml.slideLayout+xml" PartName="/ppt/slideLayouts/slideLayout1283.xml"/>
  <Override ContentType="application/vnd.openxmlformats-officedocument.presentationml.slideLayout+xml" PartName="/ppt/slideLayouts/slideLayout1284.xml"/>
  <Override ContentType="application/vnd.openxmlformats-officedocument.presentationml.slideLayout+xml" PartName="/ppt/slideLayouts/slideLayout1285.xml"/>
  <Override ContentType="application/vnd.openxmlformats-officedocument.theme+xml" PartName="/ppt/theme/theme14.xml"/>
  <Override ContentType="application/vnd.openxmlformats-officedocument.presentationml.slideLayout+xml" PartName="/ppt/slideLayouts/slideLayout1286.xml"/>
  <Override ContentType="application/vnd.openxmlformats-officedocument.presentationml.slideLayout+xml" PartName="/ppt/slideLayouts/slideLayout1287.xml"/>
  <Override ContentType="application/vnd.openxmlformats-officedocument.presentationml.slideLayout+xml" PartName="/ppt/slideLayouts/slideLayout1288.xml"/>
  <Override ContentType="application/vnd.openxmlformats-officedocument.presentationml.slideLayout+xml" PartName="/ppt/slideLayouts/slideLayout1289.xml"/>
  <Override ContentType="application/vnd.openxmlformats-officedocument.presentationml.slideLayout+xml" PartName="/ppt/slideLayouts/slideLayout1290.xml"/>
  <Override ContentType="application/vnd.openxmlformats-officedocument.presentationml.slideLayout+xml" PartName="/ppt/slideLayouts/slideLayout1291.xml"/>
  <Override ContentType="application/vnd.openxmlformats-officedocument.presentationml.slideLayout+xml" PartName="/ppt/slideLayouts/slideLayout1292.xml"/>
  <Override ContentType="application/vnd.openxmlformats-officedocument.presentationml.slideLayout+xml" PartName="/ppt/slideLayouts/slideLayout1293.xml"/>
  <Override ContentType="application/vnd.openxmlformats-officedocument.presentationml.slideLayout+xml" PartName="/ppt/slideLayouts/slideLayout1294.xml"/>
  <Override ContentType="application/vnd.openxmlformats-officedocument.presentationml.slideLayout+xml" PartName="/ppt/slideLayouts/slideLayout1295.xml"/>
  <Override ContentType="application/vnd.openxmlformats-officedocument.presentationml.slideLayout+xml" PartName="/ppt/slideLayouts/slideLayout1296.xml"/>
  <Override ContentType="application/vnd.openxmlformats-officedocument.presentationml.slideLayout+xml" PartName="/ppt/slideLayouts/slideLayout1297.xml"/>
  <Override ContentType="application/vnd.openxmlformats-officedocument.presentationml.slideLayout+xml" PartName="/ppt/slideLayouts/slideLayout1298.xml"/>
  <Override ContentType="application/vnd.openxmlformats-officedocument.presentationml.slideLayout+xml" PartName="/ppt/slideLayouts/slideLayout1299.xml"/>
  <Override ContentType="application/vnd.openxmlformats-officedocument.presentationml.slideLayout+xml" PartName="/ppt/slideLayouts/slideLayout1300.xml"/>
  <Override ContentType="application/vnd.openxmlformats-officedocument.presentationml.slideLayout+xml" PartName="/ppt/slideLayouts/slideLayout1301.xml"/>
  <Override ContentType="application/vnd.openxmlformats-officedocument.presentationml.slideLayout+xml" PartName="/ppt/slideLayouts/slideLayout1302.xml"/>
  <Override ContentType="application/vnd.openxmlformats-officedocument.presentationml.slideLayout+xml" PartName="/ppt/slideLayouts/slideLayout1303.xml"/>
  <Override ContentType="application/vnd.openxmlformats-officedocument.presentationml.slideLayout+xml" PartName="/ppt/slideLayouts/slideLayout1304.xml"/>
  <Override ContentType="application/vnd.openxmlformats-officedocument.presentationml.slideLayout+xml" PartName="/ppt/slideLayouts/slideLayout1305.xml"/>
  <Override ContentType="application/vnd.openxmlformats-officedocument.presentationml.slideLayout+xml" PartName="/ppt/slideLayouts/slideLayout1306.xml"/>
  <Override ContentType="application/vnd.openxmlformats-officedocument.presentationml.slideLayout+xml" PartName="/ppt/slideLayouts/slideLayout1307.xml"/>
  <Override ContentType="application/vnd.openxmlformats-officedocument.presentationml.slideLayout+xml" PartName="/ppt/slideLayouts/slideLayout1308.xml"/>
  <Override ContentType="application/vnd.openxmlformats-officedocument.presentationml.slideLayout+xml" PartName="/ppt/slideLayouts/slideLayout1309.xml"/>
  <Override ContentType="application/vnd.openxmlformats-officedocument.presentationml.slideLayout+xml" PartName="/ppt/slideLayouts/slideLayout1310.xml"/>
  <Override ContentType="application/vnd.openxmlformats-officedocument.presentationml.slideLayout+xml" PartName="/ppt/slideLayouts/slideLayout1311.xml"/>
  <Override ContentType="application/vnd.openxmlformats-officedocument.presentationml.slideLayout+xml" PartName="/ppt/slideLayouts/slideLayout1312.xml"/>
  <Override ContentType="application/vnd.openxmlformats-officedocument.presentationml.slideLayout+xml" PartName="/ppt/slideLayouts/slideLayout1313.xml"/>
  <Override ContentType="application/vnd.openxmlformats-officedocument.presentationml.slideLayout+xml" PartName="/ppt/slideLayouts/slideLayout1314.xml"/>
  <Override ContentType="application/vnd.openxmlformats-officedocument.presentationml.slideLayout+xml" PartName="/ppt/slideLayouts/slideLayout1315.xml"/>
  <Override ContentType="application/vnd.openxmlformats-officedocument.presentationml.slideLayout+xml" PartName="/ppt/slideLayouts/slideLayout1316.xml"/>
  <Override ContentType="application/vnd.openxmlformats-officedocument.presentationml.slideLayout+xml" PartName="/ppt/slideLayouts/slideLayout1317.xml"/>
  <Override ContentType="application/vnd.openxmlformats-officedocument.presentationml.slideLayout+xml" PartName="/ppt/slideLayouts/slideLayout1318.xml"/>
  <Override ContentType="application/vnd.openxmlformats-officedocument.presentationml.slideLayout+xml" PartName="/ppt/slideLayouts/slideLayout1319.xml"/>
  <Override ContentType="application/vnd.openxmlformats-officedocument.presentationml.slideLayout+xml" PartName="/ppt/slideLayouts/slideLayout1320.xml"/>
  <Override ContentType="application/vnd.openxmlformats-officedocument.presentationml.slideLayout+xml" PartName="/ppt/slideLayouts/slideLayout1321.xml"/>
  <Override ContentType="application/vnd.openxmlformats-officedocument.presentationml.slideLayout+xml" PartName="/ppt/slideLayouts/slideLayout1322.xml"/>
  <Override ContentType="application/vnd.openxmlformats-officedocument.presentationml.slideLayout+xml" PartName="/ppt/slideLayouts/slideLayout1323.xml"/>
  <Override ContentType="application/vnd.openxmlformats-officedocument.presentationml.slideLayout+xml" PartName="/ppt/slideLayouts/slideLayout1324.xml"/>
  <Override ContentType="application/vnd.openxmlformats-officedocument.presentationml.slideLayout+xml" PartName="/ppt/slideLayouts/slideLayout1325.xml"/>
  <Override ContentType="application/vnd.openxmlformats-officedocument.presentationml.slideLayout+xml" PartName="/ppt/slideLayouts/slideLayout1326.xml"/>
  <Override ContentType="application/vnd.openxmlformats-officedocument.presentationml.slideLayout+xml" PartName="/ppt/slideLayouts/slideLayout1327.xml"/>
  <Override ContentType="application/vnd.openxmlformats-officedocument.presentationml.slideLayout+xml" PartName="/ppt/slideLayouts/slideLayout1328.xml"/>
  <Override ContentType="application/vnd.openxmlformats-officedocument.presentationml.slideLayout+xml" PartName="/ppt/slideLayouts/slideLayout1329.xml"/>
  <Override ContentType="application/vnd.openxmlformats-officedocument.presentationml.slideLayout+xml" PartName="/ppt/slideLayouts/slideLayout1330.xml"/>
  <Override ContentType="application/vnd.openxmlformats-officedocument.presentationml.slideLayout+xml" PartName="/ppt/slideLayouts/slideLayout1331.xml"/>
  <Override ContentType="application/vnd.openxmlformats-officedocument.presentationml.slideLayout+xml" PartName="/ppt/slideLayouts/slideLayout1332.xml"/>
  <Override ContentType="application/vnd.openxmlformats-officedocument.presentationml.slideLayout+xml" PartName="/ppt/slideLayouts/slideLayout1333.xml"/>
  <Override ContentType="application/vnd.openxmlformats-officedocument.presentationml.slideLayout+xml" PartName="/ppt/slideLayouts/slideLayout1334.xml"/>
  <Override ContentType="application/vnd.openxmlformats-officedocument.presentationml.slideLayout+xml" PartName="/ppt/slideLayouts/slideLayout1335.xml"/>
  <Override ContentType="application/vnd.openxmlformats-officedocument.presentationml.slideLayout+xml" PartName="/ppt/slideLayouts/slideLayout1336.xml"/>
  <Override ContentType="application/vnd.openxmlformats-officedocument.presentationml.slideLayout+xml" PartName="/ppt/slideLayouts/slideLayout1337.xml"/>
  <Override ContentType="application/vnd.openxmlformats-officedocument.presentationml.slideLayout+xml" PartName="/ppt/slideLayouts/slideLayout1338.xml"/>
  <Override ContentType="application/vnd.openxmlformats-officedocument.presentationml.slideLayout+xml" PartName="/ppt/slideLayouts/slideLayout1339.xml"/>
  <Override ContentType="application/vnd.openxmlformats-officedocument.presentationml.slideLayout+xml" PartName="/ppt/slideLayouts/slideLayout1340.xml"/>
  <Override ContentType="application/vnd.openxmlformats-officedocument.presentationml.slideLayout+xml" PartName="/ppt/slideLayouts/slideLayout1341.xml"/>
  <Override ContentType="application/vnd.openxmlformats-officedocument.presentationml.slideLayout+xml" PartName="/ppt/slideLayouts/slideLayout1342.xml"/>
  <Override ContentType="application/vnd.openxmlformats-officedocument.presentationml.slideLayout+xml" PartName="/ppt/slideLayouts/slideLayout1343.xml"/>
  <Override ContentType="application/vnd.openxmlformats-officedocument.presentationml.slideLayout+xml" PartName="/ppt/slideLayouts/slideLayout1344.xml"/>
  <Override ContentType="application/vnd.openxmlformats-officedocument.presentationml.slideLayout+xml" PartName="/ppt/slideLayouts/slideLayout1345.xml"/>
  <Override ContentType="application/vnd.openxmlformats-officedocument.presentationml.slideLayout+xml" PartName="/ppt/slideLayouts/slideLayout1346.xml"/>
  <Override ContentType="application/vnd.openxmlformats-officedocument.presentationml.slideLayout+xml" PartName="/ppt/slideLayouts/slideLayout1347.xml"/>
  <Override ContentType="application/vnd.openxmlformats-officedocument.presentationml.slideLayout+xml" PartName="/ppt/slideLayouts/slideLayout1348.xml"/>
  <Override ContentType="application/vnd.openxmlformats-officedocument.presentationml.slideLayout+xml" PartName="/ppt/slideLayouts/slideLayout1349.xml"/>
  <Override ContentType="application/vnd.openxmlformats-officedocument.presentationml.slideLayout+xml" PartName="/ppt/slideLayouts/slideLayout1350.xml"/>
  <Override ContentType="application/vnd.openxmlformats-officedocument.presentationml.slideLayout+xml" PartName="/ppt/slideLayouts/slideLayout1351.xml"/>
  <Override ContentType="application/vnd.openxmlformats-officedocument.presentationml.slideLayout+xml" PartName="/ppt/slideLayouts/slideLayout1352.xml"/>
  <Override ContentType="application/vnd.openxmlformats-officedocument.presentationml.slideLayout+xml" PartName="/ppt/slideLayouts/slideLayout1353.xml"/>
  <Override ContentType="application/vnd.openxmlformats-officedocument.presentationml.slideLayout+xml" PartName="/ppt/slideLayouts/slideLayout1354.xml"/>
  <Override ContentType="application/vnd.openxmlformats-officedocument.presentationml.slideLayout+xml" PartName="/ppt/slideLayouts/slideLayout1355.xml"/>
  <Override ContentType="application/vnd.openxmlformats-officedocument.presentationml.slideLayout+xml" PartName="/ppt/slideLayouts/slideLayout1356.xml"/>
  <Override ContentType="application/vnd.openxmlformats-officedocument.presentationml.slideLayout+xml" PartName="/ppt/slideLayouts/slideLayout1357.xml"/>
  <Override ContentType="application/vnd.openxmlformats-officedocument.presentationml.slideLayout+xml" PartName="/ppt/slideLayouts/slideLayout1358.xml"/>
  <Override ContentType="application/vnd.openxmlformats-officedocument.presentationml.slideLayout+xml" PartName="/ppt/slideLayouts/slideLayout1359.xml"/>
  <Override ContentType="application/vnd.openxmlformats-officedocument.presentationml.slideLayout+xml" PartName="/ppt/slideLayouts/slideLayout1360.xml"/>
  <Override ContentType="application/vnd.openxmlformats-officedocument.presentationml.slideLayout+xml" PartName="/ppt/slideLayouts/slideLayout1361.xml"/>
  <Override ContentType="application/vnd.openxmlformats-officedocument.presentationml.slideLayout+xml" PartName="/ppt/slideLayouts/slideLayout1362.xml"/>
  <Override ContentType="application/vnd.openxmlformats-officedocument.presentationml.slideLayout+xml" PartName="/ppt/slideLayouts/slideLayout1363.xml"/>
  <Override ContentType="application/vnd.openxmlformats-officedocument.presentationml.slideLayout+xml" PartName="/ppt/slideLayouts/slideLayout1364.xml"/>
  <Override ContentType="application/vnd.openxmlformats-officedocument.presentationml.slideLayout+xml" PartName="/ppt/slideLayouts/slideLayout1365.xml"/>
  <Override ContentType="application/vnd.openxmlformats-officedocument.presentationml.slideLayout+xml" PartName="/ppt/slideLayouts/slideLayout1366.xml"/>
  <Override ContentType="application/vnd.openxmlformats-officedocument.presentationml.slideLayout+xml" PartName="/ppt/slideLayouts/slideLayout1367.xml"/>
  <Override ContentType="application/vnd.openxmlformats-officedocument.presentationml.slideLayout+xml" PartName="/ppt/slideLayouts/slideLayout1368.xml"/>
  <Override ContentType="application/vnd.openxmlformats-officedocument.presentationml.slideLayout+xml" PartName="/ppt/slideLayouts/slideLayout1369.xml"/>
  <Override ContentType="application/vnd.openxmlformats-officedocument.presentationml.slideLayout+xml" PartName="/ppt/slideLayouts/slideLayout1370.xml"/>
  <Override ContentType="application/vnd.openxmlformats-officedocument.presentationml.slideLayout+xml" PartName="/ppt/slideLayouts/slideLayout1371.xml"/>
  <Override ContentType="application/vnd.openxmlformats-officedocument.presentationml.slideLayout+xml" PartName="/ppt/slideLayouts/slideLayout1372.xml"/>
  <Override ContentType="application/vnd.openxmlformats-officedocument.presentationml.slideLayout+xml" PartName="/ppt/slideLayouts/slideLayout1373.xml"/>
  <Override ContentType="application/vnd.openxmlformats-officedocument.presentationml.slideLayout+xml" PartName="/ppt/slideLayouts/slideLayout1374.xml"/>
  <Override ContentType="application/vnd.openxmlformats-officedocument.presentationml.slideLayout+xml" PartName="/ppt/slideLayouts/slideLayout1375.xml"/>
  <Override ContentType="application/vnd.openxmlformats-officedocument.presentationml.slideLayout+xml" PartName="/ppt/slideLayouts/slideLayout1376.xml"/>
  <Override ContentType="application/vnd.openxmlformats-officedocument.presentationml.slideLayout+xml" PartName="/ppt/slideLayouts/slideLayout1377.xml"/>
  <Override ContentType="application/vnd.openxmlformats-officedocument.presentationml.slideLayout+xml" PartName="/ppt/slideLayouts/slideLayout1378.xml"/>
  <Override ContentType="application/vnd.openxmlformats-officedocument.presentationml.slideLayout+xml" PartName="/ppt/slideLayouts/slideLayout1379.xml"/>
  <Override ContentType="application/vnd.openxmlformats-officedocument.presentationml.slideLayout+xml" PartName="/ppt/slideLayouts/slideLayout1380.xml"/>
  <Override ContentType="application/vnd.openxmlformats-officedocument.presentationml.slideLayout+xml" PartName="/ppt/slideLayouts/slideLayout1381.xml"/>
  <Override ContentType="application/vnd.openxmlformats-officedocument.presentationml.slideLayout+xml" PartName="/ppt/slideLayouts/slideLayout1382.xml"/>
  <Override ContentType="application/vnd.openxmlformats-officedocument.presentationml.slideLayout+xml" PartName="/ppt/slideLayouts/slideLayout1383.xml"/>
  <Override ContentType="application/vnd.openxmlformats-officedocument.presentationml.slideLayout+xml" PartName="/ppt/slideLayouts/slideLayout1384.xml"/>
  <Override ContentType="application/vnd.openxmlformats-officedocument.presentationml.slideLayout+xml" PartName="/ppt/slideLayouts/slideLayout1385.xml"/>
  <Override ContentType="application/vnd.openxmlformats-officedocument.presentationml.slideLayout+xml" PartName="/ppt/slideLayouts/slideLayout1386.xml"/>
  <Override ContentType="application/vnd.openxmlformats-officedocument.presentationml.slideLayout+xml" PartName="/ppt/slideLayouts/slideLayout1387.xml"/>
  <Override ContentType="application/vnd.openxmlformats-officedocument.presentationml.slideLayout+xml" PartName="/ppt/slideLayouts/slideLayout1388.xml"/>
  <Override ContentType="application/vnd.openxmlformats-officedocument.presentationml.slideLayout+xml" PartName="/ppt/slideLayouts/slideLayout1389.xml"/>
  <Override ContentType="application/vnd.openxmlformats-officedocument.presentationml.slideLayout+xml" PartName="/ppt/slideLayouts/slideLayout1390.xml"/>
  <Override ContentType="application/vnd.openxmlformats-officedocument.presentationml.slideLayout+xml" PartName="/ppt/slideLayouts/slideLayout1391.xml"/>
  <Override ContentType="application/vnd.openxmlformats-officedocument.presentationml.slideLayout+xml" PartName="/ppt/slideLayouts/slideLayout1392.xml"/>
  <Override ContentType="application/vnd.openxmlformats-officedocument.presentationml.slideLayout+xml" PartName="/ppt/slideLayouts/slideLayout1393.xml"/>
  <Override ContentType="application/vnd.openxmlformats-officedocument.presentationml.slideLayout+xml" PartName="/ppt/slideLayouts/slideLayout1394.xml"/>
  <Override ContentType="application/vnd.openxmlformats-officedocument.presentationml.slideLayout+xml" PartName="/ppt/slideLayouts/slideLayout1395.xml"/>
  <Override ContentType="application/vnd.openxmlformats-officedocument.presentationml.slideLayout+xml" PartName="/ppt/slideLayouts/slideLayout1396.xml"/>
  <Override ContentType="application/vnd.openxmlformats-officedocument.presentationml.slideLayout+xml" PartName="/ppt/slideLayouts/slideLayout1397.xml"/>
  <Override ContentType="application/vnd.openxmlformats-officedocument.presentationml.slideLayout+xml" PartName="/ppt/slideLayouts/slideLayout1398.xml"/>
  <Override ContentType="application/vnd.openxmlformats-officedocument.presentationml.slideLayout+xml" PartName="/ppt/slideLayouts/slideLayout1399.xml"/>
  <Override ContentType="application/vnd.openxmlformats-officedocument.presentationml.slideLayout+xml" PartName="/ppt/slideLayouts/slideLayout1400.xml"/>
  <Override ContentType="application/vnd.openxmlformats-officedocument.presentationml.slideLayout+xml" PartName="/ppt/slideLayouts/slideLayout1401.xml"/>
  <Override ContentType="application/vnd.openxmlformats-officedocument.presentationml.slideLayout+xml" PartName="/ppt/slideLayouts/slideLayout1402.xml"/>
  <Override ContentType="application/vnd.openxmlformats-officedocument.presentationml.slideLayout+xml" PartName="/ppt/slideLayouts/slideLayout1403.xml"/>
  <Override ContentType="application/vnd.openxmlformats-officedocument.presentationml.slideLayout+xml" PartName="/ppt/slideLayouts/slideLayout1404.xml"/>
  <Override ContentType="application/vnd.openxmlformats-officedocument.presentationml.slideLayout+xml" PartName="/ppt/slideLayouts/slideLayout1405.xml"/>
  <Override ContentType="application/vnd.openxmlformats-officedocument.presentationml.slideLayout+xml" PartName="/ppt/slideLayouts/slideLayout1406.xml"/>
  <Override ContentType="application/vnd.openxmlformats-officedocument.presentationml.slideLayout+xml" PartName="/ppt/slideLayouts/slideLayout1407.xml"/>
  <Override ContentType="application/vnd.openxmlformats-officedocument.presentationml.slideLayout+xml" PartName="/ppt/slideLayouts/slideLayout1408.xml"/>
  <Override ContentType="application/vnd.openxmlformats-officedocument.presentationml.slideLayout+xml" PartName="/ppt/slideLayouts/slideLayout1409.xml"/>
  <Override ContentType="application/vnd.openxmlformats-officedocument.presentationml.slideLayout+xml" PartName="/ppt/slideLayouts/slideLayout1410.xml"/>
  <Override ContentType="application/vnd.openxmlformats-officedocument.presentationml.slideLayout+xml" PartName="/ppt/slideLayouts/slideLayout1411.xml"/>
  <Override ContentType="application/vnd.openxmlformats-officedocument.presentationml.slideLayout+xml" PartName="/ppt/slideLayouts/slideLayout1412.xml"/>
  <Override ContentType="application/vnd.openxmlformats-officedocument.presentationml.slideLayout+xml" PartName="/ppt/slideLayouts/slideLayout1413.xml"/>
  <Override ContentType="application/vnd.openxmlformats-officedocument.presentationml.slideLayout+xml" PartName="/ppt/slideLayouts/slideLayout1414.xml"/>
  <Override ContentType="application/vnd.openxmlformats-officedocument.presentationml.slideLayout+xml" PartName="/ppt/slideLayouts/slideLayout1415.xml"/>
  <Override ContentType="application/vnd.openxmlformats-officedocument.presentationml.slideLayout+xml" PartName="/ppt/slideLayouts/slideLayout1416.xml"/>
  <Override ContentType="application/vnd.openxmlformats-officedocument.presentationml.slideLayout+xml" PartName="/ppt/slideLayouts/slideLayout1417.xml"/>
  <Override ContentType="application/vnd.openxmlformats-officedocument.presentationml.slideLayout+xml" PartName="/ppt/slideLayouts/slideLayout1418.xml"/>
  <Override ContentType="application/vnd.openxmlformats-officedocument.presentationml.slideLayout+xml" PartName="/ppt/slideLayouts/slideLayout1419.xml"/>
  <Override ContentType="application/vnd.openxmlformats-officedocument.presentationml.slideLayout+xml" PartName="/ppt/slideLayouts/slideLayout1420.xml"/>
  <Override ContentType="application/vnd.openxmlformats-officedocument.presentationml.slideLayout+xml" PartName="/ppt/slideLayouts/slideLayout1421.xml"/>
  <Override ContentType="application/vnd.openxmlformats-officedocument.presentationml.slideLayout+xml" PartName="/ppt/slideLayouts/slideLayout1422.xml"/>
  <Override ContentType="application/vnd.openxmlformats-officedocument.presentationml.slideLayout+xml" PartName="/ppt/slideLayouts/slideLayout1423.xml"/>
  <Override ContentType="application/vnd.openxmlformats-officedocument.presentationml.slideLayout+xml" PartName="/ppt/slideLayouts/slideLayout1424.xml"/>
  <Override ContentType="application/vnd.openxmlformats-officedocument.presentationml.slideLayout+xml" PartName="/ppt/slideLayouts/slideLayout1425.xml"/>
  <Override ContentType="application/vnd.openxmlformats-officedocument.presentationml.slideLayout+xml" PartName="/ppt/slideLayouts/slideLayout1426.xml"/>
  <Override ContentType="application/vnd.openxmlformats-officedocument.presentationml.slideLayout+xml" PartName="/ppt/slideLayouts/slideLayout1427.xml"/>
  <Override ContentType="application/vnd.openxmlformats-officedocument.presentationml.slideLayout+xml" PartName="/ppt/slideLayouts/slideLayout1428.xml"/>
  <Override ContentType="application/vnd.openxmlformats-officedocument.presentationml.slideLayout+xml" PartName="/ppt/slideLayouts/slideLayout1429.xml"/>
  <Override ContentType="application/vnd.openxmlformats-officedocument.presentationml.slideLayout+xml" PartName="/ppt/slideLayouts/slideLayout1430.xml"/>
  <Override ContentType="application/vnd.openxmlformats-officedocument.presentationml.slideLayout+xml" PartName="/ppt/slideLayouts/slideLayout1431.xml"/>
  <Override ContentType="application/vnd.openxmlformats-officedocument.presentationml.slideLayout+xml" PartName="/ppt/slideLayouts/slideLayout1432.xml"/>
  <Override ContentType="application/vnd.openxmlformats-officedocument.presentationml.slideLayout+xml" PartName="/ppt/slideLayouts/slideLayout1433.xml"/>
  <Override ContentType="application/vnd.openxmlformats-officedocument.presentationml.slideLayout+xml" PartName="/ppt/slideLayouts/slideLayout1434.xml"/>
  <Override ContentType="application/vnd.openxmlformats-officedocument.presentationml.slideLayout+xml" PartName="/ppt/slideLayouts/slideLayout1435.xml"/>
  <Override ContentType="application/vnd.openxmlformats-officedocument.presentationml.slideLayout+xml" PartName="/ppt/slideLayouts/slideLayout1436.xml"/>
  <Override ContentType="application/vnd.openxmlformats-officedocument.presentationml.slideLayout+xml" PartName="/ppt/slideLayouts/slideLayout1437.xml"/>
  <Override ContentType="application/vnd.openxmlformats-officedocument.presentationml.slideLayout+xml" PartName="/ppt/slideLayouts/slideLayout1438.xml"/>
  <Override ContentType="application/vnd.openxmlformats-officedocument.presentationml.slideLayout+xml" PartName="/ppt/slideLayouts/slideLayout1439.xml"/>
  <Override ContentType="application/vnd.openxmlformats-officedocument.presentationml.slideLayout+xml" PartName="/ppt/slideLayouts/slideLayout1440.xml"/>
  <Override ContentType="application/vnd.openxmlformats-officedocument.presentationml.slideLayout+xml" PartName="/ppt/slideLayouts/slideLayout1441.xml"/>
  <Override ContentType="application/vnd.openxmlformats-officedocument.presentationml.slideLayout+xml" PartName="/ppt/slideLayouts/slideLayout1442.xml"/>
  <Override ContentType="application/vnd.openxmlformats-officedocument.presentationml.slideLayout+xml" PartName="/ppt/slideLayouts/slideLayout1443.xml"/>
  <Override ContentType="application/vnd.openxmlformats-officedocument.presentationml.slideLayout+xml" PartName="/ppt/slideLayouts/slideLayout1444.xml"/>
  <Override ContentType="application/vnd.openxmlformats-officedocument.presentationml.slideLayout+xml" PartName="/ppt/slideLayouts/slideLayout1445.xml"/>
  <Override ContentType="application/vnd.openxmlformats-officedocument.presentationml.slideLayout+xml" PartName="/ppt/slideLayouts/slideLayout1446.xml"/>
  <Override ContentType="application/vnd.openxmlformats-officedocument.presentationml.slideLayout+xml" PartName="/ppt/slideLayouts/slideLayout1447.xml"/>
  <Override ContentType="application/vnd.openxmlformats-officedocument.presentationml.slideLayout+xml" PartName="/ppt/slideLayouts/slideLayout1448.xml"/>
  <Override ContentType="application/vnd.openxmlformats-officedocument.presentationml.slideLayout+xml" PartName="/ppt/slideLayouts/slideLayout1449.xml"/>
  <Override ContentType="application/vnd.openxmlformats-officedocument.presentationml.slideLayout+xml" PartName="/ppt/slideLayouts/slideLayout1450.xml"/>
  <Override ContentType="application/vnd.openxmlformats-officedocument.presentationml.slideLayout+xml" PartName="/ppt/slideLayouts/slideLayout1451.xml"/>
  <Override ContentType="application/vnd.openxmlformats-officedocument.presentationml.slideLayout+xml" PartName="/ppt/slideLayouts/slideLayout1452.xml"/>
  <Override ContentType="application/vnd.openxmlformats-officedocument.presentationml.slideLayout+xml" PartName="/ppt/slideLayouts/slideLayout1453.xml"/>
  <Override ContentType="application/vnd.openxmlformats-officedocument.presentationml.slideLayout+xml" PartName="/ppt/slideLayouts/slideLayout1454.xml"/>
  <Override ContentType="application/vnd.openxmlformats-officedocument.presentationml.slideLayout+xml" PartName="/ppt/slideLayouts/slideLayout1455.xml"/>
  <Override ContentType="application/vnd.openxmlformats-officedocument.presentationml.slideLayout+xml" PartName="/ppt/slideLayouts/slideLayout1456.xml"/>
  <Override ContentType="application/vnd.openxmlformats-officedocument.presentationml.slideLayout+xml" PartName="/ppt/slideLayouts/slideLayout1457.xml"/>
  <Override ContentType="application/vnd.openxmlformats-officedocument.presentationml.slideLayout+xml" PartName="/ppt/slideLayouts/slideLayout1458.xml"/>
  <Override ContentType="application/vnd.openxmlformats-officedocument.presentationml.slideLayout+xml" PartName="/ppt/slideLayouts/slideLayout1459.xml"/>
  <Override ContentType="application/vnd.openxmlformats-officedocument.presentationml.slideLayout+xml" PartName="/ppt/slideLayouts/slideLayout1460.xml"/>
  <Override ContentType="application/vnd.openxmlformats-officedocument.presentationml.slideLayout+xml" PartName="/ppt/slideLayouts/slideLayout1461.xml"/>
  <Override ContentType="application/vnd.openxmlformats-officedocument.presentationml.slideLayout+xml" PartName="/ppt/slideLayouts/slideLayout1462.xml"/>
  <Override ContentType="application/vnd.openxmlformats-officedocument.presentationml.slideLayout+xml" PartName="/ppt/slideLayouts/slideLayout1463.xml"/>
  <Override ContentType="application/vnd.openxmlformats-officedocument.presentationml.slideLayout+xml" PartName="/ppt/slideLayouts/slideLayout1464.xml"/>
  <Override ContentType="application/vnd.openxmlformats-officedocument.presentationml.slideLayout+xml" PartName="/ppt/slideLayouts/slideLayout1465.xml"/>
  <Override ContentType="application/vnd.openxmlformats-officedocument.presentationml.slideLayout+xml" PartName="/ppt/slideLayouts/slideLayout1466.xml"/>
  <Override ContentType="application/vnd.openxmlformats-officedocument.presentationml.slideLayout+xml" PartName="/ppt/slideLayouts/slideLayout1467.xml"/>
  <Override ContentType="application/vnd.openxmlformats-officedocument.presentationml.slideLayout+xml" PartName="/ppt/slideLayouts/slideLayout1468.xml"/>
  <Override ContentType="application/vnd.openxmlformats-officedocument.presentationml.slideLayout+xml" PartName="/ppt/slideLayouts/slideLayout1469.xml"/>
  <Override ContentType="application/vnd.openxmlformats-officedocument.presentationml.slideLayout+xml" PartName="/ppt/slideLayouts/slideLayout1470.xml"/>
  <Override ContentType="application/vnd.openxmlformats-officedocument.presentationml.slideLayout+xml" PartName="/ppt/slideLayouts/slideLayout1471.xml"/>
  <Override ContentType="application/vnd.openxmlformats-officedocument.presentationml.slideLayout+xml" PartName="/ppt/slideLayouts/slideLayout1472.xml"/>
  <Override ContentType="application/vnd.openxmlformats-officedocument.presentationml.slideLayout+xml" PartName="/ppt/slideLayouts/slideLayout1473.xml"/>
  <Override ContentType="application/vnd.openxmlformats-officedocument.presentationml.slideLayout+xml" PartName="/ppt/slideLayouts/slideLayout1474.xml"/>
  <Override ContentType="application/vnd.openxmlformats-officedocument.presentationml.slideLayout+xml" PartName="/ppt/slideLayouts/slideLayout1475.xml"/>
  <Override ContentType="application/vnd.openxmlformats-officedocument.presentationml.slideLayout+xml" PartName="/ppt/slideLayouts/slideLayout1476.xml"/>
  <Override ContentType="application/vnd.openxmlformats-officedocument.presentationml.slideLayout+xml" PartName="/ppt/slideLayouts/slideLayout1477.xml"/>
  <Override ContentType="application/vnd.openxmlformats-officedocument.presentationml.slideLayout+xml" PartName="/ppt/slideLayouts/slideLayout1478.xml"/>
  <Override ContentType="application/vnd.openxmlformats-officedocument.presentationml.slideLayout+xml" PartName="/ppt/slideLayouts/slideLayout1479.xml"/>
  <Override ContentType="application/vnd.openxmlformats-officedocument.presentationml.slideLayout+xml" PartName="/ppt/slideLayouts/slideLayout1480.xml"/>
  <Override ContentType="application/vnd.openxmlformats-officedocument.presentationml.slideLayout+xml" PartName="/ppt/slideLayouts/slideLayout1481.xml"/>
  <Override ContentType="application/vnd.openxmlformats-officedocument.presentationml.slideLayout+xml" PartName="/ppt/slideLayouts/slideLayout1482.xml"/>
  <Override ContentType="application/vnd.openxmlformats-officedocument.presentationml.slideLayout+xml" PartName="/ppt/slideLayouts/slideLayout1483.xml"/>
  <Override ContentType="application/vnd.openxmlformats-officedocument.presentationml.slideLayout+xml" PartName="/ppt/slideLayouts/slideLayout1484.xml"/>
  <Override ContentType="application/vnd.openxmlformats-officedocument.presentationml.slideLayout+xml" PartName="/ppt/slideLayouts/slideLayout1485.xml"/>
  <Override ContentType="application/vnd.openxmlformats-officedocument.presentationml.slideLayout+xml" PartName="/ppt/slideLayouts/slideLayout1486.xml"/>
  <Override ContentType="application/vnd.openxmlformats-officedocument.presentationml.slideLayout+xml" PartName="/ppt/slideLayouts/slideLayout1487.xml"/>
  <Override ContentType="application/vnd.openxmlformats-officedocument.presentationml.slideLayout+xml" PartName="/ppt/slideLayouts/slideLayout1488.xml"/>
  <Override ContentType="application/vnd.openxmlformats-officedocument.presentationml.slideLayout+xml" PartName="/ppt/slideLayouts/slideLayout1489.xml"/>
  <Override ContentType="application/vnd.openxmlformats-officedocument.presentationml.slideLayout+xml" PartName="/ppt/slideLayouts/slideLayout1490.xml"/>
  <Override ContentType="application/vnd.openxmlformats-officedocument.presentationml.slideLayout+xml" PartName="/ppt/slideLayouts/slideLayout1491.xml"/>
  <Override ContentType="application/vnd.openxmlformats-officedocument.presentationml.slideLayout+xml" PartName="/ppt/slideLayouts/slideLayout1492.xml"/>
  <Override ContentType="application/vnd.openxmlformats-officedocument.presentationml.slideLayout+xml" PartName="/ppt/slideLayouts/slideLayout1493.xml"/>
  <Override ContentType="application/vnd.openxmlformats-officedocument.presentationml.slideLayout+xml" PartName="/ppt/slideLayouts/slideLayout1494.xml"/>
  <Override ContentType="application/vnd.openxmlformats-officedocument.presentationml.slideLayout+xml" PartName="/ppt/slideLayouts/slideLayout1495.xml"/>
  <Override ContentType="application/vnd.openxmlformats-officedocument.presentationml.slideLayout+xml" PartName="/ppt/slideLayouts/slideLayout1496.xml"/>
  <Override ContentType="application/vnd.openxmlformats-officedocument.presentationml.slideLayout+xml" PartName="/ppt/slideLayouts/slideLayout1497.xml"/>
  <Override ContentType="application/vnd.openxmlformats-officedocument.presentationml.slideLayout+xml" PartName="/ppt/slideLayouts/slideLayout1498.xml"/>
  <Override ContentType="application/vnd.openxmlformats-officedocument.presentationml.slideLayout+xml" PartName="/ppt/slideLayouts/slideLayout1499.xml"/>
  <Override ContentType="application/vnd.openxmlformats-officedocument.presentationml.slideLayout+xml" PartName="/ppt/slideLayouts/slideLayout1500.xml"/>
  <Override ContentType="application/vnd.openxmlformats-officedocument.presentationml.slideLayout+xml" PartName="/ppt/slideLayouts/slideLayout1501.xml"/>
  <Override ContentType="application/vnd.openxmlformats-officedocument.presentationml.slideLayout+xml" PartName="/ppt/slideLayouts/slideLayout1502.xml"/>
  <Override ContentType="application/vnd.openxmlformats-officedocument.presentationml.slideLayout+xml" PartName="/ppt/slideLayouts/slideLayout1503.xml"/>
  <Override ContentType="application/vnd.openxmlformats-officedocument.presentationml.slideLayout+xml" PartName="/ppt/slideLayouts/slideLayout1504.xml"/>
  <Override ContentType="application/vnd.openxmlformats-officedocument.presentationml.slideLayout+xml" PartName="/ppt/slideLayouts/slideLayout1505.xml"/>
  <Override ContentType="application/vnd.openxmlformats-officedocument.presentationml.slideLayout+xml" PartName="/ppt/slideLayouts/slideLayout1506.xml"/>
  <Override ContentType="application/vnd.openxmlformats-officedocument.presentationml.slideLayout+xml" PartName="/ppt/slideLayouts/slideLayout1507.xml"/>
  <Override ContentType="application/vnd.openxmlformats-officedocument.presentationml.slideLayout+xml" PartName="/ppt/slideLayouts/slideLayout1508.xml"/>
  <Override ContentType="application/vnd.openxmlformats-officedocument.presentationml.slideLayout+xml" PartName="/ppt/slideLayouts/slideLayout1509.xml"/>
  <Override ContentType="application/vnd.openxmlformats-officedocument.presentationml.slideLayout+xml" PartName="/ppt/slideLayouts/slideLayout1510.xml"/>
  <Override ContentType="application/vnd.openxmlformats-officedocument.presentationml.slideLayout+xml" PartName="/ppt/slideLayouts/slideLayout1511.xml"/>
  <Override ContentType="application/vnd.openxmlformats-officedocument.presentationml.slideLayout+xml" PartName="/ppt/slideLayouts/slideLayout1512.xml"/>
  <Override ContentType="application/vnd.openxmlformats-officedocument.presentationml.slideLayout+xml" PartName="/ppt/slideLayouts/slideLayout1513.xml"/>
  <Override ContentType="application/vnd.openxmlformats-officedocument.presentationml.slideLayout+xml" PartName="/ppt/slideLayouts/slideLayout1514.xml"/>
  <Override ContentType="application/vnd.openxmlformats-officedocument.presentationml.slideLayout+xml" PartName="/ppt/slideLayouts/slideLayout1515.xml"/>
  <Override ContentType="application/vnd.openxmlformats-officedocument.presentationml.slideLayout+xml" PartName="/ppt/slideLayouts/slideLayout1516.xml"/>
  <Override ContentType="application/vnd.openxmlformats-officedocument.presentationml.slideLayout+xml" PartName="/ppt/slideLayouts/slideLayout1517.xml"/>
  <Override ContentType="application/vnd.openxmlformats-officedocument.presentationml.slideLayout+xml" PartName="/ppt/slideLayouts/slideLayout1518.xml"/>
  <Override ContentType="application/vnd.openxmlformats-officedocument.presentationml.slideLayout+xml" PartName="/ppt/slideLayouts/slideLayout1519.xml"/>
  <Override ContentType="application/vnd.openxmlformats-officedocument.presentationml.slideLayout+xml" PartName="/ppt/slideLayouts/slideLayout1520.xml"/>
  <Override ContentType="application/vnd.openxmlformats-officedocument.presentationml.slideLayout+xml" PartName="/ppt/slideLayouts/slideLayout1521.xml"/>
  <Override ContentType="application/vnd.openxmlformats-officedocument.presentationml.slideLayout+xml" PartName="/ppt/slideLayouts/slideLayout1522.xml"/>
  <Override ContentType="application/vnd.openxmlformats-officedocument.presentationml.slideLayout+xml" PartName="/ppt/slideLayouts/slideLayout1523.xml"/>
  <Override ContentType="application/vnd.openxmlformats-officedocument.presentationml.slideLayout+xml" PartName="/ppt/slideLayouts/slideLayout1524.xml"/>
  <Override ContentType="application/vnd.openxmlformats-officedocument.presentationml.slideLayout+xml" PartName="/ppt/slideLayouts/slideLayout1525.xml"/>
  <Override ContentType="application/vnd.openxmlformats-officedocument.presentationml.slideLayout+xml" PartName="/ppt/slideLayouts/slideLayout1526.xml"/>
  <Override ContentType="application/vnd.openxmlformats-officedocument.presentationml.slideLayout+xml" PartName="/ppt/slideLayouts/slideLayout1527.xml"/>
  <Override ContentType="application/vnd.openxmlformats-officedocument.presentationml.slideLayout+xml" PartName="/ppt/slideLayouts/slideLayout1528.xml"/>
  <Override ContentType="application/vnd.openxmlformats-officedocument.presentationml.slideLayout+xml" PartName="/ppt/slideLayouts/slideLayout1529.xml"/>
  <Override ContentType="application/vnd.openxmlformats-officedocument.presentationml.slideLayout+xml" PartName="/ppt/slideLayouts/slideLayout1530.xml"/>
  <Override ContentType="application/vnd.openxmlformats-officedocument.presentationml.slideLayout+xml" PartName="/ppt/slideLayouts/slideLayout1531.xml"/>
  <Override ContentType="application/vnd.openxmlformats-officedocument.presentationml.slideLayout+xml" PartName="/ppt/slideLayouts/slideLayout1532.xml"/>
  <Override ContentType="application/vnd.openxmlformats-officedocument.presentationml.slideLayout+xml" PartName="/ppt/slideLayouts/slideLayout1533.xml"/>
  <Override ContentType="application/vnd.openxmlformats-officedocument.presentationml.slideLayout+xml" PartName="/ppt/slideLayouts/slideLayout1534.xml"/>
  <Override ContentType="application/vnd.openxmlformats-officedocument.theme+xml" PartName="/ppt/theme/theme15.xml"/>
  <Override ContentType="application/vnd.openxmlformats-officedocument.presentationml.slideLayout+xml" PartName="/ppt/slideLayouts/slideLayout1535.xml"/>
  <Override ContentType="application/vnd.openxmlformats-officedocument.presentationml.slideLayout+xml" PartName="/ppt/slideLayouts/slideLayout1536.xml"/>
  <Override ContentType="application/vnd.openxmlformats-officedocument.presentationml.slideLayout+xml" PartName="/ppt/slideLayouts/slideLayout1537.xml"/>
  <Override ContentType="application/vnd.openxmlformats-officedocument.presentationml.slideLayout+xml" PartName="/ppt/slideLayouts/slideLayout1538.xml"/>
  <Override ContentType="application/vnd.openxmlformats-officedocument.presentationml.slideLayout+xml" PartName="/ppt/slideLayouts/slideLayout1539.xml"/>
  <Override ContentType="application/vnd.openxmlformats-officedocument.presentationml.slideLayout+xml" PartName="/ppt/slideLayouts/slideLayout1540.xml"/>
  <Override ContentType="application/vnd.openxmlformats-officedocument.presentationml.slideLayout+xml" PartName="/ppt/slideLayouts/slideLayout1541.xml"/>
  <Override ContentType="application/vnd.openxmlformats-officedocument.presentationml.slideLayout+xml" PartName="/ppt/slideLayouts/slideLayout1542.xml"/>
  <Override ContentType="application/vnd.openxmlformats-officedocument.presentationml.slideLayout+xml" PartName="/ppt/slideLayouts/slideLayout1543.xml"/>
  <Override ContentType="application/vnd.openxmlformats-officedocument.presentationml.slideLayout+xml" PartName="/ppt/slideLayouts/slideLayout1544.xml"/>
  <Override ContentType="application/vnd.openxmlformats-officedocument.presentationml.slideLayout+xml" PartName="/ppt/slideLayouts/slideLayout1545.xml"/>
  <Override ContentType="application/vnd.openxmlformats-officedocument.presentationml.slideLayout+xml" PartName="/ppt/slideLayouts/slideLayout1546.xml"/>
  <Override ContentType="application/vnd.openxmlformats-officedocument.presentationml.slideLayout+xml" PartName="/ppt/slideLayouts/slideLayout1547.xml"/>
  <Override ContentType="application/vnd.openxmlformats-officedocument.presentationml.slideLayout+xml" PartName="/ppt/slideLayouts/slideLayout1548.xml"/>
  <Override ContentType="application/vnd.openxmlformats-officedocument.presentationml.slideLayout+xml" PartName="/ppt/slideLayouts/slideLayout1549.xml"/>
  <Override ContentType="application/vnd.openxmlformats-officedocument.presentationml.slideLayout+xml" PartName="/ppt/slideLayouts/slideLayout1550.xml"/>
  <Override ContentType="application/vnd.openxmlformats-officedocument.presentationml.slideLayout+xml" PartName="/ppt/slideLayouts/slideLayout1551.xml"/>
  <Override ContentType="application/vnd.openxmlformats-officedocument.presentationml.slideLayout+xml" PartName="/ppt/slideLayouts/slideLayout1552.xml"/>
  <Override ContentType="application/vnd.openxmlformats-officedocument.presentationml.slideLayout+xml" PartName="/ppt/slideLayouts/slideLayout1553.xml"/>
  <Override ContentType="application/vnd.openxmlformats-officedocument.presentationml.slideLayout+xml" PartName="/ppt/slideLayouts/slideLayout1554.xml"/>
  <Override ContentType="application/vnd.openxmlformats-officedocument.presentationml.slideLayout+xml" PartName="/ppt/slideLayouts/slideLayout1555.xml"/>
  <Override ContentType="application/vnd.openxmlformats-officedocument.presentationml.slideLayout+xml" PartName="/ppt/slideLayouts/slideLayout1556.xml"/>
  <Override ContentType="application/vnd.openxmlformats-officedocument.presentationml.slideLayout+xml" PartName="/ppt/slideLayouts/slideLayout1557.xml"/>
  <Override ContentType="application/vnd.openxmlformats-officedocument.presentationml.slideLayout+xml" PartName="/ppt/slideLayouts/slideLayout1558.xml"/>
  <Override ContentType="application/vnd.openxmlformats-officedocument.presentationml.slideLayout+xml" PartName="/ppt/slideLayouts/slideLayout1559.xml"/>
  <Override ContentType="application/vnd.openxmlformats-officedocument.presentationml.slideLayout+xml" PartName="/ppt/slideLayouts/slideLayout1560.xml"/>
  <Override ContentType="application/vnd.openxmlformats-officedocument.presentationml.slideLayout+xml" PartName="/ppt/slideLayouts/slideLayout1561.xml"/>
  <Override ContentType="application/vnd.openxmlformats-officedocument.presentationml.slideLayout+xml" PartName="/ppt/slideLayouts/slideLayout1562.xml"/>
  <Override ContentType="application/vnd.openxmlformats-officedocument.presentationml.slideLayout+xml" PartName="/ppt/slideLayouts/slideLayout1563.xml"/>
  <Override ContentType="application/vnd.openxmlformats-officedocument.presentationml.slideLayout+xml" PartName="/ppt/slideLayouts/slideLayout1564.xml"/>
  <Override ContentType="application/vnd.openxmlformats-officedocument.presentationml.slideLayout+xml" PartName="/ppt/slideLayouts/slideLayout1565.xml"/>
  <Override ContentType="application/vnd.openxmlformats-officedocument.presentationml.slideLayout+xml" PartName="/ppt/slideLayouts/slideLayout1566.xml"/>
  <Override ContentType="application/vnd.openxmlformats-officedocument.presentationml.slideLayout+xml" PartName="/ppt/slideLayouts/slideLayout1567.xml"/>
  <Override ContentType="application/vnd.openxmlformats-officedocument.presentationml.slideLayout+xml" PartName="/ppt/slideLayouts/slideLayout1568.xml"/>
  <Override ContentType="application/vnd.openxmlformats-officedocument.presentationml.slideLayout+xml" PartName="/ppt/slideLayouts/slideLayout1569.xml"/>
  <Override ContentType="application/vnd.openxmlformats-officedocument.presentationml.slideLayout+xml" PartName="/ppt/slideLayouts/slideLayout1570.xml"/>
  <Override ContentType="application/vnd.openxmlformats-officedocument.presentationml.slideLayout+xml" PartName="/ppt/slideLayouts/slideLayout1571.xml"/>
  <Override ContentType="application/vnd.openxmlformats-officedocument.presentationml.slideLayout+xml" PartName="/ppt/slideLayouts/slideLayout1572.xml"/>
  <Override ContentType="application/vnd.openxmlformats-officedocument.presentationml.slideLayout+xml" PartName="/ppt/slideLayouts/slideLayout1573.xml"/>
  <Override ContentType="application/vnd.openxmlformats-officedocument.presentationml.slideLayout+xml" PartName="/ppt/slideLayouts/slideLayout1574.xml"/>
  <Override ContentType="application/vnd.openxmlformats-officedocument.presentationml.slideLayout+xml" PartName="/ppt/slideLayouts/slideLayout1575.xml"/>
  <Override ContentType="application/vnd.openxmlformats-officedocument.presentationml.slideLayout+xml" PartName="/ppt/slideLayouts/slideLayout1576.xml"/>
  <Override ContentType="application/vnd.openxmlformats-officedocument.presentationml.slideLayout+xml" PartName="/ppt/slideLayouts/slideLayout1577.xml"/>
  <Override ContentType="application/vnd.openxmlformats-officedocument.presentationml.slideLayout+xml" PartName="/ppt/slideLayouts/slideLayout1578.xml"/>
  <Override ContentType="application/vnd.openxmlformats-officedocument.presentationml.slideLayout+xml" PartName="/ppt/slideLayouts/slideLayout1579.xml"/>
  <Override ContentType="application/vnd.openxmlformats-officedocument.presentationml.slideLayout+xml" PartName="/ppt/slideLayouts/slideLayout1580.xml"/>
  <Override ContentType="application/vnd.openxmlformats-officedocument.presentationml.slideLayout+xml" PartName="/ppt/slideLayouts/slideLayout1581.xml"/>
  <Override ContentType="application/vnd.openxmlformats-officedocument.presentationml.slideLayout+xml" PartName="/ppt/slideLayouts/slideLayout1582.xml"/>
  <Override ContentType="application/vnd.openxmlformats-officedocument.presentationml.slideLayout+xml" PartName="/ppt/slideLayouts/slideLayout1583.xml"/>
  <Override ContentType="application/vnd.openxmlformats-officedocument.presentationml.slideLayout+xml" PartName="/ppt/slideLayouts/slideLayout1584.xml"/>
  <Override ContentType="application/vnd.openxmlformats-officedocument.presentationml.slideLayout+xml" PartName="/ppt/slideLayouts/slideLayout1585.xml"/>
  <Override ContentType="application/vnd.openxmlformats-officedocument.presentationml.slideLayout+xml" PartName="/ppt/slideLayouts/slideLayout1586.xml"/>
  <Override ContentType="application/vnd.openxmlformats-officedocument.presentationml.slideLayout+xml" PartName="/ppt/slideLayouts/slideLayout1587.xml"/>
  <Override ContentType="application/vnd.openxmlformats-officedocument.presentationml.slideLayout+xml" PartName="/ppt/slideLayouts/slideLayout1588.xml"/>
  <Override ContentType="application/vnd.openxmlformats-officedocument.presentationml.slideLayout+xml" PartName="/ppt/slideLayouts/slideLayout1589.xml"/>
  <Override ContentType="application/vnd.openxmlformats-officedocument.presentationml.slideLayout+xml" PartName="/ppt/slideLayouts/slideLayout1590.xml"/>
  <Override ContentType="application/vnd.openxmlformats-officedocument.presentationml.slideLayout+xml" PartName="/ppt/slideLayouts/slideLayout1591.xml"/>
  <Override ContentType="application/vnd.openxmlformats-officedocument.presentationml.slideLayout+xml" PartName="/ppt/slideLayouts/slideLayout1592.xml"/>
  <Override ContentType="application/vnd.openxmlformats-officedocument.presentationml.slideLayout+xml" PartName="/ppt/slideLayouts/slideLayout1593.xml"/>
  <Override ContentType="application/vnd.openxmlformats-officedocument.presentationml.slideLayout+xml" PartName="/ppt/slideLayouts/slideLayout1594.xml"/>
  <Override ContentType="application/vnd.openxmlformats-officedocument.presentationml.slideLayout+xml" PartName="/ppt/slideLayouts/slideLayout1595.xml"/>
  <Override ContentType="application/vnd.openxmlformats-officedocument.presentationml.slideLayout+xml" PartName="/ppt/slideLayouts/slideLayout1596.xml"/>
  <Override ContentType="application/vnd.openxmlformats-officedocument.presentationml.slideLayout+xml" PartName="/ppt/slideLayouts/slideLayout1597.xml"/>
  <Override ContentType="application/vnd.openxmlformats-officedocument.presentationml.slideLayout+xml" PartName="/ppt/slideLayouts/slideLayout1598.xml"/>
  <Override ContentType="application/vnd.openxmlformats-officedocument.presentationml.slideLayout+xml" PartName="/ppt/slideLayouts/slideLayout1599.xml"/>
  <Override ContentType="application/vnd.openxmlformats-officedocument.presentationml.slideLayout+xml" PartName="/ppt/slideLayouts/slideLayout1600.xml"/>
  <Override ContentType="application/vnd.openxmlformats-officedocument.presentationml.slideLayout+xml" PartName="/ppt/slideLayouts/slideLayout1601.xml"/>
  <Override ContentType="application/vnd.openxmlformats-officedocument.presentationml.slideLayout+xml" PartName="/ppt/slideLayouts/slideLayout1602.xml"/>
  <Override ContentType="application/vnd.openxmlformats-officedocument.presentationml.slideLayout+xml" PartName="/ppt/slideLayouts/slideLayout1603.xml"/>
  <Override ContentType="application/vnd.openxmlformats-officedocument.presentationml.slideLayout+xml" PartName="/ppt/slideLayouts/slideLayout1604.xml"/>
  <Override ContentType="application/vnd.openxmlformats-officedocument.presentationml.slideLayout+xml" PartName="/ppt/slideLayouts/slideLayout1605.xml"/>
  <Override ContentType="application/vnd.openxmlformats-officedocument.presentationml.slideLayout+xml" PartName="/ppt/slideLayouts/slideLayout1606.xml"/>
  <Override ContentType="application/vnd.openxmlformats-officedocument.presentationml.slideLayout+xml" PartName="/ppt/slideLayouts/slideLayout1607.xml"/>
  <Override ContentType="application/vnd.openxmlformats-officedocument.presentationml.slideLayout+xml" PartName="/ppt/slideLayouts/slideLayout1608.xml"/>
  <Override ContentType="application/vnd.openxmlformats-officedocument.presentationml.slideLayout+xml" PartName="/ppt/slideLayouts/slideLayout1609.xml"/>
  <Override ContentType="application/vnd.openxmlformats-officedocument.presentationml.slideLayout+xml" PartName="/ppt/slideLayouts/slideLayout1610.xml"/>
  <Override ContentType="application/vnd.openxmlformats-officedocument.presentationml.slideLayout+xml" PartName="/ppt/slideLayouts/slideLayout1611.xml"/>
  <Override ContentType="application/vnd.openxmlformats-officedocument.presentationml.slideLayout+xml" PartName="/ppt/slideLayouts/slideLayout1612.xml"/>
  <Override ContentType="application/vnd.openxmlformats-officedocument.presentationml.slideLayout+xml" PartName="/ppt/slideLayouts/slideLayout1613.xml"/>
  <Override ContentType="application/vnd.openxmlformats-officedocument.presentationml.slideLayout+xml" PartName="/ppt/slideLayouts/slideLayout1614.xml"/>
  <Override ContentType="application/vnd.openxmlformats-officedocument.presentationml.slideLayout+xml" PartName="/ppt/slideLayouts/slideLayout1615.xml"/>
  <Override ContentType="application/vnd.openxmlformats-officedocument.presentationml.slideLayout+xml" PartName="/ppt/slideLayouts/slideLayout1616.xml"/>
  <Override ContentType="application/vnd.openxmlformats-officedocument.presentationml.slideLayout+xml" PartName="/ppt/slideLayouts/slideLayout1617.xml"/>
  <Override ContentType="application/vnd.openxmlformats-officedocument.presentationml.slideLayout+xml" PartName="/ppt/slideLayouts/slideLayout1618.xml"/>
  <Override ContentType="application/vnd.openxmlformats-officedocument.presentationml.slideLayout+xml" PartName="/ppt/slideLayouts/slideLayout1619.xml"/>
  <Override ContentType="application/vnd.openxmlformats-officedocument.presentationml.slideLayout+xml" PartName="/ppt/slideLayouts/slideLayout1620.xml"/>
  <Override ContentType="application/vnd.openxmlformats-officedocument.presentationml.slideLayout+xml" PartName="/ppt/slideLayouts/slideLayout1621.xml"/>
  <Override ContentType="application/vnd.openxmlformats-officedocument.presentationml.slideLayout+xml" PartName="/ppt/slideLayouts/slideLayout1622.xml"/>
  <Override ContentType="application/vnd.openxmlformats-officedocument.presentationml.slideLayout+xml" PartName="/ppt/slideLayouts/slideLayout1623.xml"/>
  <Override ContentType="application/vnd.openxmlformats-officedocument.presentationml.slideLayout+xml" PartName="/ppt/slideLayouts/slideLayout1624.xml"/>
  <Override ContentType="application/vnd.openxmlformats-officedocument.presentationml.slideLayout+xml" PartName="/ppt/slideLayouts/slideLayout1625.xml"/>
  <Override ContentType="application/vnd.openxmlformats-officedocument.presentationml.slideLayout+xml" PartName="/ppt/slideLayouts/slideLayout1626.xml"/>
  <Override ContentType="application/vnd.openxmlformats-officedocument.presentationml.slideLayout+xml" PartName="/ppt/slideLayouts/slideLayout1627.xml"/>
  <Override ContentType="application/vnd.openxmlformats-officedocument.presentationml.slideLayout+xml" PartName="/ppt/slideLayouts/slideLayout1628.xml"/>
  <Override ContentType="application/vnd.openxmlformats-officedocument.presentationml.slideLayout+xml" PartName="/ppt/slideLayouts/slideLayout1629.xml"/>
  <Override ContentType="application/vnd.openxmlformats-officedocument.presentationml.slideLayout+xml" PartName="/ppt/slideLayouts/slideLayout1630.xml"/>
  <Override ContentType="application/vnd.openxmlformats-officedocument.presentationml.slideLayout+xml" PartName="/ppt/slideLayouts/slideLayout1631.xml"/>
  <Override ContentType="application/vnd.openxmlformats-officedocument.presentationml.slideLayout+xml" PartName="/ppt/slideLayouts/slideLayout1632.xml"/>
  <Override ContentType="application/vnd.openxmlformats-officedocument.presentationml.slideLayout+xml" PartName="/ppt/slideLayouts/slideLayout1633.xml"/>
  <Override ContentType="application/vnd.openxmlformats-officedocument.presentationml.slideLayout+xml" PartName="/ppt/slideLayouts/slideLayout1634.xml"/>
  <Override ContentType="application/vnd.openxmlformats-officedocument.presentationml.slideLayout+xml" PartName="/ppt/slideLayouts/slideLayout1635.xml"/>
  <Override ContentType="application/vnd.openxmlformats-officedocument.presentationml.slideLayout+xml" PartName="/ppt/slideLayouts/slideLayout1636.xml"/>
  <Override ContentType="application/vnd.openxmlformats-officedocument.presentationml.slideLayout+xml" PartName="/ppt/slideLayouts/slideLayout1637.xml"/>
  <Override ContentType="application/vnd.openxmlformats-officedocument.presentationml.slideLayout+xml" PartName="/ppt/slideLayouts/slideLayout1638.xml"/>
  <Override ContentType="application/vnd.openxmlformats-officedocument.presentationml.slideLayout+xml" PartName="/ppt/slideLayouts/slideLayout1639.xml"/>
  <Override ContentType="application/vnd.openxmlformats-officedocument.presentationml.slideLayout+xml" PartName="/ppt/slideLayouts/slideLayout1640.xml"/>
  <Override ContentType="application/vnd.openxmlformats-officedocument.presentationml.slideLayout+xml" PartName="/ppt/slideLayouts/slideLayout1641.xml"/>
  <Override ContentType="application/vnd.openxmlformats-officedocument.presentationml.slideLayout+xml" PartName="/ppt/slideLayouts/slideLayout1642.xml"/>
  <Override ContentType="application/vnd.openxmlformats-officedocument.presentationml.slideLayout+xml" PartName="/ppt/slideLayouts/slideLayout1643.xml"/>
  <Override ContentType="application/vnd.openxmlformats-officedocument.presentationml.slideLayout+xml" PartName="/ppt/slideLayouts/slideLayout1644.xml"/>
  <Override ContentType="application/vnd.openxmlformats-officedocument.presentationml.slideLayout+xml" PartName="/ppt/slideLayouts/slideLayout1645.xml"/>
  <Override ContentType="application/vnd.openxmlformats-officedocument.presentationml.slideLayout+xml" PartName="/ppt/slideLayouts/slideLayout1646.xml"/>
  <Override ContentType="application/vnd.openxmlformats-officedocument.presentationml.slideLayout+xml" PartName="/ppt/slideLayouts/slideLayout1647.xml"/>
  <Override ContentType="application/vnd.openxmlformats-officedocument.presentationml.slideLayout+xml" PartName="/ppt/slideLayouts/slideLayout1648.xml"/>
  <Override ContentType="application/vnd.openxmlformats-officedocument.presentationml.slideLayout+xml" PartName="/ppt/slideLayouts/slideLayout1649.xml"/>
  <Override ContentType="application/vnd.openxmlformats-officedocument.presentationml.slideLayout+xml" PartName="/ppt/slideLayouts/slideLayout1650.xml"/>
  <Override ContentType="application/vnd.openxmlformats-officedocument.presentationml.slideLayout+xml" PartName="/ppt/slideLayouts/slideLayout1651.xml"/>
  <Override ContentType="application/vnd.openxmlformats-officedocument.presentationml.slideLayout+xml" PartName="/ppt/slideLayouts/slideLayout1652.xml"/>
  <Override ContentType="application/vnd.openxmlformats-officedocument.presentationml.slideLayout+xml" PartName="/ppt/slideLayouts/slideLayout1653.xml"/>
  <Override ContentType="application/vnd.openxmlformats-officedocument.presentationml.slideLayout+xml" PartName="/ppt/slideLayouts/slideLayout1654.xml"/>
  <Override ContentType="application/vnd.openxmlformats-officedocument.presentationml.slideLayout+xml" PartName="/ppt/slideLayouts/slideLayout1655.xml"/>
  <Override ContentType="application/vnd.openxmlformats-officedocument.presentationml.slideLayout+xml" PartName="/ppt/slideLayouts/slideLayout1656.xml"/>
  <Override ContentType="application/vnd.openxmlformats-officedocument.presentationml.slideLayout+xml" PartName="/ppt/slideLayouts/slideLayout1657.xml"/>
  <Override ContentType="application/vnd.openxmlformats-officedocument.presentationml.slideLayout+xml" PartName="/ppt/slideLayouts/slideLayout1658.xml"/>
  <Override ContentType="application/vnd.openxmlformats-officedocument.presentationml.slideLayout+xml" PartName="/ppt/slideLayouts/slideLayout1659.xml"/>
  <Override ContentType="application/vnd.openxmlformats-officedocument.presentationml.slideLayout+xml" PartName="/ppt/slideLayouts/slideLayout1660.xml"/>
  <Override ContentType="application/vnd.openxmlformats-officedocument.presentationml.slideLayout+xml" PartName="/ppt/slideLayouts/slideLayout1661.xml"/>
  <Override ContentType="application/vnd.openxmlformats-officedocument.presentationml.slideLayout+xml" PartName="/ppt/slideLayouts/slideLayout1662.xml"/>
  <Override ContentType="application/vnd.openxmlformats-officedocument.presentationml.slideLayout+xml" PartName="/ppt/slideLayouts/slideLayout1663.xml"/>
  <Override ContentType="application/vnd.openxmlformats-officedocument.presentationml.slideLayout+xml" PartName="/ppt/slideLayouts/slideLayout1664.xml"/>
  <Override ContentType="application/vnd.openxmlformats-officedocument.presentationml.slideLayout+xml" PartName="/ppt/slideLayouts/slideLayout1665.xml"/>
  <Override ContentType="application/vnd.openxmlformats-officedocument.presentationml.slideLayout+xml" PartName="/ppt/slideLayouts/slideLayout1666.xml"/>
  <Override ContentType="application/vnd.openxmlformats-officedocument.presentationml.slideLayout+xml" PartName="/ppt/slideLayouts/slideLayout1667.xml"/>
  <Override ContentType="application/vnd.openxmlformats-officedocument.presentationml.slideLayout+xml" PartName="/ppt/slideLayouts/slideLayout1668.xml"/>
  <Override ContentType="application/vnd.openxmlformats-officedocument.presentationml.slideLayout+xml" PartName="/ppt/slideLayouts/slideLayout1669.xml"/>
  <Override ContentType="application/vnd.openxmlformats-officedocument.presentationml.slideLayout+xml" PartName="/ppt/slideLayouts/slideLayout1670.xml"/>
  <Override ContentType="application/vnd.openxmlformats-officedocument.presentationml.slideLayout+xml" PartName="/ppt/slideLayouts/slideLayout1671.xml"/>
  <Override ContentType="application/vnd.openxmlformats-officedocument.presentationml.slideLayout+xml" PartName="/ppt/slideLayouts/slideLayout1672.xml"/>
  <Override ContentType="application/vnd.openxmlformats-officedocument.presentationml.slideLayout+xml" PartName="/ppt/slideLayouts/slideLayout1673.xml"/>
  <Override ContentType="application/vnd.openxmlformats-officedocument.presentationml.slideLayout+xml" PartName="/ppt/slideLayouts/slideLayout1674.xml"/>
  <Override ContentType="application/vnd.openxmlformats-officedocument.presentationml.slideLayout+xml" PartName="/ppt/slideLayouts/slideLayout1675.xml"/>
  <Override ContentType="application/vnd.openxmlformats-officedocument.presentationml.slideLayout+xml" PartName="/ppt/slideLayouts/slideLayout1676.xml"/>
  <Override ContentType="application/vnd.openxmlformats-officedocument.presentationml.slideLayout+xml" PartName="/ppt/slideLayouts/slideLayout1677.xml"/>
  <Override ContentType="application/vnd.openxmlformats-officedocument.presentationml.slideLayout+xml" PartName="/ppt/slideLayouts/slideLayout1678.xml"/>
  <Override ContentType="application/vnd.openxmlformats-officedocument.presentationml.slideLayout+xml" PartName="/ppt/slideLayouts/slideLayout1679.xml"/>
  <Override ContentType="application/vnd.openxmlformats-officedocument.presentationml.slideLayout+xml" PartName="/ppt/slideLayouts/slideLayout1680.xml"/>
  <Override ContentType="application/vnd.openxmlformats-officedocument.presentationml.slideLayout+xml" PartName="/ppt/slideLayouts/slideLayout1681.xml"/>
  <Override ContentType="application/vnd.openxmlformats-officedocument.presentationml.slideLayout+xml" PartName="/ppt/slideLayouts/slideLayout1682.xml"/>
  <Override ContentType="application/vnd.openxmlformats-officedocument.presentationml.slideLayout+xml" PartName="/ppt/slideLayouts/slideLayout1683.xml"/>
  <Override ContentType="application/vnd.openxmlformats-officedocument.presentationml.slideLayout+xml" PartName="/ppt/slideLayouts/slideLayout1684.xml"/>
  <Override ContentType="application/vnd.openxmlformats-officedocument.presentationml.slideLayout+xml" PartName="/ppt/slideLayouts/slideLayout1685.xml"/>
  <Override ContentType="application/vnd.openxmlformats-officedocument.presentationml.slideLayout+xml" PartName="/ppt/slideLayouts/slideLayout1686.xml"/>
  <Override ContentType="application/vnd.openxmlformats-officedocument.presentationml.slideLayout+xml" PartName="/ppt/slideLayouts/slideLayout1687.xml"/>
  <Override ContentType="application/vnd.openxmlformats-officedocument.presentationml.slideLayout+xml" PartName="/ppt/slideLayouts/slideLayout1688.xml"/>
  <Override ContentType="application/vnd.openxmlformats-officedocument.presentationml.slideLayout+xml" PartName="/ppt/slideLayouts/slideLayout1689.xml"/>
  <Override ContentType="application/vnd.openxmlformats-officedocument.presentationml.slideLayout+xml" PartName="/ppt/slideLayouts/slideLayout1690.xml"/>
  <Override ContentType="application/vnd.openxmlformats-officedocument.presentationml.slideLayout+xml" PartName="/ppt/slideLayouts/slideLayout1691.xml"/>
  <Override ContentType="application/vnd.openxmlformats-officedocument.presentationml.slideLayout+xml" PartName="/ppt/slideLayouts/slideLayout1692.xml"/>
  <Override ContentType="application/vnd.openxmlformats-officedocument.presentationml.slideLayout+xml" PartName="/ppt/slideLayouts/slideLayout1693.xml"/>
  <Override ContentType="application/vnd.openxmlformats-officedocument.presentationml.slideLayout+xml" PartName="/ppt/slideLayouts/slideLayout1694.xml"/>
  <Override ContentType="application/vnd.openxmlformats-officedocument.presentationml.slideLayout+xml" PartName="/ppt/slideLayouts/slideLayout1695.xml"/>
  <Override ContentType="application/vnd.openxmlformats-officedocument.presentationml.slideLayout+xml" PartName="/ppt/slideLayouts/slideLayout1696.xml"/>
  <Override ContentType="application/vnd.openxmlformats-officedocument.presentationml.slideLayout+xml" PartName="/ppt/slideLayouts/slideLayout1697.xml"/>
  <Override ContentType="application/vnd.openxmlformats-officedocument.presentationml.slideLayout+xml" PartName="/ppt/slideLayouts/slideLayout1698.xml"/>
  <Override ContentType="application/vnd.openxmlformats-officedocument.presentationml.slideLayout+xml" PartName="/ppt/slideLayouts/slideLayout1699.xml"/>
  <Override ContentType="application/vnd.openxmlformats-officedocument.presentationml.slideLayout+xml" PartName="/ppt/slideLayouts/slideLayout1700.xml"/>
  <Override ContentType="application/vnd.openxmlformats-officedocument.presentationml.slideLayout+xml" PartName="/ppt/slideLayouts/slideLayout1701.xml"/>
  <Override ContentType="application/vnd.openxmlformats-officedocument.presentationml.slideLayout+xml" PartName="/ppt/slideLayouts/slideLayout1702.xml"/>
  <Override ContentType="application/vnd.openxmlformats-officedocument.theme+xml" PartName="/ppt/theme/theme16.xml"/>
  <Override ContentType="application/vnd.openxmlformats-officedocument.presentationml.slideLayout+xml" PartName="/ppt/slideLayouts/slideLayout1703.xml"/>
  <Override ContentType="application/vnd.openxmlformats-officedocument.presentationml.slideLayout+xml" PartName="/ppt/slideLayouts/slideLayout1704.xml"/>
  <Override ContentType="application/vnd.openxmlformats-officedocument.presentationml.slideLayout+xml" PartName="/ppt/slideLayouts/slideLayout1705.xml"/>
  <Override ContentType="application/vnd.openxmlformats-officedocument.presentationml.slideLayout+xml" PartName="/ppt/slideLayouts/slideLayout1706.xml"/>
  <Override ContentType="application/vnd.openxmlformats-officedocument.presentationml.slideLayout+xml" PartName="/ppt/slideLayouts/slideLayout1707.xml"/>
  <Override ContentType="application/vnd.openxmlformats-officedocument.presentationml.slideLayout+xml" PartName="/ppt/slideLayouts/slideLayout1708.xml"/>
  <Override ContentType="application/vnd.openxmlformats-officedocument.presentationml.slideLayout+xml" PartName="/ppt/slideLayouts/slideLayout1709.xml"/>
  <Override ContentType="application/vnd.openxmlformats-officedocument.presentationml.slideLayout+xml" PartName="/ppt/slideLayouts/slideLayout1710.xml"/>
  <Override ContentType="application/vnd.openxmlformats-officedocument.presentationml.slideLayout+xml" PartName="/ppt/slideLayouts/slideLayout1711.xml"/>
  <Override ContentType="application/vnd.openxmlformats-officedocument.presentationml.slideLayout+xml" PartName="/ppt/slideLayouts/slideLayout1712.xml"/>
  <Override ContentType="application/vnd.openxmlformats-officedocument.presentationml.slideLayout+xml" PartName="/ppt/slideLayouts/slideLayout1713.xml"/>
  <Override ContentType="application/vnd.openxmlformats-officedocument.presentationml.slideLayout+xml" PartName="/ppt/slideLayouts/slideLayout1714.xml"/>
  <Override ContentType="application/vnd.openxmlformats-officedocument.presentationml.slideLayout+xml" PartName="/ppt/slideLayouts/slideLayout1715.xml"/>
  <Override ContentType="application/vnd.openxmlformats-officedocument.presentationml.slideLayout+xml" PartName="/ppt/slideLayouts/slideLayout1716.xml"/>
  <Override ContentType="application/vnd.openxmlformats-officedocument.presentationml.slideLayout+xml" PartName="/ppt/slideLayouts/slideLayout1717.xml"/>
  <Override ContentType="application/vnd.openxmlformats-officedocument.presentationml.slideLayout+xml" PartName="/ppt/slideLayouts/slideLayout1718.xml"/>
  <Override ContentType="application/vnd.openxmlformats-officedocument.presentationml.slideLayout+xml" PartName="/ppt/slideLayouts/slideLayout1719.xml"/>
  <Override ContentType="application/vnd.openxmlformats-officedocument.presentationml.slideLayout+xml" PartName="/ppt/slideLayouts/slideLayout1720.xml"/>
  <Override ContentType="application/vnd.openxmlformats-officedocument.presentationml.slideLayout+xml" PartName="/ppt/slideLayouts/slideLayout1721.xml"/>
  <Override ContentType="application/vnd.openxmlformats-officedocument.presentationml.slideLayout+xml" PartName="/ppt/slideLayouts/slideLayout1722.xml"/>
  <Override ContentType="application/vnd.openxmlformats-officedocument.presentationml.slideLayout+xml" PartName="/ppt/slideLayouts/slideLayout1723.xml"/>
  <Override ContentType="application/vnd.openxmlformats-officedocument.presentationml.slideLayout+xml" PartName="/ppt/slideLayouts/slideLayout1724.xml"/>
  <Override ContentType="application/vnd.openxmlformats-officedocument.presentationml.slideLayout+xml" PartName="/ppt/slideLayouts/slideLayout1725.xml"/>
  <Override ContentType="application/vnd.openxmlformats-officedocument.presentationml.slideLayout+xml" PartName="/ppt/slideLayouts/slideLayout1726.xml"/>
  <Override ContentType="application/vnd.openxmlformats-officedocument.presentationml.slideLayout+xml" PartName="/ppt/slideLayouts/slideLayout1727.xml"/>
  <Override ContentType="application/vnd.openxmlformats-officedocument.presentationml.slideLayout+xml" PartName="/ppt/slideLayouts/slideLayout1728.xml"/>
  <Override ContentType="application/vnd.openxmlformats-officedocument.presentationml.slideLayout+xml" PartName="/ppt/slideLayouts/slideLayout1729.xml"/>
  <Override ContentType="application/vnd.openxmlformats-officedocument.presentationml.slideLayout+xml" PartName="/ppt/slideLayouts/slideLayout1730.xml"/>
  <Override ContentType="application/vnd.openxmlformats-officedocument.presentationml.slideLayout+xml" PartName="/ppt/slideLayouts/slideLayout1731.xml"/>
  <Override ContentType="application/vnd.openxmlformats-officedocument.presentationml.slideLayout+xml" PartName="/ppt/slideLayouts/slideLayout1732.xml"/>
  <Override ContentType="application/vnd.openxmlformats-officedocument.presentationml.slideLayout+xml" PartName="/ppt/slideLayouts/slideLayout1733.xml"/>
  <Override ContentType="application/vnd.openxmlformats-officedocument.presentationml.slideLayout+xml" PartName="/ppt/slideLayouts/slideLayout1734.xml"/>
  <Override ContentType="application/vnd.openxmlformats-officedocument.presentationml.slideLayout+xml" PartName="/ppt/slideLayouts/slideLayout1735.xml"/>
  <Override ContentType="application/vnd.openxmlformats-officedocument.presentationml.slideLayout+xml" PartName="/ppt/slideLayouts/slideLayout1736.xml"/>
  <Override ContentType="application/vnd.openxmlformats-officedocument.presentationml.slideLayout+xml" PartName="/ppt/slideLayouts/slideLayout1737.xml"/>
  <Override ContentType="application/vnd.openxmlformats-officedocument.presentationml.slideLayout+xml" PartName="/ppt/slideLayouts/slideLayout1738.xml"/>
  <Override ContentType="application/vnd.openxmlformats-officedocument.presentationml.slideLayout+xml" PartName="/ppt/slideLayouts/slideLayout1739.xml"/>
  <Override ContentType="application/vnd.openxmlformats-officedocument.presentationml.slideLayout+xml" PartName="/ppt/slideLayouts/slideLayout1740.xml"/>
  <Override ContentType="application/vnd.openxmlformats-officedocument.presentationml.slideLayout+xml" PartName="/ppt/slideLayouts/slideLayout1741.xml"/>
  <Override ContentType="application/vnd.openxmlformats-officedocument.presentationml.slideLayout+xml" PartName="/ppt/slideLayouts/slideLayout1742.xml"/>
  <Override ContentType="application/vnd.openxmlformats-officedocument.presentationml.slideLayout+xml" PartName="/ppt/slideLayouts/slideLayout1743.xml"/>
  <Override ContentType="application/vnd.openxmlformats-officedocument.presentationml.slideLayout+xml" PartName="/ppt/slideLayouts/slideLayout1744.xml"/>
  <Override ContentType="application/vnd.openxmlformats-officedocument.presentationml.slideLayout+xml" PartName="/ppt/slideLayouts/slideLayout1745.xml"/>
  <Override ContentType="application/vnd.openxmlformats-officedocument.presentationml.slideLayout+xml" PartName="/ppt/slideLayouts/slideLayout1746.xml"/>
  <Override ContentType="application/vnd.openxmlformats-officedocument.presentationml.slideLayout+xml" PartName="/ppt/slideLayouts/slideLayout1747.xml"/>
  <Override ContentType="application/vnd.openxmlformats-officedocument.presentationml.slideLayout+xml" PartName="/ppt/slideLayouts/slideLayout1748.xml"/>
  <Override ContentType="application/vnd.openxmlformats-officedocument.presentationml.slideLayout+xml" PartName="/ppt/slideLayouts/slideLayout1749.xml"/>
  <Override ContentType="application/vnd.openxmlformats-officedocument.presentationml.slideLayout+xml" PartName="/ppt/slideLayouts/slideLayout1750.xml"/>
  <Override ContentType="application/vnd.openxmlformats-officedocument.presentationml.slideLayout+xml" PartName="/ppt/slideLayouts/slideLayout1751.xml"/>
  <Override ContentType="application/vnd.openxmlformats-officedocument.presentationml.slideLayout+xml" PartName="/ppt/slideLayouts/slideLayout1752.xml"/>
  <Override ContentType="application/vnd.openxmlformats-officedocument.presentationml.slideLayout+xml" PartName="/ppt/slideLayouts/slideLayout1753.xml"/>
  <Override ContentType="application/vnd.openxmlformats-officedocument.presentationml.slideLayout+xml" PartName="/ppt/slideLayouts/slideLayout1754.xml"/>
  <Override ContentType="application/vnd.openxmlformats-officedocument.presentationml.slideLayout+xml" PartName="/ppt/slideLayouts/slideLayout1755.xml"/>
  <Override ContentType="application/vnd.openxmlformats-officedocument.presentationml.slideLayout+xml" PartName="/ppt/slideLayouts/slideLayout1756.xml"/>
  <Override ContentType="application/vnd.openxmlformats-officedocument.presentationml.slideLayout+xml" PartName="/ppt/slideLayouts/slideLayout1757.xml"/>
  <Override ContentType="application/vnd.openxmlformats-officedocument.presentationml.slideLayout+xml" PartName="/ppt/slideLayouts/slideLayout1758.xml"/>
  <Override ContentType="application/vnd.openxmlformats-officedocument.presentationml.slideLayout+xml" PartName="/ppt/slideLayouts/slideLayout1759.xml"/>
  <Override ContentType="application/vnd.openxmlformats-officedocument.presentationml.slideLayout+xml" PartName="/ppt/slideLayouts/slideLayout1760.xml"/>
  <Override ContentType="application/vnd.openxmlformats-officedocument.presentationml.slideLayout+xml" PartName="/ppt/slideLayouts/slideLayout1761.xml"/>
  <Override ContentType="application/vnd.openxmlformats-officedocument.presentationml.slideLayout+xml" PartName="/ppt/slideLayouts/slideLayout1762.xml"/>
  <Override ContentType="application/vnd.openxmlformats-officedocument.presentationml.slideLayout+xml" PartName="/ppt/slideLayouts/slideLayout1763.xml"/>
  <Override ContentType="application/vnd.openxmlformats-officedocument.presentationml.slideLayout+xml" PartName="/ppt/slideLayouts/slideLayout1764.xml"/>
  <Override ContentType="application/vnd.openxmlformats-officedocument.presentationml.slideLayout+xml" PartName="/ppt/slideLayouts/slideLayout1765.xml"/>
  <Override ContentType="application/vnd.openxmlformats-officedocument.presentationml.slideLayout+xml" PartName="/ppt/slideLayouts/slideLayout1766.xml"/>
  <Override ContentType="application/vnd.openxmlformats-officedocument.presentationml.slideLayout+xml" PartName="/ppt/slideLayouts/slideLayout1767.xml"/>
  <Override ContentType="application/vnd.openxmlformats-officedocument.presentationml.slideLayout+xml" PartName="/ppt/slideLayouts/slideLayout1768.xml"/>
  <Override ContentType="application/vnd.openxmlformats-officedocument.presentationml.slideLayout+xml" PartName="/ppt/slideLayouts/slideLayout1769.xml"/>
  <Override ContentType="application/vnd.openxmlformats-officedocument.presentationml.slideLayout+xml" PartName="/ppt/slideLayouts/slideLayout1770.xml"/>
  <Override ContentType="application/vnd.openxmlformats-officedocument.presentationml.slideLayout+xml" PartName="/ppt/slideLayouts/slideLayout1771.xml"/>
  <Override ContentType="application/vnd.openxmlformats-officedocument.presentationml.slideLayout+xml" PartName="/ppt/slideLayouts/slideLayout1772.xml"/>
  <Override ContentType="application/vnd.openxmlformats-officedocument.presentationml.slideLayout+xml" PartName="/ppt/slideLayouts/slideLayout1773.xml"/>
  <Override ContentType="application/vnd.openxmlformats-officedocument.presentationml.slideLayout+xml" PartName="/ppt/slideLayouts/slideLayout1774.xml"/>
  <Override ContentType="application/vnd.openxmlformats-officedocument.presentationml.slideLayout+xml" PartName="/ppt/slideLayouts/slideLayout1775.xml"/>
  <Override ContentType="application/vnd.openxmlformats-officedocument.presentationml.slideLayout+xml" PartName="/ppt/slideLayouts/slideLayout1776.xml"/>
  <Override ContentType="application/vnd.openxmlformats-officedocument.presentationml.slideLayout+xml" PartName="/ppt/slideLayouts/slideLayout1777.xml"/>
  <Override ContentType="application/vnd.openxmlformats-officedocument.presentationml.slideLayout+xml" PartName="/ppt/slideLayouts/slideLayout1778.xml"/>
  <Override ContentType="application/vnd.openxmlformats-officedocument.presentationml.slideLayout+xml" PartName="/ppt/slideLayouts/slideLayout1779.xml"/>
  <Override ContentType="application/vnd.openxmlformats-officedocument.presentationml.slideLayout+xml" PartName="/ppt/slideLayouts/slideLayout1780.xml"/>
  <Override ContentType="application/vnd.openxmlformats-officedocument.presentationml.slideLayout+xml" PartName="/ppt/slideLayouts/slideLayout1781.xml"/>
  <Override ContentType="application/vnd.openxmlformats-officedocument.presentationml.slideLayout+xml" PartName="/ppt/slideLayouts/slideLayout1782.xml"/>
  <Override ContentType="application/vnd.openxmlformats-officedocument.presentationml.slideLayout+xml" PartName="/ppt/slideLayouts/slideLayout1783.xml"/>
  <Override ContentType="application/vnd.openxmlformats-officedocument.presentationml.slideLayout+xml" PartName="/ppt/slideLayouts/slideLayout1784.xml"/>
  <Override ContentType="application/vnd.openxmlformats-officedocument.presentationml.slideLayout+xml" PartName="/ppt/slideLayouts/slideLayout1785.xml"/>
  <Override ContentType="application/vnd.openxmlformats-officedocument.presentationml.slideLayout+xml" PartName="/ppt/slideLayouts/slideLayout1786.xml"/>
  <Override ContentType="application/vnd.openxmlformats-officedocument.presentationml.slideLayout+xml" PartName="/ppt/slideLayouts/slideLayout1787.xml"/>
  <Override ContentType="application/vnd.openxmlformats-officedocument.presentationml.slideLayout+xml" PartName="/ppt/slideLayouts/slideLayout1788.xml"/>
  <Override ContentType="application/vnd.openxmlformats-officedocument.presentationml.slideLayout+xml" PartName="/ppt/slideLayouts/slideLayout1789.xml"/>
  <Override ContentType="application/vnd.openxmlformats-officedocument.presentationml.slideLayout+xml" PartName="/ppt/slideLayouts/slideLayout1790.xml"/>
  <Override ContentType="application/vnd.openxmlformats-officedocument.presentationml.slideLayout+xml" PartName="/ppt/slideLayouts/slideLayout1791.xml"/>
  <Override ContentType="application/vnd.openxmlformats-officedocument.presentationml.slideLayout+xml" PartName="/ppt/slideLayouts/slideLayout1792.xml"/>
  <Override ContentType="application/vnd.openxmlformats-officedocument.presentationml.slideLayout+xml" PartName="/ppt/slideLayouts/slideLayout1793.xml"/>
  <Override ContentType="application/vnd.openxmlformats-officedocument.presentationml.slideLayout+xml" PartName="/ppt/slideLayouts/slideLayout1794.xml"/>
  <Override ContentType="application/vnd.openxmlformats-officedocument.presentationml.slideLayout+xml" PartName="/ppt/slideLayouts/slideLayout1795.xml"/>
  <Override ContentType="application/vnd.openxmlformats-officedocument.presentationml.slideLayout+xml" PartName="/ppt/slideLayouts/slideLayout1796.xml"/>
  <Override ContentType="application/vnd.openxmlformats-officedocument.presentationml.slideLayout+xml" PartName="/ppt/slideLayouts/slideLayout1797.xml"/>
  <Override ContentType="application/vnd.openxmlformats-officedocument.presentationml.slideLayout+xml" PartName="/ppt/slideLayouts/slideLayout1798.xml"/>
  <Override ContentType="application/vnd.openxmlformats-officedocument.presentationml.slideLayout+xml" PartName="/ppt/slideLayouts/slideLayout1799.xml"/>
  <Override ContentType="application/vnd.openxmlformats-officedocument.presentationml.slideLayout+xml" PartName="/ppt/slideLayouts/slideLayout1800.xml"/>
  <Override ContentType="application/vnd.openxmlformats-officedocument.presentationml.slideLayout+xml" PartName="/ppt/slideLayouts/slideLayout1801.xml"/>
  <Override ContentType="application/vnd.openxmlformats-officedocument.presentationml.slideLayout+xml" PartName="/ppt/slideLayouts/slideLayout1802.xml"/>
  <Override ContentType="application/vnd.openxmlformats-officedocument.presentationml.slideLayout+xml" PartName="/ppt/slideLayouts/slideLayout1803.xml"/>
  <Override ContentType="application/vnd.openxmlformats-officedocument.presentationml.slideLayout+xml" PartName="/ppt/slideLayouts/slideLayout1804.xml"/>
  <Override ContentType="application/vnd.openxmlformats-officedocument.presentationml.slideLayout+xml" PartName="/ppt/slideLayouts/slideLayout1805.xml"/>
  <Override ContentType="application/vnd.openxmlformats-officedocument.presentationml.slideLayout+xml" PartName="/ppt/slideLayouts/slideLayout1806.xml"/>
  <Override ContentType="application/vnd.openxmlformats-officedocument.presentationml.slideLayout+xml" PartName="/ppt/slideLayouts/slideLayout1807.xml"/>
  <Override ContentType="application/vnd.openxmlformats-officedocument.presentationml.slideLayout+xml" PartName="/ppt/slideLayouts/slideLayout1808.xml"/>
  <Override ContentType="application/vnd.openxmlformats-officedocument.presentationml.slideLayout+xml" PartName="/ppt/slideLayouts/slideLayout1809.xml"/>
  <Override ContentType="application/vnd.openxmlformats-officedocument.presentationml.slideLayout+xml" PartName="/ppt/slideLayouts/slideLayout1810.xml"/>
  <Override ContentType="application/vnd.openxmlformats-officedocument.presentationml.slideLayout+xml" PartName="/ppt/slideLayouts/slideLayout1811.xml"/>
  <Override ContentType="application/vnd.openxmlformats-officedocument.presentationml.slideLayout+xml" PartName="/ppt/slideLayouts/slideLayout1812.xml"/>
  <Override ContentType="application/vnd.openxmlformats-officedocument.presentationml.slideLayout+xml" PartName="/ppt/slideLayouts/slideLayout1813.xml"/>
  <Override ContentType="application/vnd.openxmlformats-officedocument.presentationml.slideLayout+xml" PartName="/ppt/slideLayouts/slideLayout1814.xml"/>
  <Override ContentType="application/vnd.openxmlformats-officedocument.presentationml.slideLayout+xml" PartName="/ppt/slideLayouts/slideLayout1815.xml"/>
  <Override ContentType="application/vnd.openxmlformats-officedocument.presentationml.slideLayout+xml" PartName="/ppt/slideLayouts/slideLayout1816.xml"/>
  <Override ContentType="application/vnd.openxmlformats-officedocument.presentationml.slideLayout+xml" PartName="/ppt/slideLayouts/slideLayout1817.xml"/>
  <Override ContentType="application/vnd.openxmlformats-officedocument.presentationml.slideLayout+xml" PartName="/ppt/slideLayouts/slideLayout1818.xml"/>
  <Override ContentType="application/vnd.openxmlformats-officedocument.presentationml.slideLayout+xml" PartName="/ppt/slideLayouts/slideLayout1819.xml"/>
  <Override ContentType="application/vnd.openxmlformats-officedocument.presentationml.slideLayout+xml" PartName="/ppt/slideLayouts/slideLayout1820.xml"/>
  <Override ContentType="application/vnd.openxmlformats-officedocument.presentationml.slideLayout+xml" PartName="/ppt/slideLayouts/slideLayout1821.xml"/>
  <Override ContentType="application/vnd.openxmlformats-officedocument.presentationml.slideLayout+xml" PartName="/ppt/slideLayouts/slideLayout1822.xml"/>
  <Override ContentType="application/vnd.openxmlformats-officedocument.presentationml.slideLayout+xml" PartName="/ppt/slideLayouts/slideLayout1823.xml"/>
  <Override ContentType="application/vnd.openxmlformats-officedocument.presentationml.slideLayout+xml" PartName="/ppt/slideLayouts/slideLayout1824.xml"/>
  <Override ContentType="application/vnd.openxmlformats-officedocument.presentationml.slideLayout+xml" PartName="/ppt/slideLayouts/slideLayout1825.xml"/>
  <Override ContentType="application/vnd.openxmlformats-officedocument.presentationml.slideLayout+xml" PartName="/ppt/slideLayouts/slideLayout1826.xml"/>
  <Override ContentType="application/vnd.openxmlformats-officedocument.presentationml.slideLayout+xml" PartName="/ppt/slideLayouts/slideLayout1827.xml"/>
  <Override ContentType="application/vnd.openxmlformats-officedocument.presentationml.slideLayout+xml" PartName="/ppt/slideLayouts/slideLayout1828.xml"/>
  <Override ContentType="application/vnd.openxmlformats-officedocument.presentationml.slideLayout+xml" PartName="/ppt/slideLayouts/slideLayout1829.xml"/>
  <Override ContentType="application/vnd.openxmlformats-officedocument.presentationml.slideLayout+xml" PartName="/ppt/slideLayouts/slideLayout1830.xml"/>
  <Override ContentType="application/vnd.openxmlformats-officedocument.presentationml.slideLayout+xml" PartName="/ppt/slideLayouts/slideLayout1831.xml"/>
  <Override ContentType="application/vnd.openxmlformats-officedocument.presentationml.slideLayout+xml" PartName="/ppt/slideLayouts/slideLayout1832.xml"/>
  <Override ContentType="application/vnd.openxmlformats-officedocument.presentationml.slideLayout+xml" PartName="/ppt/slideLayouts/slideLayout1833.xml"/>
  <Override ContentType="application/vnd.openxmlformats-officedocument.presentationml.slideLayout+xml" PartName="/ppt/slideLayouts/slideLayout1834.xml"/>
  <Override ContentType="application/vnd.openxmlformats-officedocument.presentationml.slideLayout+xml" PartName="/ppt/slideLayouts/slideLayout1835.xml"/>
  <Override ContentType="application/vnd.openxmlformats-officedocument.presentationml.slideLayout+xml" PartName="/ppt/slideLayouts/slideLayout1836.xml"/>
  <Override ContentType="application/vnd.openxmlformats-officedocument.presentationml.slideLayout+xml" PartName="/ppt/slideLayouts/slideLayout1837.xml"/>
  <Override ContentType="application/vnd.openxmlformats-officedocument.presentationml.slideLayout+xml" PartName="/ppt/slideLayouts/slideLayout1838.xml"/>
  <Override ContentType="application/vnd.openxmlformats-officedocument.presentationml.slideLayout+xml" PartName="/ppt/slideLayouts/slideLayout1839.xml"/>
  <Override ContentType="application/vnd.openxmlformats-officedocument.presentationml.slideLayout+xml" PartName="/ppt/slideLayouts/slideLayout1840.xml"/>
  <Override ContentType="application/vnd.openxmlformats-officedocument.presentationml.slideLayout+xml" PartName="/ppt/slideLayouts/slideLayout1841.xml"/>
  <Override ContentType="application/vnd.openxmlformats-officedocument.presentationml.slideLayout+xml" PartName="/ppt/slideLayouts/slideLayout1842.xml"/>
  <Override ContentType="application/vnd.openxmlformats-officedocument.presentationml.slideLayout+xml" PartName="/ppt/slideLayouts/slideLayout1843.xml"/>
  <Override ContentType="application/vnd.openxmlformats-officedocument.presentationml.slideLayout+xml" PartName="/ppt/slideLayouts/slideLayout1844.xml"/>
  <Override ContentType="application/vnd.openxmlformats-officedocument.presentationml.slideLayout+xml" PartName="/ppt/slideLayouts/slideLayout1845.xml"/>
  <Override ContentType="application/vnd.openxmlformats-officedocument.presentationml.slideLayout+xml" PartName="/ppt/slideLayouts/slideLayout1846.xml"/>
  <Override ContentType="application/vnd.openxmlformats-officedocument.presentationml.slideLayout+xml" PartName="/ppt/slideLayouts/slideLayout1847.xml"/>
  <Override ContentType="application/vnd.openxmlformats-officedocument.presentationml.slideLayout+xml" PartName="/ppt/slideLayouts/slideLayout1848.xml"/>
  <Override ContentType="application/vnd.openxmlformats-officedocument.presentationml.slideLayout+xml" PartName="/ppt/slideLayouts/slideLayout1849.xml"/>
  <Override ContentType="application/vnd.openxmlformats-officedocument.presentationml.slideLayout+xml" PartName="/ppt/slideLayouts/slideLayout1850.xml"/>
  <Override ContentType="application/vnd.openxmlformats-officedocument.presentationml.slideLayout+xml" PartName="/ppt/slideLayouts/slideLayout1851.xml"/>
  <Override ContentType="application/vnd.openxmlformats-officedocument.presentationml.slideLayout+xml" PartName="/ppt/slideLayouts/slideLayout1852.xml"/>
  <Override ContentType="application/vnd.openxmlformats-officedocument.presentationml.slideLayout+xml" PartName="/ppt/slideLayouts/slideLayout1853.xml"/>
  <Override ContentType="application/vnd.openxmlformats-officedocument.presentationml.slideLayout+xml" PartName="/ppt/slideLayouts/slideLayout1854.xml"/>
  <Override ContentType="application/vnd.openxmlformats-officedocument.presentationml.slideLayout+xml" PartName="/ppt/slideLayouts/slideLayout1855.xml"/>
  <Override ContentType="application/vnd.openxmlformats-officedocument.presentationml.slideLayout+xml" PartName="/ppt/slideLayouts/slideLayout1856.xml"/>
  <Override ContentType="application/vnd.openxmlformats-officedocument.presentationml.slideLayout+xml" PartName="/ppt/slideLayouts/slideLayout1857.xml"/>
  <Override ContentType="application/vnd.openxmlformats-officedocument.presentationml.slideLayout+xml" PartName="/ppt/slideLayouts/slideLayout1858.xml"/>
  <Override ContentType="application/vnd.openxmlformats-officedocument.presentationml.slideLayout+xml" PartName="/ppt/slideLayouts/slideLayout1859.xml"/>
  <Override ContentType="application/vnd.openxmlformats-officedocument.presentationml.slideLayout+xml" PartName="/ppt/slideLayouts/slideLayout1860.xml"/>
  <Override ContentType="application/vnd.openxmlformats-officedocument.presentationml.slideLayout+xml" PartName="/ppt/slideLayouts/slideLayout1861.xml"/>
  <Override ContentType="application/vnd.openxmlformats-officedocument.presentationml.slideLayout+xml" PartName="/ppt/slideLayouts/slideLayout1862.xml"/>
  <Override ContentType="application/vnd.openxmlformats-officedocument.presentationml.slideLayout+xml" PartName="/ppt/slideLayouts/slideLayout1863.xml"/>
  <Override ContentType="application/vnd.openxmlformats-officedocument.presentationml.slideLayout+xml" PartName="/ppt/slideLayouts/slideLayout1864.xml"/>
  <Override ContentType="application/vnd.openxmlformats-officedocument.presentationml.slideLayout+xml" PartName="/ppt/slideLayouts/slideLayout1865.xml"/>
  <Override ContentType="application/vnd.openxmlformats-officedocument.presentationml.slideLayout+xml" PartName="/ppt/slideLayouts/slideLayout1866.xml"/>
  <Override ContentType="application/vnd.openxmlformats-officedocument.presentationml.slideLayout+xml" PartName="/ppt/slideLayouts/slideLayout1867.xml"/>
  <Override ContentType="application/vnd.openxmlformats-officedocument.presentationml.slideLayout+xml" PartName="/ppt/slideLayouts/slideLayout1868.xml"/>
  <Override ContentType="application/vnd.openxmlformats-officedocument.presentationml.slideLayout+xml" PartName="/ppt/slideLayouts/slideLayout1869.xml"/>
  <Override ContentType="application/vnd.openxmlformats-officedocument.presentationml.slideLayout+xml" PartName="/ppt/slideLayouts/slideLayout1870.xml"/>
  <Override ContentType="application/vnd.openxmlformats-officedocument.presentationml.slideLayout+xml" PartName="/ppt/slideLayouts/slideLayout1871.xml"/>
  <Override ContentType="application/vnd.openxmlformats-officedocument.presentationml.slideLayout+xml" PartName="/ppt/slideLayouts/slideLayout1872.xml"/>
  <Override ContentType="application/vnd.openxmlformats-officedocument.presentationml.slideLayout+xml" PartName="/ppt/slideLayouts/slideLayout1873.xml"/>
  <Override ContentType="application/vnd.openxmlformats-officedocument.presentationml.slideLayout+xml" PartName="/ppt/slideLayouts/slideLayout1874.xml"/>
  <Override ContentType="application/vnd.openxmlformats-officedocument.presentationml.slideLayout+xml" PartName="/ppt/slideLayouts/slideLayout1875.xml"/>
  <Override ContentType="application/vnd.openxmlformats-officedocument.presentationml.slideLayout+xml" PartName="/ppt/slideLayouts/slideLayout1876.xml"/>
  <Override ContentType="application/vnd.openxmlformats-officedocument.presentationml.slideLayout+xml" PartName="/ppt/slideLayouts/slideLayout1877.xml"/>
  <Override ContentType="application/vnd.openxmlformats-officedocument.presentationml.slideLayout+xml" PartName="/ppt/slideLayouts/slideLayout1878.xml"/>
  <Override ContentType="application/vnd.openxmlformats-officedocument.presentationml.slideLayout+xml" PartName="/ppt/slideLayouts/slideLayout1879.xml"/>
  <Override ContentType="application/vnd.openxmlformats-officedocument.presentationml.slideLayout+xml" PartName="/ppt/slideLayouts/slideLayout1880.xml"/>
  <Override ContentType="application/vnd.openxmlformats-officedocument.presentationml.slideLayout+xml" PartName="/ppt/slideLayouts/slideLayout1881.xml"/>
  <Override ContentType="application/vnd.openxmlformats-officedocument.presentationml.slideLayout+xml" PartName="/ppt/slideLayouts/slideLayout1882.xml"/>
  <Override ContentType="application/vnd.openxmlformats-officedocument.presentationml.slideLayout+xml" PartName="/ppt/slideLayouts/slideLayout1883.xml"/>
  <Override ContentType="application/vnd.openxmlformats-officedocument.presentationml.slideLayout+xml" PartName="/ppt/slideLayouts/slideLayout1884.xml"/>
  <Override ContentType="application/vnd.openxmlformats-officedocument.presentationml.slideLayout+xml" PartName="/ppt/slideLayouts/slideLayout1885.xml"/>
  <Override ContentType="application/vnd.openxmlformats-officedocument.presentationml.slideLayout+xml" PartName="/ppt/slideLayouts/slideLayout1886.xml"/>
  <Override ContentType="application/vnd.openxmlformats-officedocument.presentationml.slideLayout+xml" PartName="/ppt/slideLayouts/slideLayout1887.xml"/>
  <Override ContentType="application/vnd.openxmlformats-officedocument.presentationml.slideLayout+xml" PartName="/ppt/slideLayouts/slideLayout1888.xml"/>
  <Override ContentType="application/vnd.openxmlformats-officedocument.presentationml.slideLayout+xml" PartName="/ppt/slideLayouts/slideLayout1889.xml"/>
  <Override ContentType="application/vnd.openxmlformats-officedocument.presentationml.slideLayout+xml" PartName="/ppt/slideLayouts/slideLayout1890.xml"/>
  <Override ContentType="application/vnd.openxmlformats-officedocument.presentationml.slideLayout+xml" PartName="/ppt/slideLayouts/slideLayout1891.xml"/>
  <Override ContentType="application/vnd.openxmlformats-officedocument.presentationml.slideLayout+xml" PartName="/ppt/slideLayouts/slideLayout1892.xml"/>
  <Override ContentType="application/vnd.openxmlformats-officedocument.presentationml.slideLayout+xml" PartName="/ppt/slideLayouts/slideLayout1893.xml"/>
  <Override ContentType="application/vnd.openxmlformats-officedocument.presentationml.slideLayout+xml" PartName="/ppt/slideLayouts/slideLayout1894.xml"/>
  <Override ContentType="application/vnd.openxmlformats-officedocument.presentationml.slideLayout+xml" PartName="/ppt/slideLayouts/slideLayout1895.xml"/>
  <Override ContentType="application/vnd.openxmlformats-officedocument.presentationml.slideLayout+xml" PartName="/ppt/slideLayouts/slideLayout1896.xml"/>
  <Override ContentType="application/vnd.openxmlformats-officedocument.presentationml.slideLayout+xml" PartName="/ppt/slideLayouts/slideLayout1897.xml"/>
  <Override ContentType="application/vnd.openxmlformats-officedocument.presentationml.slideLayout+xml" PartName="/ppt/slideLayouts/slideLayout1898.xml"/>
  <Override ContentType="application/vnd.openxmlformats-officedocument.presentationml.slideLayout+xml" PartName="/ppt/slideLayouts/slideLayout1899.xml"/>
  <Override ContentType="application/vnd.openxmlformats-officedocument.presentationml.slideLayout+xml" PartName="/ppt/slideLayouts/slideLayout1900.xml"/>
  <Override ContentType="application/vnd.openxmlformats-officedocument.presentationml.slideLayout+xml" PartName="/ppt/slideLayouts/slideLayout1901.xml"/>
  <Override ContentType="application/vnd.openxmlformats-officedocument.presentationml.slideLayout+xml" PartName="/ppt/slideLayouts/slideLayout1902.xml"/>
  <Override ContentType="application/vnd.openxmlformats-officedocument.presentationml.slideLayout+xml" PartName="/ppt/slideLayouts/slideLayout1903.xml"/>
  <Override ContentType="application/vnd.openxmlformats-officedocument.presentationml.slideLayout+xml" PartName="/ppt/slideLayouts/slideLayout1904.xml"/>
  <Override ContentType="application/vnd.openxmlformats-officedocument.presentationml.slideLayout+xml" PartName="/ppt/slideLayouts/slideLayout1905.xml"/>
  <Override ContentType="application/vnd.openxmlformats-officedocument.presentationml.slideLayout+xml" PartName="/ppt/slideLayouts/slideLayout1906.xml"/>
  <Override ContentType="application/vnd.openxmlformats-officedocument.presentationml.slideLayout+xml" PartName="/ppt/slideLayouts/slideLayout1907.xml"/>
  <Override ContentType="application/vnd.openxmlformats-officedocument.presentationml.slideLayout+xml" PartName="/ppt/slideLayouts/slideLayout1908.xml"/>
  <Override ContentType="application/vnd.openxmlformats-officedocument.presentationml.slideLayout+xml" PartName="/ppt/slideLayouts/slideLayout1909.xml"/>
  <Override ContentType="application/vnd.openxmlformats-officedocument.presentationml.slideLayout+xml" PartName="/ppt/slideLayouts/slideLayout1910.xml"/>
  <Override ContentType="application/vnd.openxmlformats-officedocument.presentationml.slideLayout+xml" PartName="/ppt/slideLayouts/slideLayout1911.xml"/>
  <Override ContentType="application/vnd.openxmlformats-officedocument.presentationml.slideLayout+xml" PartName="/ppt/slideLayouts/slideLayout1912.xml"/>
  <Override ContentType="application/vnd.openxmlformats-officedocument.presentationml.slideLayout+xml" PartName="/ppt/slideLayouts/slideLayout1913.xml"/>
  <Override ContentType="application/vnd.openxmlformats-officedocument.presentationml.slideLayout+xml" PartName="/ppt/slideLayouts/slideLayout1914.xml"/>
  <Override ContentType="application/vnd.openxmlformats-officedocument.presentationml.slideLayout+xml" PartName="/ppt/slideLayouts/slideLayout1915.xml"/>
  <Override ContentType="application/vnd.openxmlformats-officedocument.presentationml.slideLayout+xml" PartName="/ppt/slideLayouts/slideLayout1916.xml"/>
  <Override ContentType="application/vnd.openxmlformats-officedocument.presentationml.slideLayout+xml" PartName="/ppt/slideLayouts/slideLayout1917.xml"/>
  <Override ContentType="application/vnd.openxmlformats-officedocument.presentationml.slideLayout+xml" PartName="/ppt/slideLayouts/slideLayout1918.xml"/>
  <Override ContentType="application/vnd.openxmlformats-officedocument.presentationml.slideLayout+xml" PartName="/ppt/slideLayouts/slideLayout1919.xml"/>
  <Override ContentType="application/vnd.openxmlformats-officedocument.presentationml.slideLayout+xml" PartName="/ppt/slideLayouts/slideLayout1920.xml"/>
  <Override ContentType="application/vnd.openxmlformats-officedocument.presentationml.slideLayout+xml" PartName="/ppt/slideLayouts/slideLayout1921.xml"/>
  <Override ContentType="application/vnd.openxmlformats-officedocument.presentationml.slideLayout+xml" PartName="/ppt/slideLayouts/slideLayout1922.xml"/>
  <Override ContentType="application/vnd.openxmlformats-officedocument.presentationml.slideLayout+xml" PartName="/ppt/slideLayouts/slideLayout1923.xml"/>
  <Override ContentType="application/vnd.openxmlformats-officedocument.presentationml.slideLayout+xml" PartName="/ppt/slideLayouts/slideLayout1924.xml"/>
  <Override ContentType="application/vnd.openxmlformats-officedocument.presentationml.slideLayout+xml" PartName="/ppt/slideLayouts/slideLayout1925.xml"/>
  <Override ContentType="application/vnd.openxmlformats-officedocument.presentationml.slideLayout+xml" PartName="/ppt/slideLayouts/slideLayout1926.xml"/>
  <Override ContentType="application/vnd.openxmlformats-officedocument.presentationml.slideLayout+xml" PartName="/ppt/slideLayouts/slideLayout1927.xml"/>
  <Override ContentType="application/vnd.openxmlformats-officedocument.presentationml.slideLayout+xml" PartName="/ppt/slideLayouts/slideLayout1928.xml"/>
  <Override ContentType="application/vnd.openxmlformats-officedocument.presentationml.slideLayout+xml" PartName="/ppt/slideLayouts/slideLayout1929.xml"/>
  <Override ContentType="application/vnd.openxmlformats-officedocument.presentationml.slideLayout+xml" PartName="/ppt/slideLayouts/slideLayout1930.xml"/>
  <Override ContentType="application/vnd.openxmlformats-officedocument.presentationml.slideLayout+xml" PartName="/ppt/slideLayouts/slideLayout1931.xml"/>
  <Override ContentType="application/vnd.openxmlformats-officedocument.presentationml.slideLayout+xml" PartName="/ppt/slideLayouts/slideLayout1932.xml"/>
  <Override ContentType="application/vnd.openxmlformats-officedocument.presentationml.slideLayout+xml" PartName="/ppt/slideLayouts/slideLayout1933.xml"/>
  <Override ContentType="application/vnd.openxmlformats-officedocument.presentationml.slideLayout+xml" PartName="/ppt/slideLayouts/slideLayout1934.xml"/>
  <Override ContentType="application/vnd.openxmlformats-officedocument.presentationml.slideLayout+xml" PartName="/ppt/slideLayouts/slideLayout1935.xml"/>
  <Override ContentType="application/vnd.openxmlformats-officedocument.presentationml.slideLayout+xml" PartName="/ppt/slideLayouts/slideLayout1936.xml"/>
  <Override ContentType="application/vnd.openxmlformats-officedocument.presentationml.slideLayout+xml" PartName="/ppt/slideLayouts/slideLayout1937.xml"/>
  <Override ContentType="application/vnd.openxmlformats-officedocument.presentationml.slideLayout+xml" PartName="/ppt/slideLayouts/slideLayout1938.xml"/>
  <Override ContentType="application/vnd.openxmlformats-officedocument.presentationml.slideLayout+xml" PartName="/ppt/slideLayouts/slideLayout1939.xml"/>
  <Override ContentType="application/vnd.openxmlformats-officedocument.presentationml.slideLayout+xml" PartName="/ppt/slideLayouts/slideLayout1940.xml"/>
  <Override ContentType="application/vnd.openxmlformats-officedocument.presentationml.slideLayout+xml" PartName="/ppt/slideLayouts/slideLayout1941.xml"/>
  <Override ContentType="application/vnd.openxmlformats-officedocument.presentationml.slideLayout+xml" PartName="/ppt/slideLayouts/slideLayout1942.xml"/>
  <Override ContentType="application/vnd.openxmlformats-officedocument.presentationml.slideLayout+xml" PartName="/ppt/slideLayouts/slideLayout1943.xml"/>
  <Override ContentType="application/vnd.openxmlformats-officedocument.presentationml.slideLayout+xml" PartName="/ppt/slideLayouts/slideLayout1944.xml"/>
  <Override ContentType="application/vnd.openxmlformats-officedocument.presentationml.slideLayout+xml" PartName="/ppt/slideLayouts/slideLayout1945.xml"/>
  <Override ContentType="application/vnd.openxmlformats-officedocument.presentationml.slideLayout+xml" PartName="/ppt/slideLayouts/slideLayout1946.xml"/>
  <Override ContentType="application/vnd.openxmlformats-officedocument.presentationml.slideLayout+xml" PartName="/ppt/slideLayouts/slideLayout1947.xml"/>
  <Override ContentType="application/vnd.openxmlformats-officedocument.presentationml.slideLayout+xml" PartName="/ppt/slideLayouts/slideLayout1948.xml"/>
  <Override ContentType="application/vnd.openxmlformats-officedocument.presentationml.slideLayout+xml" PartName="/ppt/slideLayouts/slideLayout1949.xml"/>
  <Override ContentType="application/vnd.openxmlformats-officedocument.presentationml.slideLayout+xml" PartName="/ppt/slideLayouts/slideLayout1950.xml"/>
  <Override ContentType="application/vnd.openxmlformats-officedocument.theme+xml" PartName="/ppt/theme/theme17.xml"/>
  <Override ContentType="application/vnd.openxmlformats-officedocument.presentationml.slideLayout+xml" PartName="/ppt/slideLayouts/slideLayout1951.xml"/>
  <Override ContentType="application/vnd.openxmlformats-officedocument.presentationml.slideLayout+xml" PartName="/ppt/slideLayouts/slideLayout1952.xml"/>
  <Override ContentType="application/vnd.openxmlformats-officedocument.presentationml.slideLayout+xml" PartName="/ppt/slideLayouts/slideLayout1953.xml"/>
  <Override ContentType="application/vnd.openxmlformats-officedocument.presentationml.slideLayout+xml" PartName="/ppt/slideLayouts/slideLayout1954.xml"/>
  <Override ContentType="application/vnd.openxmlformats-officedocument.presentationml.slideLayout+xml" PartName="/ppt/slideLayouts/slideLayout1955.xml"/>
  <Override ContentType="application/vnd.openxmlformats-officedocument.presentationml.slideLayout+xml" PartName="/ppt/slideLayouts/slideLayout1956.xml"/>
  <Override ContentType="application/vnd.openxmlformats-officedocument.presentationml.slideLayout+xml" PartName="/ppt/slideLayouts/slideLayout1957.xml"/>
  <Override ContentType="application/vnd.openxmlformats-officedocument.presentationml.slideLayout+xml" PartName="/ppt/slideLayouts/slideLayout1958.xml"/>
  <Override ContentType="application/vnd.openxmlformats-officedocument.presentationml.slideLayout+xml" PartName="/ppt/slideLayouts/slideLayout1959.xml"/>
  <Override ContentType="application/vnd.openxmlformats-officedocument.presentationml.slideLayout+xml" PartName="/ppt/slideLayouts/slideLayout1960.xml"/>
  <Override ContentType="application/vnd.openxmlformats-officedocument.presentationml.slideLayout+xml" PartName="/ppt/slideLayouts/slideLayout1961.xml"/>
  <Override ContentType="application/vnd.openxmlformats-officedocument.presentationml.slideLayout+xml" PartName="/ppt/slideLayouts/slideLayout1962.xml"/>
  <Override ContentType="application/vnd.openxmlformats-officedocument.presentationml.slideLayout+xml" PartName="/ppt/slideLayouts/slideLayout1963.xml"/>
  <Override ContentType="application/vnd.openxmlformats-officedocument.presentationml.slideLayout+xml" PartName="/ppt/slideLayouts/slideLayout1964.xml"/>
  <Override ContentType="application/vnd.openxmlformats-officedocument.presentationml.slideLayout+xml" PartName="/ppt/slideLayouts/slideLayout1965.xml"/>
  <Override ContentType="application/vnd.openxmlformats-officedocument.presentationml.slideLayout+xml" PartName="/ppt/slideLayouts/slideLayout1966.xml"/>
  <Override ContentType="application/vnd.openxmlformats-officedocument.presentationml.slideLayout+xml" PartName="/ppt/slideLayouts/slideLayout1967.xml"/>
  <Override ContentType="application/vnd.openxmlformats-officedocument.presentationml.slideLayout+xml" PartName="/ppt/slideLayouts/slideLayout1968.xml"/>
  <Override ContentType="application/vnd.openxmlformats-officedocument.presentationml.slideLayout+xml" PartName="/ppt/slideLayouts/slideLayout1969.xml"/>
  <Override ContentType="application/vnd.openxmlformats-officedocument.presentationml.slideLayout+xml" PartName="/ppt/slideLayouts/slideLayout1970.xml"/>
  <Override ContentType="application/vnd.openxmlformats-officedocument.presentationml.slideLayout+xml" PartName="/ppt/slideLayouts/slideLayout1971.xml"/>
  <Override ContentType="application/vnd.openxmlformats-officedocument.presentationml.slideLayout+xml" PartName="/ppt/slideLayouts/slideLayout1972.xml"/>
  <Override ContentType="application/vnd.openxmlformats-officedocument.presentationml.slideLayout+xml" PartName="/ppt/slideLayouts/slideLayout1973.xml"/>
  <Override ContentType="application/vnd.openxmlformats-officedocument.presentationml.slideLayout+xml" PartName="/ppt/slideLayouts/slideLayout1974.xml"/>
  <Override ContentType="application/vnd.openxmlformats-officedocument.presentationml.slideLayout+xml" PartName="/ppt/slideLayouts/slideLayout1975.xml"/>
  <Override ContentType="application/vnd.openxmlformats-officedocument.presentationml.slideLayout+xml" PartName="/ppt/slideLayouts/slideLayout1976.xml"/>
  <Override ContentType="application/vnd.openxmlformats-officedocument.presentationml.slideLayout+xml" PartName="/ppt/slideLayouts/slideLayout1977.xml"/>
  <Override ContentType="application/vnd.openxmlformats-officedocument.presentationml.slideLayout+xml" PartName="/ppt/slideLayouts/slideLayout1978.xml"/>
  <Override ContentType="application/vnd.openxmlformats-officedocument.presentationml.slideLayout+xml" PartName="/ppt/slideLayouts/slideLayout1979.xml"/>
  <Override ContentType="application/vnd.openxmlformats-officedocument.presentationml.slideLayout+xml" PartName="/ppt/slideLayouts/slideLayout1980.xml"/>
  <Override ContentType="application/vnd.openxmlformats-officedocument.presentationml.slideLayout+xml" PartName="/ppt/slideLayouts/slideLayout1981.xml"/>
  <Override ContentType="application/vnd.openxmlformats-officedocument.presentationml.slideLayout+xml" PartName="/ppt/slideLayouts/slideLayout1982.xml"/>
  <Override ContentType="application/vnd.openxmlformats-officedocument.presentationml.slideLayout+xml" PartName="/ppt/slideLayouts/slideLayout1983.xml"/>
  <Override ContentType="application/vnd.openxmlformats-officedocument.presentationml.slideLayout+xml" PartName="/ppt/slideLayouts/slideLayout1984.xml"/>
  <Override ContentType="application/vnd.openxmlformats-officedocument.presentationml.slideLayout+xml" PartName="/ppt/slideLayouts/slideLayout1985.xml"/>
  <Override ContentType="application/vnd.openxmlformats-officedocument.presentationml.slideLayout+xml" PartName="/ppt/slideLayouts/slideLayout1986.xml"/>
  <Override ContentType="application/vnd.openxmlformats-officedocument.presentationml.slideLayout+xml" PartName="/ppt/slideLayouts/slideLayout1987.xml"/>
  <Override ContentType="application/vnd.openxmlformats-officedocument.presentationml.slideLayout+xml" PartName="/ppt/slideLayouts/slideLayout1988.xml"/>
  <Override ContentType="application/vnd.openxmlformats-officedocument.presentationml.slideLayout+xml" PartName="/ppt/slideLayouts/slideLayout1989.xml"/>
  <Override ContentType="application/vnd.openxmlformats-officedocument.presentationml.slideLayout+xml" PartName="/ppt/slideLayouts/slideLayout1990.xml"/>
  <Override ContentType="application/vnd.openxmlformats-officedocument.presentationml.slideLayout+xml" PartName="/ppt/slideLayouts/slideLayout1991.xml"/>
  <Override ContentType="application/vnd.openxmlformats-officedocument.presentationml.slideLayout+xml" PartName="/ppt/slideLayouts/slideLayout1992.xml"/>
  <Override ContentType="application/vnd.openxmlformats-officedocument.presentationml.slideLayout+xml" PartName="/ppt/slideLayouts/slideLayout1993.xml"/>
  <Override ContentType="application/vnd.openxmlformats-officedocument.presentationml.slideLayout+xml" PartName="/ppt/slideLayouts/slideLayout1994.xml"/>
  <Override ContentType="application/vnd.openxmlformats-officedocument.presentationml.slideLayout+xml" PartName="/ppt/slideLayouts/slideLayout1995.xml"/>
  <Override ContentType="application/vnd.openxmlformats-officedocument.presentationml.slideLayout+xml" PartName="/ppt/slideLayouts/slideLayout1996.xml"/>
  <Override ContentType="application/vnd.openxmlformats-officedocument.presentationml.slideLayout+xml" PartName="/ppt/slideLayouts/slideLayout1997.xml"/>
  <Override ContentType="application/vnd.openxmlformats-officedocument.presentationml.slideLayout+xml" PartName="/ppt/slideLayouts/slideLayout1998.xml"/>
  <Override ContentType="application/vnd.openxmlformats-officedocument.presentationml.slideLayout+xml" PartName="/ppt/slideLayouts/slideLayout1999.xml"/>
  <Override ContentType="application/vnd.openxmlformats-officedocument.presentationml.slideLayout+xml" PartName="/ppt/slideLayouts/slideLayout2000.xml"/>
  <Override ContentType="application/vnd.openxmlformats-officedocument.presentationml.slideLayout+xml" PartName="/ppt/slideLayouts/slideLayout2001.xml"/>
  <Override ContentType="application/vnd.openxmlformats-officedocument.presentationml.slideLayout+xml" PartName="/ppt/slideLayouts/slideLayout2002.xml"/>
  <Override ContentType="application/vnd.openxmlformats-officedocument.presentationml.slideLayout+xml" PartName="/ppt/slideLayouts/slideLayout2003.xml"/>
  <Override ContentType="application/vnd.openxmlformats-officedocument.presentationml.slideLayout+xml" PartName="/ppt/slideLayouts/slideLayout2004.xml"/>
  <Override ContentType="application/vnd.openxmlformats-officedocument.presentationml.slideLayout+xml" PartName="/ppt/slideLayouts/slideLayout2005.xml"/>
  <Override ContentType="application/vnd.openxmlformats-officedocument.presentationml.slideLayout+xml" PartName="/ppt/slideLayouts/slideLayout2006.xml"/>
  <Override ContentType="application/vnd.openxmlformats-officedocument.presentationml.slideLayout+xml" PartName="/ppt/slideLayouts/slideLayout2007.xml"/>
  <Override ContentType="application/vnd.openxmlformats-officedocument.presentationml.slideLayout+xml" PartName="/ppt/slideLayouts/slideLayout2008.xml"/>
  <Override ContentType="application/vnd.openxmlformats-officedocument.presentationml.slideLayout+xml" PartName="/ppt/slideLayouts/slideLayout2009.xml"/>
  <Override ContentType="application/vnd.openxmlformats-officedocument.presentationml.slideLayout+xml" PartName="/ppt/slideLayouts/slideLayout2010.xml"/>
  <Override ContentType="application/vnd.openxmlformats-officedocument.presentationml.slideLayout+xml" PartName="/ppt/slideLayouts/slideLayout2011.xml"/>
  <Override ContentType="application/vnd.openxmlformats-officedocument.presentationml.slideLayout+xml" PartName="/ppt/slideLayouts/slideLayout2012.xml"/>
  <Override ContentType="application/vnd.openxmlformats-officedocument.presentationml.slideLayout+xml" PartName="/ppt/slideLayouts/slideLayout2013.xml"/>
  <Override ContentType="application/vnd.openxmlformats-officedocument.presentationml.slideLayout+xml" PartName="/ppt/slideLayouts/slideLayout2014.xml"/>
  <Override ContentType="application/vnd.openxmlformats-officedocument.presentationml.slideLayout+xml" PartName="/ppt/slideLayouts/slideLayout2015.xml"/>
  <Override ContentType="application/vnd.openxmlformats-officedocument.presentationml.slideLayout+xml" PartName="/ppt/slideLayouts/slideLayout2016.xml"/>
  <Override ContentType="application/vnd.openxmlformats-officedocument.presentationml.slideLayout+xml" PartName="/ppt/slideLayouts/slideLayout2017.xml"/>
  <Override ContentType="application/vnd.openxmlformats-officedocument.presentationml.slideLayout+xml" PartName="/ppt/slideLayouts/slideLayout2018.xml"/>
  <Override ContentType="application/vnd.openxmlformats-officedocument.presentationml.slideLayout+xml" PartName="/ppt/slideLayouts/slideLayout2019.xml"/>
  <Override ContentType="application/vnd.openxmlformats-officedocument.presentationml.slideLayout+xml" PartName="/ppt/slideLayouts/slideLayout2020.xml"/>
  <Override ContentType="application/vnd.openxmlformats-officedocument.presentationml.slideLayout+xml" PartName="/ppt/slideLayouts/slideLayout2021.xml"/>
  <Override ContentType="application/vnd.openxmlformats-officedocument.theme+xml" PartName="/ppt/theme/theme18.xml"/>
  <Override ContentType="application/vnd.openxmlformats-officedocument.presentationml.slideLayout+xml" PartName="/ppt/slideLayouts/slideLayout2022.xml"/>
  <Override ContentType="application/vnd.openxmlformats-officedocument.presentationml.slideLayout+xml" PartName="/ppt/slideLayouts/slideLayout2023.xml"/>
  <Override ContentType="application/vnd.openxmlformats-officedocument.presentationml.slideLayout+xml" PartName="/ppt/slideLayouts/slideLayout2024.xml"/>
  <Override ContentType="application/vnd.openxmlformats-officedocument.presentationml.slideLayout+xml" PartName="/ppt/slideLayouts/slideLayout2025.xml"/>
  <Override ContentType="application/vnd.openxmlformats-officedocument.presentationml.slideLayout+xml" PartName="/ppt/slideLayouts/slideLayout2026.xml"/>
  <Override ContentType="application/vnd.openxmlformats-officedocument.presentationml.slideLayout+xml" PartName="/ppt/slideLayouts/slideLayout2027.xml"/>
  <Override ContentType="application/vnd.openxmlformats-officedocument.presentationml.slideLayout+xml" PartName="/ppt/slideLayouts/slideLayout2028.xml"/>
  <Override ContentType="application/vnd.openxmlformats-officedocument.presentationml.slideLayout+xml" PartName="/ppt/slideLayouts/slideLayout2029.xml"/>
  <Override ContentType="application/vnd.openxmlformats-officedocument.presentationml.slideLayout+xml" PartName="/ppt/slideLayouts/slideLayout2030.xml"/>
  <Override ContentType="application/vnd.openxmlformats-officedocument.presentationml.slideLayout+xml" PartName="/ppt/slideLayouts/slideLayout2031.xml"/>
  <Override ContentType="application/vnd.openxmlformats-officedocument.presentationml.slideLayout+xml" PartName="/ppt/slideLayouts/slideLayout2032.xml"/>
  <Override ContentType="application/vnd.openxmlformats-officedocument.presentationml.slideLayout+xml" PartName="/ppt/slideLayouts/slideLayout2033.xml"/>
  <Override ContentType="application/vnd.openxmlformats-officedocument.presentationml.slideLayout+xml" PartName="/ppt/slideLayouts/slideLayout2034.xml"/>
  <Override ContentType="application/vnd.openxmlformats-officedocument.presentationml.slideLayout+xml" PartName="/ppt/slideLayouts/slideLayout2035.xml"/>
  <Override ContentType="application/vnd.openxmlformats-officedocument.presentationml.slideLayout+xml" PartName="/ppt/slideLayouts/slideLayout2036.xml"/>
  <Override ContentType="application/vnd.openxmlformats-officedocument.presentationml.slideLayout+xml" PartName="/ppt/slideLayouts/slideLayout2037.xml"/>
  <Override ContentType="application/vnd.openxmlformats-officedocument.presentationml.slideLayout+xml" PartName="/ppt/slideLayouts/slideLayout2038.xml"/>
  <Override ContentType="application/vnd.openxmlformats-officedocument.presentationml.slideLayout+xml" PartName="/ppt/slideLayouts/slideLayout2039.xml"/>
  <Override ContentType="application/vnd.openxmlformats-officedocument.presentationml.slideLayout+xml" PartName="/ppt/slideLayouts/slideLayout2040.xml"/>
  <Override ContentType="application/vnd.openxmlformats-officedocument.presentationml.slideLayout+xml" PartName="/ppt/slideLayouts/slideLayout2041.xml"/>
  <Override ContentType="application/vnd.openxmlformats-officedocument.presentationml.slideLayout+xml" PartName="/ppt/slideLayouts/slideLayout2042.xml"/>
  <Override ContentType="application/vnd.openxmlformats-officedocument.presentationml.slideLayout+xml" PartName="/ppt/slideLayouts/slideLayout2043.xml"/>
  <Override ContentType="application/vnd.openxmlformats-officedocument.presentationml.slideLayout+xml" PartName="/ppt/slideLayouts/slideLayout2044.xml"/>
  <Override ContentType="application/vnd.openxmlformats-officedocument.presentationml.slideLayout+xml" PartName="/ppt/slideLayouts/slideLayout2045.xml"/>
  <Override ContentType="application/vnd.openxmlformats-officedocument.presentationml.slideLayout+xml" PartName="/ppt/slideLayouts/slideLayout2046.xml"/>
  <Override ContentType="application/vnd.openxmlformats-officedocument.presentationml.slideLayout+xml" PartName="/ppt/slideLayouts/slideLayout2047.xml"/>
  <Override ContentType="application/vnd.openxmlformats-officedocument.presentationml.slideLayout+xml" PartName="/ppt/slideLayouts/slideLayout2048.xml"/>
  <Override ContentType="application/vnd.openxmlformats-officedocument.presentationml.slideLayout+xml" PartName="/ppt/slideLayouts/slideLayout2049.xml"/>
  <Override ContentType="application/vnd.openxmlformats-officedocument.presentationml.slideLayout+xml" PartName="/ppt/slideLayouts/slideLayout2050.xml"/>
  <Override ContentType="application/vnd.openxmlformats-officedocument.presentationml.slideLayout+xml" PartName="/ppt/slideLayouts/slideLayout2051.xml"/>
  <Override ContentType="application/vnd.openxmlformats-officedocument.presentationml.slideLayout+xml" PartName="/ppt/slideLayouts/slideLayout2052.xml"/>
  <Override ContentType="application/vnd.openxmlformats-officedocument.presentationml.slideLayout+xml" PartName="/ppt/slideLayouts/slideLayout2053.xml"/>
  <Override ContentType="application/vnd.openxmlformats-officedocument.presentationml.slideLayout+xml" PartName="/ppt/slideLayouts/slideLayout2054.xml"/>
  <Override ContentType="application/vnd.openxmlformats-officedocument.presentationml.slideLayout+xml" PartName="/ppt/slideLayouts/slideLayout2055.xml"/>
  <Override ContentType="application/vnd.openxmlformats-officedocument.presentationml.slideLayout+xml" PartName="/ppt/slideLayouts/slideLayout2056.xml"/>
  <Override ContentType="application/vnd.openxmlformats-officedocument.presentationml.slideLayout+xml" PartName="/ppt/slideLayouts/slideLayout2057.xml"/>
  <Override ContentType="application/vnd.openxmlformats-officedocument.presentationml.slideLayout+xml" PartName="/ppt/slideLayouts/slideLayout2058.xml"/>
  <Override ContentType="application/vnd.openxmlformats-officedocument.presentationml.slideLayout+xml" PartName="/ppt/slideLayouts/slideLayout2059.xml"/>
  <Override ContentType="application/vnd.openxmlformats-officedocument.presentationml.slideLayout+xml" PartName="/ppt/slideLayouts/slideLayout2060.xml"/>
  <Override ContentType="application/vnd.openxmlformats-officedocument.presentationml.slideLayout+xml" PartName="/ppt/slideLayouts/slideLayout2061.xml"/>
  <Override ContentType="application/vnd.openxmlformats-officedocument.presentationml.slideLayout+xml" PartName="/ppt/slideLayouts/slideLayout2062.xml"/>
  <Override ContentType="application/vnd.openxmlformats-officedocument.presentationml.slideLayout+xml" PartName="/ppt/slideLayouts/slideLayout2063.xml"/>
  <Override ContentType="application/vnd.openxmlformats-officedocument.presentationml.slideLayout+xml" PartName="/ppt/slideLayouts/slideLayout2064.xml"/>
  <Override ContentType="application/vnd.openxmlformats-officedocument.presentationml.slideLayout+xml" PartName="/ppt/slideLayouts/slideLayout2065.xml"/>
  <Override ContentType="application/vnd.openxmlformats-officedocument.presentationml.slideLayout+xml" PartName="/ppt/slideLayouts/slideLayout2066.xml"/>
  <Override ContentType="application/vnd.openxmlformats-officedocument.presentationml.slideLayout+xml" PartName="/ppt/slideLayouts/slideLayout2067.xml"/>
  <Override ContentType="application/vnd.openxmlformats-officedocument.presentationml.slideLayout+xml" PartName="/ppt/slideLayouts/slideLayout2068.xml"/>
  <Override ContentType="application/vnd.openxmlformats-officedocument.presentationml.slideLayout+xml" PartName="/ppt/slideLayouts/slideLayout2069.xml"/>
  <Override ContentType="application/vnd.openxmlformats-officedocument.presentationml.slideLayout+xml" PartName="/ppt/slideLayouts/slideLayout2070.xml"/>
  <Override ContentType="application/vnd.openxmlformats-officedocument.presentationml.slideLayout+xml" PartName="/ppt/slideLayouts/slideLayout2071.xml"/>
  <Override ContentType="application/vnd.openxmlformats-officedocument.presentationml.slideLayout+xml" PartName="/ppt/slideLayouts/slideLayout2072.xml"/>
  <Override ContentType="application/vnd.openxmlformats-officedocument.presentationml.slideLayout+xml" PartName="/ppt/slideLayouts/slideLayout2073.xml"/>
  <Override ContentType="application/vnd.openxmlformats-officedocument.presentationml.slideLayout+xml" PartName="/ppt/slideLayouts/slideLayout2074.xml"/>
  <Override ContentType="application/vnd.openxmlformats-officedocument.presentationml.slideLayout+xml" PartName="/ppt/slideLayouts/slideLayout2075.xml"/>
  <Override ContentType="application/vnd.openxmlformats-officedocument.presentationml.slideLayout+xml" PartName="/ppt/slideLayouts/slideLayout2076.xml"/>
  <Override ContentType="application/vnd.openxmlformats-officedocument.presentationml.slideLayout+xml" PartName="/ppt/slideLayouts/slideLayout2077.xml"/>
  <Override ContentType="application/vnd.openxmlformats-officedocument.presentationml.slideLayout+xml" PartName="/ppt/slideLayouts/slideLayout2078.xml"/>
  <Override ContentType="application/vnd.openxmlformats-officedocument.presentationml.slideLayout+xml" PartName="/ppt/slideLayouts/slideLayout2079.xml"/>
  <Override ContentType="application/vnd.openxmlformats-officedocument.presentationml.slideLayout+xml" PartName="/ppt/slideLayouts/slideLayout2080.xml"/>
  <Override ContentType="application/vnd.openxmlformats-officedocument.presentationml.slideLayout+xml" PartName="/ppt/slideLayouts/slideLayout2081.xml"/>
  <Override ContentType="application/vnd.openxmlformats-officedocument.presentationml.slideLayout+xml" PartName="/ppt/slideLayouts/slideLayout2082.xml"/>
  <Override ContentType="application/vnd.openxmlformats-officedocument.presentationml.slideLayout+xml" PartName="/ppt/slideLayouts/slideLayout2083.xml"/>
  <Override ContentType="application/vnd.openxmlformats-officedocument.presentationml.slideLayout+xml" PartName="/ppt/slideLayouts/slideLayout2084.xml"/>
  <Override ContentType="application/vnd.openxmlformats-officedocument.presentationml.slideLayout+xml" PartName="/ppt/slideLayouts/slideLayout2085.xml"/>
  <Override ContentType="application/vnd.openxmlformats-officedocument.presentationml.slideLayout+xml" PartName="/ppt/slideLayouts/slideLayout2086.xml"/>
  <Override ContentType="application/vnd.openxmlformats-officedocument.presentationml.slideLayout+xml" PartName="/ppt/slideLayouts/slideLayout2087.xml"/>
  <Override ContentType="application/vnd.openxmlformats-officedocument.presentationml.slideLayout+xml" PartName="/ppt/slideLayouts/slideLayout2088.xml"/>
  <Override ContentType="application/vnd.openxmlformats-officedocument.presentationml.slideLayout+xml" PartName="/ppt/slideLayouts/slideLayout2089.xml"/>
  <Override ContentType="application/vnd.openxmlformats-officedocument.presentationml.slideLayout+xml" PartName="/ppt/slideLayouts/slideLayout2090.xml"/>
  <Override ContentType="application/vnd.openxmlformats-officedocument.presentationml.slideLayout+xml" PartName="/ppt/slideLayouts/slideLayout2091.xml"/>
  <Override ContentType="application/vnd.openxmlformats-officedocument.presentationml.slideLayout+xml" PartName="/ppt/slideLayouts/slideLayout2092.xml"/>
  <Override ContentType="application/vnd.openxmlformats-officedocument.presentationml.slideLayout+xml" PartName="/ppt/slideLayouts/slideLayout2093.xml"/>
  <Override ContentType="application/vnd.openxmlformats-officedocument.presentationml.slideLayout+xml" PartName="/ppt/slideLayouts/slideLayout2094.xml"/>
  <Override ContentType="application/vnd.openxmlformats-officedocument.presentationml.slideLayout+xml" PartName="/ppt/slideLayouts/slideLayout2095.xml"/>
  <Override ContentType="application/vnd.openxmlformats-officedocument.presentationml.slideLayout+xml" PartName="/ppt/slideLayouts/slideLayout2096.xml"/>
  <Override ContentType="application/vnd.openxmlformats-officedocument.presentationml.slideLayout+xml" PartName="/ppt/slideLayouts/slideLayout2097.xml"/>
  <Override ContentType="application/vnd.openxmlformats-officedocument.presentationml.slideLayout+xml" PartName="/ppt/slideLayouts/slideLayout2098.xml"/>
  <Override ContentType="application/vnd.openxmlformats-officedocument.presentationml.slideLayout+xml" PartName="/ppt/slideLayouts/slideLayout2099.xml"/>
  <Override ContentType="application/vnd.openxmlformats-officedocument.presentationml.slideLayout+xml" PartName="/ppt/slideLayouts/slideLayout2100.xml"/>
  <Override ContentType="application/vnd.openxmlformats-officedocument.presentationml.slideLayout+xml" PartName="/ppt/slideLayouts/slideLayout2101.xml"/>
  <Override ContentType="application/vnd.openxmlformats-officedocument.presentationml.slideLayout+xml" PartName="/ppt/slideLayouts/slideLayout2102.xml"/>
  <Override ContentType="application/vnd.openxmlformats-officedocument.presentationml.slideLayout+xml" PartName="/ppt/slideLayouts/slideLayout2103.xml"/>
  <Override ContentType="application/vnd.openxmlformats-officedocument.presentationml.slideLayout+xml" PartName="/ppt/slideLayouts/slideLayout2104.xml"/>
  <Override ContentType="application/vnd.openxmlformats-officedocument.presentationml.slideLayout+xml" PartName="/ppt/slideLayouts/slideLayout2105.xml"/>
  <Override ContentType="application/vnd.openxmlformats-officedocument.presentationml.slideLayout+xml" PartName="/ppt/slideLayouts/slideLayout2106.xml"/>
  <Override ContentType="application/vnd.openxmlformats-officedocument.presentationml.slideLayout+xml" PartName="/ppt/slideLayouts/slideLayout2107.xml"/>
  <Override ContentType="application/vnd.openxmlformats-officedocument.presentationml.slideLayout+xml" PartName="/ppt/slideLayouts/slideLayout2108.xml"/>
  <Override ContentType="application/vnd.openxmlformats-officedocument.presentationml.slideLayout+xml" PartName="/ppt/slideLayouts/slideLayout2109.xml"/>
  <Override ContentType="application/vnd.openxmlformats-officedocument.presentationml.slideLayout+xml" PartName="/ppt/slideLayouts/slideLayout2110.xml"/>
  <Override ContentType="application/vnd.openxmlformats-officedocument.presentationml.slideLayout+xml" PartName="/ppt/slideLayouts/slideLayout2111.xml"/>
  <Override ContentType="application/vnd.openxmlformats-officedocument.presentationml.slideLayout+xml" PartName="/ppt/slideLayouts/slideLayout2112.xml"/>
  <Override ContentType="application/vnd.openxmlformats-officedocument.presentationml.slideLayout+xml" PartName="/ppt/slideLayouts/slideLayout2113.xml"/>
  <Override ContentType="application/vnd.openxmlformats-officedocument.presentationml.slideLayout+xml" PartName="/ppt/slideLayouts/slideLayout2114.xml"/>
  <Override ContentType="application/vnd.openxmlformats-officedocument.presentationml.slideLayout+xml" PartName="/ppt/slideLayouts/slideLayout2115.xml"/>
  <Override ContentType="application/vnd.openxmlformats-officedocument.presentationml.slideLayout+xml" PartName="/ppt/slideLayouts/slideLayout2116.xml"/>
  <Override ContentType="application/vnd.openxmlformats-officedocument.presentationml.slideLayout+xml" PartName="/ppt/slideLayouts/slideLayout2117.xml"/>
  <Override ContentType="application/vnd.openxmlformats-officedocument.presentationml.slideLayout+xml" PartName="/ppt/slideLayouts/slideLayout2118.xml"/>
  <Override ContentType="application/vnd.openxmlformats-officedocument.presentationml.slideLayout+xml" PartName="/ppt/slideLayouts/slideLayout2119.xml"/>
  <Override ContentType="application/vnd.openxmlformats-officedocument.presentationml.slideLayout+xml" PartName="/ppt/slideLayouts/slideLayout2120.xml"/>
  <Override ContentType="application/vnd.openxmlformats-officedocument.presentationml.slideLayout+xml" PartName="/ppt/slideLayouts/slideLayout2121.xml"/>
  <Override ContentType="application/vnd.openxmlformats-officedocument.presentationml.slideLayout+xml" PartName="/ppt/slideLayouts/slideLayout2122.xml"/>
  <Override ContentType="application/vnd.openxmlformats-officedocument.presentationml.slideLayout+xml" PartName="/ppt/slideLayouts/slideLayout2123.xml"/>
  <Override ContentType="application/vnd.openxmlformats-officedocument.presentationml.slideLayout+xml" PartName="/ppt/slideLayouts/slideLayout2124.xml"/>
  <Override ContentType="application/vnd.openxmlformats-officedocument.presentationml.slideLayout+xml" PartName="/ppt/slideLayouts/slideLayout2125.xml"/>
  <Override ContentType="application/vnd.openxmlformats-officedocument.presentationml.slideLayout+xml" PartName="/ppt/slideLayouts/slideLayout2126.xml"/>
  <Override ContentType="application/vnd.openxmlformats-officedocument.presentationml.slideLayout+xml" PartName="/ppt/slideLayouts/slideLayout2127.xml"/>
  <Override ContentType="application/vnd.openxmlformats-officedocument.presentationml.slideLayout+xml" PartName="/ppt/slideLayouts/slideLayout2128.xml"/>
  <Override ContentType="application/vnd.openxmlformats-officedocument.presentationml.slideLayout+xml" PartName="/ppt/slideLayouts/slideLayout2129.xml"/>
  <Override ContentType="application/vnd.openxmlformats-officedocument.presentationml.slideLayout+xml" PartName="/ppt/slideLayouts/slideLayout2130.xml"/>
  <Override ContentType="application/vnd.openxmlformats-officedocument.presentationml.slideLayout+xml" PartName="/ppt/slideLayouts/slideLayout2131.xml"/>
  <Override ContentType="application/vnd.openxmlformats-officedocument.presentationml.slideLayout+xml" PartName="/ppt/slideLayouts/slideLayout2132.xml"/>
  <Override ContentType="application/vnd.openxmlformats-officedocument.presentationml.slideLayout+xml" PartName="/ppt/slideLayouts/slideLayout2133.xml"/>
  <Override ContentType="application/vnd.openxmlformats-officedocument.presentationml.slideLayout+xml" PartName="/ppt/slideLayouts/slideLayout2134.xml"/>
  <Override ContentType="application/vnd.openxmlformats-officedocument.theme+xml" PartName="/ppt/theme/theme19.xml"/>
  <Override ContentType="application/vnd.openxmlformats-officedocument.presentationml.slideLayout+xml" PartName="/ppt/slideLayouts/slideLayout2135.xml"/>
  <Override ContentType="application/vnd.openxmlformats-officedocument.presentationml.slideLayout+xml" PartName="/ppt/slideLayouts/slideLayout2136.xml"/>
  <Override ContentType="application/vnd.openxmlformats-officedocument.presentationml.slideLayout+xml" PartName="/ppt/slideLayouts/slideLayout2137.xml"/>
  <Override ContentType="application/vnd.openxmlformats-officedocument.presentationml.slideLayout+xml" PartName="/ppt/slideLayouts/slideLayout2138.xml"/>
  <Override ContentType="application/vnd.openxmlformats-officedocument.presentationml.slideLayout+xml" PartName="/ppt/slideLayouts/slideLayout2139.xml"/>
  <Override ContentType="application/vnd.openxmlformats-officedocument.presentationml.slideLayout+xml" PartName="/ppt/slideLayouts/slideLayout2140.xml"/>
  <Override ContentType="application/vnd.openxmlformats-officedocument.presentationml.slideLayout+xml" PartName="/ppt/slideLayouts/slideLayout2141.xml"/>
  <Override ContentType="application/vnd.openxmlformats-officedocument.presentationml.slideLayout+xml" PartName="/ppt/slideLayouts/slideLayout2142.xml"/>
  <Override ContentType="application/vnd.openxmlformats-officedocument.presentationml.slideLayout+xml" PartName="/ppt/slideLayouts/slideLayout2143.xml"/>
  <Override ContentType="application/vnd.openxmlformats-officedocument.presentationml.slideLayout+xml" PartName="/ppt/slideLayouts/slideLayout2144.xml"/>
  <Override ContentType="application/vnd.openxmlformats-officedocument.presentationml.slideLayout+xml" PartName="/ppt/slideLayouts/slideLayout2145.xml"/>
  <Override ContentType="application/vnd.openxmlformats-officedocument.presentationml.slideLayout+xml" PartName="/ppt/slideLayouts/slideLayout2146.xml"/>
  <Override ContentType="application/vnd.openxmlformats-officedocument.presentationml.slideLayout+xml" PartName="/ppt/slideLayouts/slideLayout2147.xml"/>
  <Override ContentType="application/vnd.openxmlformats-officedocument.theme+xml" PartName="/ppt/theme/theme20.xml"/>
  <Override ContentType="application/vnd.openxmlformats-officedocument.presentationml.slideLayout+xml" PartName="/ppt/slideLayouts/slideLayout2148.xml"/>
  <Override ContentType="application/vnd.openxmlformats-officedocument.presentationml.slideLayout+xml" PartName="/ppt/slideLayouts/slideLayout2149.xml"/>
  <Override ContentType="application/vnd.openxmlformats-officedocument.presentationml.slideLayout+xml" PartName="/ppt/slideLayouts/slideLayout2150.xml"/>
  <Override ContentType="application/vnd.openxmlformats-officedocument.presentationml.slideLayout+xml" PartName="/ppt/slideLayouts/slideLayout2151.xml"/>
  <Override ContentType="application/vnd.openxmlformats-officedocument.presentationml.slideLayout+xml" PartName="/ppt/slideLayouts/slideLayout2152.xml"/>
  <Override ContentType="application/vnd.openxmlformats-officedocument.presentationml.slideLayout+xml" PartName="/ppt/slideLayouts/slideLayout2153.xml"/>
  <Override ContentType="application/vnd.openxmlformats-officedocument.presentationml.slideLayout+xml" PartName="/ppt/slideLayouts/slideLayout2154.xml"/>
  <Override ContentType="application/vnd.openxmlformats-officedocument.presentationml.slideLayout+xml" PartName="/ppt/slideLayouts/slideLayout2155.xml"/>
  <Override ContentType="application/vnd.openxmlformats-officedocument.presentationml.slideLayout+xml" PartName="/ppt/slideLayouts/slideLayout2156.xml"/>
  <Override ContentType="application/vnd.openxmlformats-officedocument.presentationml.slideLayout+xml" PartName="/ppt/slideLayouts/slideLayout2157.xml"/>
  <Override ContentType="application/vnd.openxmlformats-officedocument.presentationml.slideLayout+xml" PartName="/ppt/slideLayouts/slideLayout2158.xml"/>
  <Override ContentType="application/vnd.openxmlformats-officedocument.presentationml.slideLayout+xml" PartName="/ppt/slideLayouts/slideLayout2159.xml"/>
  <Override ContentType="application/vnd.openxmlformats-officedocument.presentationml.slideLayout+xml" PartName="/ppt/slideLayouts/slideLayout2160.xml"/>
  <Override ContentType="application/vnd.openxmlformats-officedocument.presentationml.slideLayout+xml" PartName="/ppt/slideLayouts/slideLayout2161.xml"/>
  <Override ContentType="application/vnd.openxmlformats-officedocument.presentationml.slideLayout+xml" PartName="/ppt/slideLayouts/slideLayout2162.xml"/>
  <Override ContentType="application/vnd.openxmlformats-officedocument.presentationml.slideLayout+xml" PartName="/ppt/slideLayouts/slideLayout2163.xml"/>
  <Override ContentType="application/vnd.openxmlformats-officedocument.presentationml.slideLayout+xml" PartName="/ppt/slideLayouts/slideLayout2164.xml"/>
  <Override ContentType="application/vnd.openxmlformats-officedocument.presentationml.slideLayout+xml" PartName="/ppt/slideLayouts/slideLayout2165.xml"/>
  <Override ContentType="application/vnd.openxmlformats-officedocument.presentationml.slideLayout+xml" PartName="/ppt/slideLayouts/slideLayout2166.xml"/>
  <Override ContentType="application/vnd.openxmlformats-officedocument.presentationml.slideLayout+xml" PartName="/ppt/slideLayouts/slideLayout2167.xml"/>
  <Override ContentType="application/vnd.openxmlformats-officedocument.presentationml.slideLayout+xml" PartName="/ppt/slideLayouts/slideLayout2168.xml"/>
  <Override ContentType="application/vnd.openxmlformats-officedocument.presentationml.slideLayout+xml" PartName="/ppt/slideLayouts/slideLayout2169.xml"/>
  <Override ContentType="application/vnd.openxmlformats-officedocument.presentationml.slideLayout+xml" PartName="/ppt/slideLayouts/slideLayout2170.xml"/>
  <Override ContentType="application/vnd.openxmlformats-officedocument.presentationml.slideLayout+xml" PartName="/ppt/slideLayouts/slideLayout2171.xml"/>
  <Override ContentType="application/vnd.openxmlformats-officedocument.presentationml.slideLayout+xml" PartName="/ppt/slideLayouts/slideLayout2172.xml"/>
  <Override ContentType="application/vnd.openxmlformats-officedocument.presentationml.slideLayout+xml" PartName="/ppt/slideLayouts/slideLayout2173.xml"/>
  <Override ContentType="application/vnd.openxmlformats-officedocument.presentationml.slideLayout+xml" PartName="/ppt/slideLayouts/slideLayout2174.xml"/>
  <Override ContentType="application/vnd.openxmlformats-officedocument.presentationml.slideLayout+xml" PartName="/ppt/slideLayouts/slideLayout2175.xml"/>
  <Override ContentType="application/vnd.openxmlformats-officedocument.presentationml.slideLayout+xml" PartName="/ppt/slideLayouts/slideLayout2176.xml"/>
  <Override ContentType="application/vnd.openxmlformats-officedocument.presentationml.slideLayout+xml" PartName="/ppt/slideLayouts/slideLayout2177.xml"/>
  <Override ContentType="application/vnd.openxmlformats-officedocument.presentationml.slideLayout+xml" PartName="/ppt/slideLayouts/slideLayout2178.xml"/>
  <Override ContentType="application/vnd.openxmlformats-officedocument.presentationml.slideLayout+xml" PartName="/ppt/slideLayouts/slideLayout2179.xml"/>
  <Override ContentType="application/vnd.openxmlformats-officedocument.presentationml.slideLayout+xml" PartName="/ppt/slideLayouts/slideLayout2180.xml"/>
  <Override ContentType="application/vnd.openxmlformats-officedocument.presentationml.slideLayout+xml" PartName="/ppt/slideLayouts/slideLayout2181.xml"/>
  <Override ContentType="application/vnd.openxmlformats-officedocument.presentationml.slideLayout+xml" PartName="/ppt/slideLayouts/slideLayout2182.xml"/>
  <Override ContentType="application/vnd.openxmlformats-officedocument.presentationml.slideLayout+xml" PartName="/ppt/slideLayouts/slideLayout2183.xml"/>
  <Override ContentType="application/vnd.openxmlformats-officedocument.presentationml.slideLayout+xml" PartName="/ppt/slideLayouts/slideLayout2184.xml"/>
  <Override ContentType="application/vnd.openxmlformats-officedocument.presentationml.slideLayout+xml" PartName="/ppt/slideLayouts/slideLayout2185.xml"/>
  <Override ContentType="application/vnd.openxmlformats-officedocument.presentationml.slideLayout+xml" PartName="/ppt/slideLayouts/slideLayout2186.xml"/>
  <Override ContentType="application/vnd.openxmlformats-officedocument.presentationml.slideLayout+xml" PartName="/ppt/slideLayouts/slideLayout2187.xml"/>
  <Override ContentType="application/vnd.openxmlformats-officedocument.presentationml.slideLayout+xml" PartName="/ppt/slideLayouts/slideLayout2188.xml"/>
  <Override ContentType="application/vnd.openxmlformats-officedocument.presentationml.slideLayout+xml" PartName="/ppt/slideLayouts/slideLayout2189.xml"/>
  <Override ContentType="application/vnd.openxmlformats-officedocument.presentationml.slideLayout+xml" PartName="/ppt/slideLayouts/slideLayout2190.xml"/>
  <Override ContentType="application/vnd.openxmlformats-officedocument.presentationml.slideLayout+xml" PartName="/ppt/slideLayouts/slideLayout2191.xml"/>
  <Override ContentType="application/vnd.openxmlformats-officedocument.presentationml.slideLayout+xml" PartName="/ppt/slideLayouts/slideLayout2192.xml"/>
  <Override ContentType="application/vnd.openxmlformats-officedocument.presentationml.slideLayout+xml" PartName="/ppt/slideLayouts/slideLayout2193.xml"/>
  <Override ContentType="application/vnd.openxmlformats-officedocument.presentationml.slideLayout+xml" PartName="/ppt/slideLayouts/slideLayout2194.xml"/>
  <Override ContentType="application/vnd.openxmlformats-officedocument.presentationml.slideLayout+xml" PartName="/ppt/slideLayouts/slideLayout2195.xml"/>
  <Override ContentType="application/vnd.openxmlformats-officedocument.presentationml.slideLayout+xml" PartName="/ppt/slideLayouts/slideLayout2196.xml"/>
  <Override ContentType="application/vnd.openxmlformats-officedocument.presentationml.slideLayout+xml" PartName="/ppt/slideLayouts/slideLayout2197.xml"/>
  <Override ContentType="application/vnd.openxmlformats-officedocument.presentationml.slideLayout+xml" PartName="/ppt/slideLayouts/slideLayout2198.xml"/>
  <Override ContentType="application/vnd.openxmlformats-officedocument.presentationml.slideLayout+xml" PartName="/ppt/slideLayouts/slideLayout2199.xml"/>
  <Override ContentType="application/vnd.openxmlformats-officedocument.presentationml.slideLayout+xml" PartName="/ppt/slideLayouts/slideLayout2200.xml"/>
  <Override ContentType="application/vnd.openxmlformats-officedocument.presentationml.slideLayout+xml" PartName="/ppt/slideLayouts/slideLayout2201.xml"/>
  <Override ContentType="application/vnd.openxmlformats-officedocument.presentationml.slideLayout+xml" PartName="/ppt/slideLayouts/slideLayout2202.xml"/>
  <Override ContentType="application/vnd.openxmlformats-officedocument.presentationml.slideLayout+xml" PartName="/ppt/slideLayouts/slideLayout2203.xml"/>
  <Override ContentType="application/vnd.openxmlformats-officedocument.presentationml.slideLayout+xml" PartName="/ppt/slideLayouts/slideLayout2204.xml"/>
  <Override ContentType="application/vnd.openxmlformats-officedocument.presentationml.slideLayout+xml" PartName="/ppt/slideLayouts/slideLayout2205.xml"/>
  <Override ContentType="application/vnd.openxmlformats-officedocument.presentationml.slideLayout+xml" PartName="/ppt/slideLayouts/slideLayout2206.xml"/>
  <Override ContentType="application/vnd.openxmlformats-officedocument.presentationml.slideLayout+xml" PartName="/ppt/slideLayouts/slideLayout2207.xml"/>
  <Override ContentType="application/vnd.openxmlformats-officedocument.presentationml.slideLayout+xml" PartName="/ppt/slideLayouts/slideLayout2208.xml"/>
  <Override ContentType="application/vnd.openxmlformats-officedocument.presentationml.slideLayout+xml" PartName="/ppt/slideLayouts/slideLayout2209.xml"/>
  <Override ContentType="application/vnd.openxmlformats-officedocument.presentationml.slideLayout+xml" PartName="/ppt/slideLayouts/slideLayout2210.xml"/>
  <Override ContentType="application/vnd.openxmlformats-officedocument.presentationml.slideLayout+xml" PartName="/ppt/slideLayouts/slideLayout2211.xml"/>
  <Override ContentType="application/vnd.openxmlformats-officedocument.presentationml.slideLayout+xml" PartName="/ppt/slideLayouts/slideLayout2212.xml"/>
  <Override ContentType="application/vnd.openxmlformats-officedocument.presentationml.slideLayout+xml" PartName="/ppt/slideLayouts/slideLayout2213.xml"/>
  <Override ContentType="application/vnd.openxmlformats-officedocument.presentationml.slideLayout+xml" PartName="/ppt/slideLayouts/slideLayout2214.xml"/>
  <Override ContentType="application/vnd.openxmlformats-officedocument.presentationml.slideLayout+xml" PartName="/ppt/slideLayouts/slideLayout2215.xml"/>
  <Override ContentType="application/vnd.openxmlformats-officedocument.presentationml.slideLayout+xml" PartName="/ppt/slideLayouts/slideLayout2216.xml"/>
  <Override ContentType="application/vnd.openxmlformats-officedocument.presentationml.slideLayout+xml" PartName="/ppt/slideLayouts/slideLayout2217.xml"/>
  <Override ContentType="application/vnd.openxmlformats-officedocument.presentationml.slideLayout+xml" PartName="/ppt/slideLayouts/slideLayout2218.xml"/>
  <Override ContentType="application/vnd.openxmlformats-officedocument.presentationml.slideLayout+xml" PartName="/ppt/slideLayouts/slideLayout2219.xml"/>
  <Override ContentType="application/vnd.openxmlformats-officedocument.presentationml.slideLayout+xml" PartName="/ppt/slideLayouts/slideLayout2220.xml"/>
  <Override ContentType="application/vnd.openxmlformats-officedocument.presentationml.slideLayout+xml" PartName="/ppt/slideLayouts/slideLayout2221.xml"/>
  <Override ContentType="application/vnd.openxmlformats-officedocument.presentationml.slideLayout+xml" PartName="/ppt/slideLayouts/slideLayout2222.xml"/>
  <Override ContentType="application/vnd.openxmlformats-officedocument.presentationml.slideLayout+xml" PartName="/ppt/slideLayouts/slideLayout2223.xml"/>
  <Override ContentType="application/vnd.openxmlformats-officedocument.presentationml.slideLayout+xml" PartName="/ppt/slideLayouts/slideLayout2224.xml"/>
  <Override ContentType="application/vnd.openxmlformats-officedocument.presentationml.slideLayout+xml" PartName="/ppt/slideLayouts/slideLayout2225.xml"/>
  <Override ContentType="application/vnd.openxmlformats-officedocument.presentationml.slideLayout+xml" PartName="/ppt/slideLayouts/slideLayout2226.xml"/>
  <Override ContentType="application/vnd.openxmlformats-officedocument.presentationml.slideLayout+xml" PartName="/ppt/slideLayouts/slideLayout2227.xml"/>
  <Override ContentType="application/vnd.openxmlformats-officedocument.presentationml.slideLayout+xml" PartName="/ppt/slideLayouts/slideLayout2228.xml"/>
  <Override ContentType="application/vnd.openxmlformats-officedocument.presentationml.slideLayout+xml" PartName="/ppt/slideLayouts/slideLayout2229.xml"/>
  <Override ContentType="application/vnd.openxmlformats-officedocument.presentationml.slideLayout+xml" PartName="/ppt/slideLayouts/slideLayout2230.xml"/>
  <Override ContentType="application/vnd.openxmlformats-officedocument.presentationml.slideLayout+xml" PartName="/ppt/slideLayouts/slideLayout2231.xml"/>
  <Override ContentType="application/vnd.openxmlformats-officedocument.presentationml.slideLayout+xml" PartName="/ppt/slideLayouts/slideLayout2232.xml"/>
  <Override ContentType="application/vnd.openxmlformats-officedocument.presentationml.slideLayout+xml" PartName="/ppt/slideLayouts/slideLayout2233.xml"/>
  <Override ContentType="application/vnd.openxmlformats-officedocument.presentationml.slideLayout+xml" PartName="/ppt/slideLayouts/slideLayout2234.xml"/>
  <Override ContentType="application/vnd.openxmlformats-officedocument.presentationml.slideLayout+xml" PartName="/ppt/slideLayouts/slideLayout2235.xml"/>
  <Override ContentType="application/vnd.openxmlformats-officedocument.presentationml.slideLayout+xml" PartName="/ppt/slideLayouts/slideLayout2236.xml"/>
  <Override ContentType="application/vnd.openxmlformats-officedocument.presentationml.slideLayout+xml" PartName="/ppt/slideLayouts/slideLayout2237.xml"/>
  <Override ContentType="application/vnd.openxmlformats-officedocument.presentationml.slideLayout+xml" PartName="/ppt/slideLayouts/slideLayout2238.xml"/>
  <Override ContentType="application/vnd.openxmlformats-officedocument.presentationml.slideLayout+xml" PartName="/ppt/slideLayouts/slideLayout2239.xml"/>
  <Override ContentType="application/vnd.openxmlformats-officedocument.presentationml.slideLayout+xml" PartName="/ppt/slideLayouts/slideLayout2240.xml"/>
  <Override ContentType="application/vnd.openxmlformats-officedocument.presentationml.slideLayout+xml" PartName="/ppt/slideLayouts/slideLayout2241.xml"/>
  <Override ContentType="application/vnd.openxmlformats-officedocument.presentationml.slideLayout+xml" PartName="/ppt/slideLayouts/slideLayout2242.xml"/>
  <Override ContentType="application/vnd.openxmlformats-officedocument.presentationml.slideLayout+xml" PartName="/ppt/slideLayouts/slideLayout2243.xml"/>
  <Override ContentType="application/vnd.openxmlformats-officedocument.presentationml.slideLayout+xml" PartName="/ppt/slideLayouts/slideLayout2244.xml"/>
  <Override ContentType="application/vnd.openxmlformats-officedocument.presentationml.slideLayout+xml" PartName="/ppt/slideLayouts/slideLayout2245.xml"/>
  <Override ContentType="application/vnd.openxmlformats-officedocument.presentationml.slideLayout+xml" PartName="/ppt/slideLayouts/slideLayout2246.xml"/>
  <Override ContentType="application/vnd.openxmlformats-officedocument.presentationml.slideLayout+xml" PartName="/ppt/slideLayouts/slideLayout2247.xml"/>
  <Override ContentType="application/vnd.openxmlformats-officedocument.presentationml.slideLayout+xml" PartName="/ppt/slideLayouts/slideLayout2248.xml"/>
  <Override ContentType="application/vnd.openxmlformats-officedocument.presentationml.slideLayout+xml" PartName="/ppt/slideLayouts/slideLayout2249.xml"/>
  <Override ContentType="application/vnd.openxmlformats-officedocument.presentationml.slideLayout+xml" PartName="/ppt/slideLayouts/slideLayout2250.xml"/>
  <Override ContentType="application/vnd.openxmlformats-officedocument.presentationml.slideLayout+xml" PartName="/ppt/slideLayouts/slideLayout2251.xml"/>
  <Override ContentType="application/vnd.openxmlformats-officedocument.presentationml.slideLayout+xml" PartName="/ppt/slideLayouts/slideLayout2252.xml"/>
  <Override ContentType="application/vnd.openxmlformats-officedocument.presentationml.slideLayout+xml" PartName="/ppt/slideLayouts/slideLayout2253.xml"/>
  <Override ContentType="application/vnd.openxmlformats-officedocument.presentationml.slideLayout+xml" PartName="/ppt/slideLayouts/slideLayout2254.xml"/>
  <Override ContentType="application/vnd.openxmlformats-officedocument.presentationml.slideLayout+xml" PartName="/ppt/slideLayouts/slideLayout2255.xml"/>
  <Override ContentType="application/vnd.openxmlformats-officedocument.presentationml.slideLayout+xml" PartName="/ppt/slideLayouts/slideLayout2256.xml"/>
  <Override ContentType="application/vnd.openxmlformats-officedocument.presentationml.slideLayout+xml" PartName="/ppt/slideLayouts/slideLayout2257.xml"/>
  <Override ContentType="application/vnd.openxmlformats-officedocument.presentationml.slideLayout+xml" PartName="/ppt/slideLayouts/slideLayout2258.xml"/>
  <Override ContentType="application/vnd.openxmlformats-officedocument.presentationml.slideLayout+xml" PartName="/ppt/slideLayouts/slideLayout2259.xml"/>
  <Override ContentType="application/vnd.openxmlformats-officedocument.presentationml.slideLayout+xml" PartName="/ppt/slideLayouts/slideLayout2260.xml"/>
  <Override ContentType="application/vnd.openxmlformats-officedocument.presentationml.slideLayout+xml" PartName="/ppt/slideLayouts/slideLayout2261.xml"/>
  <Override ContentType="application/vnd.openxmlformats-officedocument.presentationml.slideLayout+xml" PartName="/ppt/slideLayouts/slideLayout2262.xml"/>
  <Override ContentType="application/vnd.openxmlformats-officedocument.presentationml.slideLayout+xml" PartName="/ppt/slideLayouts/slideLayout2263.xml"/>
  <Override ContentType="application/vnd.openxmlformats-officedocument.presentationml.slideLayout+xml" PartName="/ppt/slideLayouts/slideLayout2264.xml"/>
  <Override ContentType="application/vnd.openxmlformats-officedocument.theme+xml" PartName="/ppt/theme/theme21.xml"/>
  <Override ContentType="application/vnd.openxmlformats-officedocument.presentationml.slideLayout+xml" PartName="/ppt/slideLayouts/slideLayout2265.xml"/>
  <Override ContentType="application/vnd.openxmlformats-officedocument.presentationml.slideLayout+xml" PartName="/ppt/slideLayouts/slideLayout2266.xml"/>
  <Override ContentType="application/vnd.openxmlformats-officedocument.presentationml.slideLayout+xml" PartName="/ppt/slideLayouts/slideLayout2267.xml"/>
  <Override ContentType="application/vnd.openxmlformats-officedocument.presentationml.slideLayout+xml" PartName="/ppt/slideLayouts/slideLayout2268.xml"/>
  <Override ContentType="application/vnd.openxmlformats-officedocument.presentationml.slideLayout+xml" PartName="/ppt/slideLayouts/slideLayout2269.xml"/>
  <Override ContentType="application/vnd.openxmlformats-officedocument.presentationml.slideLayout+xml" PartName="/ppt/slideLayouts/slideLayout2270.xml"/>
  <Override ContentType="application/vnd.openxmlformats-officedocument.presentationml.slideLayout+xml" PartName="/ppt/slideLayouts/slideLayout2271.xml"/>
  <Override ContentType="application/vnd.openxmlformats-officedocument.presentationml.slideLayout+xml" PartName="/ppt/slideLayouts/slideLayout2272.xml"/>
  <Override ContentType="application/vnd.openxmlformats-officedocument.presentationml.slideLayout+xml" PartName="/ppt/slideLayouts/slideLayout2273.xml"/>
  <Override ContentType="application/vnd.openxmlformats-officedocument.presentationml.slideLayout+xml" PartName="/ppt/slideLayouts/slideLayout2274.xml"/>
  <Override ContentType="application/vnd.openxmlformats-officedocument.presentationml.slideLayout+xml" PartName="/ppt/slideLayouts/slideLayout2275.xml"/>
  <Override ContentType="application/vnd.openxmlformats-officedocument.presentationml.slideLayout+xml" PartName="/ppt/slideLayouts/slideLayout2276.xml"/>
  <Override ContentType="application/vnd.openxmlformats-officedocument.presentationml.slideLayout+xml" PartName="/ppt/slideLayouts/slideLayout2277.xml"/>
  <Override ContentType="application/vnd.openxmlformats-officedocument.presentationml.slideLayout+xml" PartName="/ppt/slideLayouts/slideLayout2278.xml"/>
  <Override ContentType="application/vnd.openxmlformats-officedocument.presentationml.slideLayout+xml" PartName="/ppt/slideLayouts/slideLayout2279.xml"/>
  <Override ContentType="application/vnd.openxmlformats-officedocument.presentationml.slideLayout+xml" PartName="/ppt/slideLayouts/slideLayout2280.xml"/>
  <Override ContentType="application/vnd.openxmlformats-officedocument.presentationml.slideLayout+xml" PartName="/ppt/slideLayouts/slideLayout2281.xml"/>
  <Override ContentType="application/vnd.openxmlformats-officedocument.presentationml.slideLayout+xml" PartName="/ppt/slideLayouts/slideLayout2282.xml"/>
  <Override ContentType="application/vnd.openxmlformats-officedocument.presentationml.slideLayout+xml" PartName="/ppt/slideLayouts/slideLayout2283.xml"/>
  <Override ContentType="application/vnd.openxmlformats-officedocument.presentationml.slideLayout+xml" PartName="/ppt/slideLayouts/slideLayout2284.xml"/>
  <Override ContentType="application/vnd.openxmlformats-officedocument.presentationml.slideLayout+xml" PartName="/ppt/slideLayouts/slideLayout2285.xml"/>
  <Override ContentType="application/vnd.openxmlformats-officedocument.presentationml.slideLayout+xml" PartName="/ppt/slideLayouts/slideLayout2286.xml"/>
  <Override ContentType="application/vnd.openxmlformats-officedocument.presentationml.slideLayout+xml" PartName="/ppt/slideLayouts/slideLayout2287.xml"/>
  <Override ContentType="application/vnd.openxmlformats-officedocument.presentationml.slideLayout+xml" PartName="/ppt/slideLayouts/slideLayout2288.xml"/>
  <Override ContentType="application/vnd.openxmlformats-officedocument.presentationml.slideLayout+xml" PartName="/ppt/slideLayouts/slideLayout2289.xml"/>
  <Override ContentType="application/vnd.openxmlformats-officedocument.presentationml.slideLayout+xml" PartName="/ppt/slideLayouts/slideLayout2290.xml"/>
  <Override ContentType="application/vnd.openxmlformats-officedocument.presentationml.slideLayout+xml" PartName="/ppt/slideLayouts/slideLayout2291.xml"/>
  <Override ContentType="application/vnd.openxmlformats-officedocument.presentationml.slideLayout+xml" PartName="/ppt/slideLayouts/slideLayout2292.xml"/>
  <Override ContentType="application/vnd.openxmlformats-officedocument.presentationml.slideLayout+xml" PartName="/ppt/slideLayouts/slideLayout2293.xml"/>
  <Override ContentType="application/vnd.openxmlformats-officedocument.presentationml.slideLayout+xml" PartName="/ppt/slideLayouts/slideLayout2294.xml"/>
  <Override ContentType="application/vnd.openxmlformats-officedocument.presentationml.slideLayout+xml" PartName="/ppt/slideLayouts/slideLayout2295.xml"/>
  <Override ContentType="application/vnd.openxmlformats-officedocument.presentationml.slideLayout+xml" PartName="/ppt/slideLayouts/slideLayout2296.xml"/>
  <Override ContentType="application/vnd.openxmlformats-officedocument.presentationml.slideLayout+xml" PartName="/ppt/slideLayouts/slideLayout2297.xml"/>
  <Override ContentType="application/vnd.openxmlformats-officedocument.presentationml.slideLayout+xml" PartName="/ppt/slideLayouts/slideLayout2298.xml"/>
  <Override ContentType="application/vnd.openxmlformats-officedocument.presentationml.slideLayout+xml" PartName="/ppt/slideLayouts/slideLayout2299.xml"/>
  <Override ContentType="application/vnd.openxmlformats-officedocument.presentationml.slideLayout+xml" PartName="/ppt/slideLayouts/slideLayout2300.xml"/>
  <Override ContentType="application/vnd.openxmlformats-officedocument.presentationml.slideLayout+xml" PartName="/ppt/slideLayouts/slideLayout2301.xml"/>
  <Override ContentType="application/vnd.openxmlformats-officedocument.presentationml.slideLayout+xml" PartName="/ppt/slideLayouts/slideLayout2302.xml"/>
  <Override ContentType="application/vnd.openxmlformats-officedocument.presentationml.slideLayout+xml" PartName="/ppt/slideLayouts/slideLayout2303.xml"/>
  <Override ContentType="application/vnd.openxmlformats-officedocument.presentationml.slideLayout+xml" PartName="/ppt/slideLayouts/slideLayout2304.xml"/>
  <Override ContentType="application/vnd.openxmlformats-officedocument.presentationml.slideLayout+xml" PartName="/ppt/slideLayouts/slideLayout2305.xml"/>
  <Override ContentType="application/vnd.openxmlformats-officedocument.presentationml.slideLayout+xml" PartName="/ppt/slideLayouts/slideLayout2306.xml"/>
  <Override ContentType="application/vnd.openxmlformats-officedocument.presentationml.slideLayout+xml" PartName="/ppt/slideLayouts/slideLayout2307.xml"/>
  <Override ContentType="application/vnd.openxmlformats-officedocument.presentationml.slideLayout+xml" PartName="/ppt/slideLayouts/slideLayout2308.xml"/>
  <Override ContentType="application/vnd.openxmlformats-officedocument.presentationml.slideLayout+xml" PartName="/ppt/slideLayouts/slideLayout2309.xml"/>
  <Override ContentType="application/vnd.openxmlformats-officedocument.presentationml.slideLayout+xml" PartName="/ppt/slideLayouts/slideLayout2310.xml"/>
  <Override ContentType="application/vnd.openxmlformats-officedocument.presentationml.slideLayout+xml" PartName="/ppt/slideLayouts/slideLayout2311.xml"/>
  <Override ContentType="application/vnd.openxmlformats-officedocument.presentationml.slideLayout+xml" PartName="/ppt/slideLayouts/slideLayout2312.xml"/>
  <Override ContentType="application/vnd.openxmlformats-officedocument.presentationml.slideLayout+xml" PartName="/ppt/slideLayouts/slideLayout2313.xml"/>
  <Override ContentType="application/vnd.openxmlformats-officedocument.presentationml.slideLayout+xml" PartName="/ppt/slideLayouts/slideLayout2314.xml"/>
  <Override ContentType="application/vnd.openxmlformats-officedocument.presentationml.slideLayout+xml" PartName="/ppt/slideLayouts/slideLayout2315.xml"/>
  <Override ContentType="application/vnd.openxmlformats-officedocument.presentationml.slideLayout+xml" PartName="/ppt/slideLayouts/slideLayout2316.xml"/>
  <Override ContentType="application/vnd.openxmlformats-officedocument.presentationml.slideLayout+xml" PartName="/ppt/slideLayouts/slideLayout2317.xml"/>
  <Override ContentType="application/vnd.openxmlformats-officedocument.presentationml.slideLayout+xml" PartName="/ppt/slideLayouts/slideLayout2318.xml"/>
  <Override ContentType="application/vnd.openxmlformats-officedocument.presentationml.slideLayout+xml" PartName="/ppt/slideLayouts/slideLayout2319.xml"/>
  <Override ContentType="application/vnd.openxmlformats-officedocument.presentationml.slideLayout+xml" PartName="/ppt/slideLayouts/slideLayout2320.xml"/>
  <Override ContentType="application/vnd.openxmlformats-officedocument.presentationml.slideLayout+xml" PartName="/ppt/slideLayouts/slideLayout2321.xml"/>
  <Override ContentType="application/vnd.openxmlformats-officedocument.presentationml.slideLayout+xml" PartName="/ppt/slideLayouts/slideLayout2322.xml"/>
  <Override ContentType="application/vnd.openxmlformats-officedocument.presentationml.slideLayout+xml" PartName="/ppt/slideLayouts/slideLayout2323.xml"/>
  <Override ContentType="application/vnd.openxmlformats-officedocument.presentationml.slideLayout+xml" PartName="/ppt/slideLayouts/slideLayout2324.xml"/>
  <Override ContentType="application/vnd.openxmlformats-officedocument.presentationml.slideLayout+xml" PartName="/ppt/slideLayouts/slideLayout2325.xml"/>
  <Override ContentType="application/vnd.openxmlformats-officedocument.presentationml.slideLayout+xml" PartName="/ppt/slideLayouts/slideLayout2326.xml"/>
  <Override ContentType="application/vnd.openxmlformats-officedocument.presentationml.slideLayout+xml" PartName="/ppt/slideLayouts/slideLayout2327.xml"/>
  <Override ContentType="application/vnd.openxmlformats-officedocument.presentationml.slideLayout+xml" PartName="/ppt/slideLayouts/slideLayout2328.xml"/>
  <Override ContentType="application/vnd.openxmlformats-officedocument.presentationml.slideLayout+xml" PartName="/ppt/slideLayouts/slideLayout2329.xml"/>
  <Override ContentType="application/vnd.openxmlformats-officedocument.presentationml.slideLayout+xml" PartName="/ppt/slideLayouts/slideLayout2330.xml"/>
  <Override ContentType="application/vnd.openxmlformats-officedocument.presentationml.slideLayout+xml" PartName="/ppt/slideLayouts/slideLayout2331.xml"/>
  <Override ContentType="application/vnd.openxmlformats-officedocument.presentationml.slideLayout+xml" PartName="/ppt/slideLayouts/slideLayout2332.xml"/>
  <Override ContentType="application/vnd.openxmlformats-officedocument.presentationml.slideLayout+xml" PartName="/ppt/slideLayouts/slideLayout2333.xml"/>
  <Override ContentType="application/vnd.openxmlformats-officedocument.presentationml.slideLayout+xml" PartName="/ppt/slideLayouts/slideLayout2334.xml"/>
  <Override ContentType="application/vnd.openxmlformats-officedocument.presentationml.slideLayout+xml" PartName="/ppt/slideLayouts/slideLayout2335.xml"/>
  <Override ContentType="application/vnd.openxmlformats-officedocument.presentationml.slideLayout+xml" PartName="/ppt/slideLayouts/slideLayout2336.xml"/>
  <Override ContentType="application/vnd.openxmlformats-officedocument.presentationml.slideLayout+xml" PartName="/ppt/slideLayouts/slideLayout2337.xml"/>
  <Override ContentType="application/vnd.openxmlformats-officedocument.presentationml.slideLayout+xml" PartName="/ppt/slideLayouts/slideLayout2338.xml"/>
  <Override ContentType="application/vnd.openxmlformats-officedocument.presentationml.slideLayout+xml" PartName="/ppt/slideLayouts/slideLayout2339.xml"/>
  <Override ContentType="application/vnd.openxmlformats-officedocument.presentationml.slideLayout+xml" PartName="/ppt/slideLayouts/slideLayout2340.xml"/>
  <Override ContentType="application/vnd.openxmlformats-officedocument.presentationml.slideLayout+xml" PartName="/ppt/slideLayouts/slideLayout2341.xml"/>
  <Override ContentType="application/vnd.openxmlformats-officedocument.presentationml.slideLayout+xml" PartName="/ppt/slideLayouts/slideLayout2342.xml"/>
  <Override ContentType="application/vnd.openxmlformats-officedocument.presentationml.slideLayout+xml" PartName="/ppt/slideLayouts/slideLayout2343.xml"/>
  <Override ContentType="application/vnd.openxmlformats-officedocument.presentationml.slideLayout+xml" PartName="/ppt/slideLayouts/slideLayout2344.xml"/>
  <Override ContentType="application/vnd.openxmlformats-officedocument.presentationml.slideLayout+xml" PartName="/ppt/slideLayouts/slideLayout2345.xml"/>
  <Override ContentType="application/vnd.openxmlformats-officedocument.presentationml.slideLayout+xml" PartName="/ppt/slideLayouts/slideLayout2346.xml"/>
  <Override ContentType="application/vnd.openxmlformats-officedocument.presentationml.slideLayout+xml" PartName="/ppt/slideLayouts/slideLayout2347.xml"/>
  <Override ContentType="application/vnd.openxmlformats-officedocument.presentationml.slideLayout+xml" PartName="/ppt/slideLayouts/slideLayout2348.xml"/>
  <Override ContentType="application/vnd.openxmlformats-officedocument.presentationml.slideLayout+xml" PartName="/ppt/slideLayouts/slideLayout2349.xml"/>
  <Override ContentType="application/vnd.openxmlformats-officedocument.presentationml.slideLayout+xml" PartName="/ppt/slideLayouts/slideLayout2350.xml"/>
  <Override ContentType="application/vnd.openxmlformats-officedocument.presentationml.slideLayout+xml" PartName="/ppt/slideLayouts/slideLayout2351.xml"/>
  <Override ContentType="application/vnd.openxmlformats-officedocument.presentationml.slideLayout+xml" PartName="/ppt/slideLayouts/slideLayout2352.xml"/>
  <Override ContentType="application/vnd.openxmlformats-officedocument.presentationml.slideLayout+xml" PartName="/ppt/slideLayouts/slideLayout2353.xml"/>
  <Override ContentType="application/vnd.openxmlformats-officedocument.presentationml.slideLayout+xml" PartName="/ppt/slideLayouts/slideLayout2354.xml"/>
  <Override ContentType="application/vnd.openxmlformats-officedocument.presentationml.slideLayout+xml" PartName="/ppt/slideLayouts/slideLayout2355.xml"/>
  <Override ContentType="application/vnd.openxmlformats-officedocument.presentationml.slideLayout+xml" PartName="/ppt/slideLayouts/slideLayout2356.xml"/>
  <Override ContentType="application/vnd.openxmlformats-officedocument.presentationml.slideLayout+xml" PartName="/ppt/slideLayouts/slideLayout2357.xml"/>
  <Override ContentType="application/vnd.openxmlformats-officedocument.presentationml.slideLayout+xml" PartName="/ppt/slideLayouts/slideLayout2358.xml"/>
  <Override ContentType="application/vnd.openxmlformats-officedocument.presentationml.slideLayout+xml" PartName="/ppt/slideLayouts/slideLayout2359.xml"/>
  <Override ContentType="application/vnd.openxmlformats-officedocument.presentationml.slideLayout+xml" PartName="/ppt/slideLayouts/slideLayout2360.xml"/>
  <Override ContentType="application/vnd.openxmlformats-officedocument.presentationml.slideLayout+xml" PartName="/ppt/slideLayouts/slideLayout2361.xml"/>
  <Override ContentType="application/vnd.openxmlformats-officedocument.presentationml.slideLayout+xml" PartName="/ppt/slideLayouts/slideLayout2362.xml"/>
  <Override ContentType="application/vnd.openxmlformats-officedocument.presentationml.slideLayout+xml" PartName="/ppt/slideLayouts/slideLayout2363.xml"/>
  <Override ContentType="application/vnd.openxmlformats-officedocument.presentationml.slideLayout+xml" PartName="/ppt/slideLayouts/slideLayout2364.xml"/>
  <Override ContentType="application/vnd.openxmlformats-officedocument.presentationml.slideLayout+xml" PartName="/ppt/slideLayouts/slideLayout2365.xml"/>
  <Override ContentType="application/vnd.openxmlformats-officedocument.presentationml.slideLayout+xml" PartName="/ppt/slideLayouts/slideLayout2366.xml"/>
  <Override ContentType="application/vnd.openxmlformats-officedocument.presentationml.slideLayout+xml" PartName="/ppt/slideLayouts/slideLayout2367.xml"/>
  <Override ContentType="application/vnd.openxmlformats-officedocument.presentationml.slideLayout+xml" PartName="/ppt/slideLayouts/slideLayout2368.xml"/>
  <Override ContentType="application/vnd.openxmlformats-officedocument.presentationml.slideLayout+xml" PartName="/ppt/slideLayouts/slideLayout2369.xml"/>
  <Override ContentType="application/vnd.openxmlformats-officedocument.presentationml.slideLayout+xml" PartName="/ppt/slideLayouts/slideLayout2370.xml"/>
  <Override ContentType="application/vnd.openxmlformats-officedocument.presentationml.slideLayout+xml" PartName="/ppt/slideLayouts/slideLayout2371.xml"/>
  <Override ContentType="application/vnd.openxmlformats-officedocument.presentationml.slideLayout+xml" PartName="/ppt/slideLayouts/slideLayout2372.xml"/>
  <Override ContentType="application/vnd.openxmlformats-officedocument.presentationml.slideLayout+xml" PartName="/ppt/slideLayouts/slideLayout2373.xml"/>
  <Override ContentType="application/vnd.openxmlformats-officedocument.presentationml.slideLayout+xml" PartName="/ppt/slideLayouts/slideLayout2374.xml"/>
  <Override ContentType="application/vnd.openxmlformats-officedocument.presentationml.slideLayout+xml" PartName="/ppt/slideLayouts/slideLayout2375.xml"/>
  <Override ContentType="application/vnd.openxmlformats-officedocument.presentationml.slideLayout+xml" PartName="/ppt/slideLayouts/slideLayout2376.xml"/>
  <Override ContentType="application/vnd.openxmlformats-officedocument.presentationml.slideLayout+xml" PartName="/ppt/slideLayouts/slideLayout2377.xml"/>
  <Override ContentType="application/vnd.openxmlformats-officedocument.presentationml.slideLayout+xml" PartName="/ppt/slideLayouts/slideLayout2378.xml"/>
  <Override ContentType="application/vnd.openxmlformats-officedocument.presentationml.slideLayout+xml" PartName="/ppt/slideLayouts/slideLayout2379.xml"/>
  <Override ContentType="application/vnd.openxmlformats-officedocument.presentationml.slideLayout+xml" PartName="/ppt/slideLayouts/slideLayout2380.xml"/>
  <Override ContentType="application/vnd.openxmlformats-officedocument.presentationml.slideLayout+xml" PartName="/ppt/slideLayouts/slideLayout2381.xml"/>
  <Override ContentType="application/vnd.openxmlformats-officedocument.presentationml.slideLayout+xml" PartName="/ppt/slideLayouts/slideLayout2382.xml"/>
  <Override ContentType="application/vnd.openxmlformats-officedocument.presentationml.slideLayout+xml" PartName="/ppt/slideLayouts/slideLayout2383.xml"/>
  <Override ContentType="application/vnd.openxmlformats-officedocument.presentationml.slideLayout+xml" PartName="/ppt/slideLayouts/slideLayout2384.xml"/>
  <Override ContentType="application/vnd.openxmlformats-officedocument.presentationml.slideLayout+xml" PartName="/ppt/slideLayouts/slideLayout2385.xml"/>
  <Override ContentType="application/vnd.openxmlformats-officedocument.presentationml.slideLayout+xml" PartName="/ppt/slideLayouts/slideLayout2386.xml"/>
  <Override ContentType="application/vnd.openxmlformats-officedocument.presentationml.slideLayout+xml" PartName="/ppt/slideLayouts/slideLayout2387.xml"/>
  <Override ContentType="application/vnd.openxmlformats-officedocument.presentationml.slideLayout+xml" PartName="/ppt/slideLayouts/slideLayout2388.xml"/>
  <Override ContentType="application/vnd.openxmlformats-officedocument.presentationml.slideLayout+xml" PartName="/ppt/slideLayouts/slideLayout2389.xml"/>
  <Override ContentType="application/vnd.openxmlformats-officedocument.presentationml.slideLayout+xml" PartName="/ppt/slideLayouts/slideLayout2390.xml"/>
  <Override ContentType="application/vnd.openxmlformats-officedocument.presentationml.slideLayout+xml" PartName="/ppt/slideLayouts/slideLayout2391.xml"/>
  <Override ContentType="application/vnd.openxmlformats-officedocument.presentationml.slideLayout+xml" PartName="/ppt/slideLayouts/slideLayout2392.xml"/>
  <Override ContentType="application/vnd.openxmlformats-officedocument.presentationml.slideLayout+xml" PartName="/ppt/slideLayouts/slideLayout2393.xml"/>
  <Override ContentType="application/vnd.openxmlformats-officedocument.presentationml.slideLayout+xml" PartName="/ppt/slideLayouts/slideLayout2394.xml"/>
  <Override ContentType="application/vnd.openxmlformats-officedocument.presentationml.slideLayout+xml" PartName="/ppt/slideLayouts/slideLayout2395.xml"/>
  <Override ContentType="application/vnd.openxmlformats-officedocument.presentationml.slideLayout+xml" PartName="/ppt/slideLayouts/slideLayout2396.xml"/>
  <Override ContentType="application/vnd.openxmlformats-officedocument.presentationml.slideLayout+xml" PartName="/ppt/slideLayouts/slideLayout2397.xml"/>
  <Override ContentType="application/vnd.openxmlformats-officedocument.presentationml.slideLayout+xml" PartName="/ppt/slideLayouts/slideLayout2398.xml"/>
  <Override ContentType="application/vnd.openxmlformats-officedocument.presentationml.slideLayout+xml" PartName="/ppt/slideLayouts/slideLayout2399.xml"/>
  <Override ContentType="application/vnd.openxmlformats-officedocument.presentationml.slideLayout+xml" PartName="/ppt/slideLayouts/slideLayout2400.xml"/>
  <Override ContentType="application/vnd.openxmlformats-officedocument.presentationml.slideLayout+xml" PartName="/ppt/slideLayouts/slideLayout2401.xml"/>
  <Override ContentType="application/vnd.openxmlformats-officedocument.presentationml.slideLayout+xml" PartName="/ppt/slideLayouts/slideLayout2402.xml"/>
  <Override ContentType="application/vnd.openxmlformats-officedocument.presentationml.slideLayout+xml" PartName="/ppt/slideLayouts/slideLayout2403.xml"/>
  <Override ContentType="application/vnd.openxmlformats-officedocument.presentationml.slideLayout+xml" PartName="/ppt/slideLayouts/slideLayout2404.xml"/>
  <Override ContentType="application/vnd.openxmlformats-officedocument.presentationml.slideLayout+xml" PartName="/ppt/slideLayouts/slideLayout2405.xml"/>
  <Override ContentType="application/vnd.openxmlformats-officedocument.presentationml.slideLayout+xml" PartName="/ppt/slideLayouts/slideLayout2406.xml"/>
  <Override ContentType="application/vnd.openxmlformats-officedocument.presentationml.slideLayout+xml" PartName="/ppt/slideLayouts/slideLayout2407.xml"/>
  <Override ContentType="application/vnd.openxmlformats-officedocument.presentationml.slideLayout+xml" PartName="/ppt/slideLayouts/slideLayout2408.xml"/>
  <Override ContentType="application/vnd.openxmlformats-officedocument.presentationml.slideLayout+xml" PartName="/ppt/slideLayouts/slideLayout2409.xml"/>
  <Override ContentType="application/vnd.openxmlformats-officedocument.presentationml.slideLayout+xml" PartName="/ppt/slideLayouts/slideLayout2410.xml"/>
  <Override ContentType="application/vnd.openxmlformats-officedocument.presentationml.slideLayout+xml" PartName="/ppt/slideLayouts/slideLayout2411.xml"/>
  <Override ContentType="application/vnd.openxmlformats-officedocument.presentationml.slideLayout+xml" PartName="/ppt/slideLayouts/slideLayout2412.xml"/>
  <Override ContentType="application/vnd.openxmlformats-officedocument.presentationml.slideLayout+xml" PartName="/ppt/slideLayouts/slideLayout2413.xml"/>
  <Override ContentType="application/vnd.openxmlformats-officedocument.presentationml.slideLayout+xml" PartName="/ppt/slideLayouts/slideLayout2414.xml"/>
  <Override ContentType="application/vnd.openxmlformats-officedocument.presentationml.slideLayout+xml" PartName="/ppt/slideLayouts/slideLayout2415.xml"/>
  <Override ContentType="application/vnd.openxmlformats-officedocument.presentationml.slideLayout+xml" PartName="/ppt/slideLayouts/slideLayout2416.xml"/>
  <Override ContentType="application/vnd.openxmlformats-officedocument.presentationml.slideLayout+xml" PartName="/ppt/slideLayouts/slideLayout2417.xml"/>
  <Override ContentType="application/vnd.openxmlformats-officedocument.presentationml.slideLayout+xml" PartName="/ppt/slideLayouts/slideLayout2418.xml"/>
  <Override ContentType="application/vnd.openxmlformats-officedocument.presentationml.slideLayout+xml" PartName="/ppt/slideLayouts/slideLayout2419.xml"/>
  <Override ContentType="application/vnd.openxmlformats-officedocument.presentationml.slideLayout+xml" PartName="/ppt/slideLayouts/slideLayout2420.xml"/>
  <Override ContentType="application/vnd.openxmlformats-officedocument.presentationml.slideLayout+xml" PartName="/ppt/slideLayouts/slideLayout2421.xml"/>
  <Override ContentType="application/vnd.openxmlformats-officedocument.presentationml.slideLayout+xml" PartName="/ppt/slideLayouts/slideLayout2422.xml"/>
  <Override ContentType="application/vnd.openxmlformats-officedocument.presentationml.slideLayout+xml" PartName="/ppt/slideLayouts/slideLayout2423.xml"/>
  <Override ContentType="application/vnd.openxmlformats-officedocument.presentationml.slideLayout+xml" PartName="/ppt/slideLayouts/slideLayout2424.xml"/>
  <Override ContentType="application/vnd.openxmlformats-officedocument.presentationml.slideLayout+xml" PartName="/ppt/slideLayouts/slideLayout2425.xml"/>
  <Override ContentType="application/vnd.openxmlformats-officedocument.presentationml.slideLayout+xml" PartName="/ppt/slideLayouts/slideLayout2426.xml"/>
  <Override ContentType="application/vnd.openxmlformats-officedocument.presentationml.slideLayout+xml" PartName="/ppt/slideLayouts/slideLayout2427.xml"/>
  <Override ContentType="application/vnd.openxmlformats-officedocument.presentationml.slideLayout+xml" PartName="/ppt/slideLayouts/slideLayout2428.xml"/>
  <Override ContentType="application/vnd.openxmlformats-officedocument.presentationml.slideLayout+xml" PartName="/ppt/slideLayouts/slideLayout2429.xml"/>
  <Override ContentType="application/vnd.openxmlformats-officedocument.presentationml.slideLayout+xml" PartName="/ppt/slideLayouts/slideLayout2430.xml"/>
  <Override ContentType="application/vnd.openxmlformats-officedocument.theme+xml" PartName="/ppt/theme/theme22.xml"/>
  <Override ContentType="application/vnd.openxmlformats-officedocument.theme+xml" PartName="/ppt/theme/theme23.xml"/>
  <Override ContentType="application/vnd.openxmlformats-officedocument.presentationml.tags+xml" PartName="/ppt/tags/tag1.xml"/>
  <Override ContentType="application/vnd.openxmlformats-officedocument.presentationml.notesSlide+xml" PartName="/ppt/notesSlides/notesSlide1.xml"/>
  <Override ContentType="application/vnd.openxmlformats-officedocument.presentationml.notesSlide+xml" PartName="/ppt/notesSlides/notesSlide2.xml"/>
  <Override ContentType="application/vnd.openxmlformats-officedocument.presentationml.notesSlide+xml" PartName="/ppt/notesSlides/notesSlide3.xml"/>
  <Override ContentType="application/vnd.openxmlformats-officedocument.presentationml.notesSlide+xml" PartName="/ppt/notesSlides/notesSlide4.xml"/>
  <Override ContentType="application/vnd.openxmlformats-officedocument.presentationml.tags+xml" PartName="/ppt/tags/tag2.xml"/>
  <Override ContentType="application/vnd.openxmlformats-officedocument.presentationml.notesSlide+xml" PartName="/ppt/notesSlides/notesSlide5.xml"/>
  <Override ContentType="application/vnd.openxmlformats-officedocument.presentationml.notesSlide+xml" PartName="/ppt/notesSlides/notesSlide6.xml"/>
  <Override ContentType="application/vnd.openxmlformats-officedocument.presentationml.notesSlide+xml" PartName="/ppt/notesSlides/notesSlide7.xml"/>
  <Override ContentType="application/vnd.openxmlformats-officedocument.presentationml.notesSlide+xml" PartName="/ppt/notesSlides/notesSlide8.xml"/>
  <Override ContentType="application/vnd.openxmlformats-officedocument.presentationml.notesSlide+xml" PartName="/ppt/notesSlides/notesSlide9.xml"/>
  <Override ContentType="application/vnd.openxmlformats-officedocument.presentationml.notesSlide+xml" PartName="/ppt/notesSlides/notesSlide10.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13.xml"/>
  <Override ContentType="application/vnd.openxmlformats-officedocument.presentationml.notesSlide+xml" PartName="/ppt/notesSlides/notesSlide14.xml"/>
  <Override ContentType="application/vnd.openxmlformats-officedocument.presentationml.notesSlide+xml" PartName="/ppt/notesSlides/notesSlide15.xml"/>
  <Override ContentType="application/vnd.openxmlformats-package.core-properties+xml" PartName="/docProps/core.xml"/>
  <Override ContentType="application/vnd.openxmlformats-officedocument.extended-properties+xml" PartName="/docProps/app.xml"/>
  <Override ContentType="application/vnd.openxmlformats-officedocument.custom-properties+xml" PartName="/docProps/custom.xml"/>
</Types>
</file>

<file path=_rels/.rels><?xml version="1.0" encoding="UTF-8" standalone="yes" ?><Relationships xmlns="http://schemas.openxmlformats.org/package/2006/relationships"><Relationship Id="rId3" Target="docProps/app.xml" Type="http://schemas.openxmlformats.org/officeDocument/2006/relationships/extended-properties"/><Relationship Id="rId2" Target="docProps/core.xml" Type="http://schemas.openxmlformats.org/package/2006/relationships/metadata/core-properties"/><Relationship Id="rId1" Target="ppt/presentation.xml" Type="http://schemas.openxmlformats.org/officeDocument/2006/relationships/officeDocument"/><Relationship Id="rId4" Target="docProps/custom.xml" Type="http://schemas.openxmlformats.org/officeDocument/2006/relationships/custom-properties"/></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688" r:id="rId3"/>
    <p:sldMasterId id="2147483692" r:id="rId4"/>
    <p:sldMasterId id="2147483696" r:id="rId5"/>
    <p:sldMasterId id="2147483789" r:id="rId6"/>
    <p:sldMasterId id="2147483907" r:id="rId7"/>
    <p:sldMasterId id="2147484000" r:id="rId8"/>
    <p:sldMasterId id="2147484100" r:id="rId9"/>
    <p:sldMasterId id="2147484210" r:id="rId10"/>
    <p:sldMasterId id="2147484395" r:id="rId11"/>
    <p:sldMasterId id="2147484507" r:id="rId12"/>
    <p:sldMasterId id="2147484964" r:id="rId13"/>
    <p:sldMasterId id="2147485083" r:id="rId14"/>
    <p:sldMasterId id="2147485204" r:id="rId15"/>
    <p:sldMasterId id="2147485454" r:id="rId16"/>
    <p:sldMasterId id="2147485635" r:id="rId17"/>
    <p:sldMasterId id="2147485885" r:id="rId18"/>
    <p:sldMasterId id="2147485957" r:id="rId19"/>
    <p:sldMasterId id="2147486071" r:id="rId20"/>
    <p:sldMasterId id="2147486086" r:id="rId21"/>
    <p:sldMasterId id="2147486276" r:id="rId22"/>
  </p:sldMasterIdLst>
  <p:notesMasterIdLst>
    <p:notesMasterId r:id="rId41"/>
  </p:notesMasterIdLst>
  <p:sldIdLst>
    <p:sldId id="348" r:id="rId23"/>
    <p:sldId id="320" r:id="rId24"/>
    <p:sldId id="286" r:id="rId25"/>
    <p:sldId id="260" r:id="rId26"/>
    <p:sldId id="298" r:id="rId27"/>
    <p:sldId id="264" r:id="rId28"/>
    <p:sldId id="292" r:id="rId29"/>
    <p:sldId id="304" r:id="rId30"/>
    <p:sldId id="262" r:id="rId31"/>
    <p:sldId id="377" r:id="rId32"/>
    <p:sldId id="346" r:id="rId33"/>
    <p:sldId id="382" r:id="rId34"/>
    <p:sldId id="360" r:id="rId35"/>
    <p:sldId id="393" r:id="rId36"/>
    <p:sldId id="344" r:id="rId37"/>
    <p:sldId id="324" r:id="rId38"/>
    <p:sldId id="394" r:id="rId39"/>
    <p:sldId id="361" r:id="rId40"/>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vertBarState="maximized">
    <p:restoredLeft sz="15588" autoAdjust="0"/>
    <p:restoredTop sz="87706" autoAdjust="0"/>
  </p:normalViewPr>
  <p:slideViewPr>
    <p:cSldViewPr>
      <p:cViewPr>
        <p:scale>
          <a:sx n="70" d="100"/>
          <a:sy n="70" d="100"/>
        </p:scale>
        <p:origin x="-1152" y="-72"/>
      </p:cViewPr>
      <p:guideLst>
        <p:guide orient="horz" pos="2160"/>
        <p:guide pos="2880"/>
      </p:guideLst>
    </p:cSldViewPr>
  </p:slideViewPr>
  <p:notesTextViewPr>
    <p:cViewPr>
      <p:scale>
        <a:sx n="1" d="1"/>
        <a:sy n="1" d="1"/>
      </p:scale>
      <p:origin x="0" y="0"/>
    </p:cViewPr>
  </p:notesTextViewPr>
  <p:sorterViewPr>
    <p:cViewPr>
      <p:scale>
        <a:sx n="30" d="100"/>
        <a:sy n="3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26" Type="http://schemas.openxmlformats.org/officeDocument/2006/relationships/slide" Target="slides/slide4.xml"/><Relationship Id="rId39" Type="http://schemas.openxmlformats.org/officeDocument/2006/relationships/slide" Target="slides/slide17.xml"/><Relationship Id="rId3" Type="http://schemas.openxmlformats.org/officeDocument/2006/relationships/slideMaster" Target="slideMasters/slideMaster3.xml"/><Relationship Id="rId21" Type="http://schemas.openxmlformats.org/officeDocument/2006/relationships/slideMaster" Target="slideMasters/slideMaster21.xml"/><Relationship Id="rId34" Type="http://schemas.openxmlformats.org/officeDocument/2006/relationships/slide" Target="slides/slide12.xml"/><Relationship Id="rId42" Type="http://schemas.openxmlformats.org/officeDocument/2006/relationships/presProps" Target="presProps.xml"/><Relationship Id="rId7" Type="http://schemas.openxmlformats.org/officeDocument/2006/relationships/slideMaster" Target="slideMasters/slideMaster7.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3.xml"/><Relationship Id="rId33" Type="http://schemas.openxmlformats.org/officeDocument/2006/relationships/slide" Target="slides/slide11.xml"/><Relationship Id="rId38" Type="http://schemas.openxmlformats.org/officeDocument/2006/relationships/slide" Target="slides/slide16.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0" Type="http://schemas.openxmlformats.org/officeDocument/2006/relationships/slideMaster" Target="slideMasters/slideMaster20.xml"/><Relationship Id="rId29" Type="http://schemas.openxmlformats.org/officeDocument/2006/relationships/slide" Target="slides/slide7.xml"/><Relationship Id="rId4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 Target="slides/slide2.xml"/><Relationship Id="rId32" Type="http://schemas.openxmlformats.org/officeDocument/2006/relationships/slide" Target="slides/slide10.xml"/><Relationship Id="rId37" Type="http://schemas.openxmlformats.org/officeDocument/2006/relationships/slide" Target="slides/slide15.xml"/><Relationship Id="rId40" Type="http://schemas.openxmlformats.org/officeDocument/2006/relationships/slide" Target="slides/slide18.xml"/><Relationship Id="rId45"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1.xml"/><Relationship Id="rId28" Type="http://schemas.openxmlformats.org/officeDocument/2006/relationships/slide" Target="slides/slide6.xml"/><Relationship Id="rId36" Type="http://schemas.openxmlformats.org/officeDocument/2006/relationships/slide" Target="slides/slide14.xml"/><Relationship Id="rId10" Type="http://schemas.openxmlformats.org/officeDocument/2006/relationships/slideMaster" Target="slideMasters/slideMaster10.xml"/><Relationship Id="rId19" Type="http://schemas.openxmlformats.org/officeDocument/2006/relationships/slideMaster" Target="slideMasters/slideMaster19.xml"/><Relationship Id="rId31" Type="http://schemas.openxmlformats.org/officeDocument/2006/relationships/slide" Target="slides/slide9.xml"/><Relationship Id="rId44"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 Target="slides/slide5.xml"/><Relationship Id="rId30" Type="http://schemas.openxmlformats.org/officeDocument/2006/relationships/slide" Target="slides/slide8.xml"/><Relationship Id="rId35" Type="http://schemas.openxmlformats.org/officeDocument/2006/relationships/slide" Target="slides/slide13.xml"/><Relationship Id="rId43"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672A926-EBC1-499E-85BB-0C1479317927}" type="datetimeFigureOut">
              <a:rPr lang="en-GB" smtClean="0"/>
              <a:t>01/03/2014</a:t>
            </a:fld>
            <a:endParaRPr lang="en-GB"/>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34C3DF07-31D0-4FCC-971C-CCBED9AED0B5}" type="slidenum">
              <a:rPr lang="en-GB" smtClean="0"/>
              <a:t>‹#›</a:t>
            </a:fld>
            <a:endParaRPr lang="en-GB"/>
          </a:p>
        </p:txBody>
      </p:sp>
    </p:spTree>
    <p:extLst>
      <p:ext uri="{BB962C8B-B14F-4D97-AF65-F5344CB8AC3E}">
        <p14:creationId xmlns:p14="http://schemas.microsoft.com/office/powerpoint/2010/main" val="230149195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0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dirty="0"/>
          </a:p>
        </p:txBody>
      </p:sp>
      <p:sp>
        <p:nvSpPr>
          <p:cNvPr id="200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Calibri" pitchFamily="34" charset="0"/>
                <a:ea typeface="MS PGothic" pitchFamily="34" charset="-128"/>
              </a:defRPr>
            </a:lvl1pPr>
            <a:lvl2pPr marL="742950" indent="-285750" eaLnBrk="0" hangingPunct="0">
              <a:spcBef>
                <a:spcPct val="30000"/>
              </a:spcBef>
              <a:defRPr sz="1200">
                <a:solidFill>
                  <a:schemeClr val="tx1"/>
                </a:solidFill>
                <a:latin typeface="Calibri" pitchFamily="34" charset="0"/>
                <a:ea typeface="MS PGothic" pitchFamily="34" charset="-128"/>
              </a:defRPr>
            </a:lvl2pPr>
            <a:lvl3pPr marL="1143000" indent="-228600" eaLnBrk="0" hangingPunct="0">
              <a:spcBef>
                <a:spcPct val="30000"/>
              </a:spcBef>
              <a:defRPr sz="1200">
                <a:solidFill>
                  <a:schemeClr val="tx1"/>
                </a:solidFill>
                <a:latin typeface="Calibri" pitchFamily="34" charset="0"/>
                <a:ea typeface="MS PGothic" pitchFamily="34" charset="-128"/>
              </a:defRPr>
            </a:lvl3pPr>
            <a:lvl4pPr marL="1600200" indent="-228600" eaLnBrk="0" hangingPunct="0">
              <a:spcBef>
                <a:spcPct val="30000"/>
              </a:spcBef>
              <a:defRPr sz="1200">
                <a:solidFill>
                  <a:schemeClr val="tx1"/>
                </a:solidFill>
                <a:latin typeface="Calibri" pitchFamily="34" charset="0"/>
                <a:ea typeface="MS PGothic" pitchFamily="34" charset="-128"/>
              </a:defRPr>
            </a:lvl4pPr>
            <a:lvl5pPr marL="2057400" indent="-228600" eaLnBrk="0" hangingPunct="0">
              <a:spcBef>
                <a:spcPct val="30000"/>
              </a:spcBef>
              <a:defRPr sz="1200">
                <a:solidFill>
                  <a:schemeClr val="tx1"/>
                </a:solidFill>
                <a:latin typeface="Calibri" pitchFamily="34" charset="0"/>
                <a:ea typeface="MS PGothic" pitchFamily="34" charset="-128"/>
              </a:defRPr>
            </a:lvl5pPr>
            <a:lvl6pPr marL="2514600" indent="-228600" eaLnBrk="0" fontAlgn="base" hangingPunct="0">
              <a:spcBef>
                <a:spcPct val="30000"/>
              </a:spcBef>
              <a:spcAft>
                <a:spcPct val="0"/>
              </a:spcAft>
              <a:defRPr sz="1200">
                <a:solidFill>
                  <a:schemeClr val="tx1"/>
                </a:solidFill>
                <a:latin typeface="Calibri" pitchFamily="34" charset="0"/>
                <a:ea typeface="MS PGothic" pitchFamily="34" charset="-128"/>
              </a:defRPr>
            </a:lvl6pPr>
            <a:lvl7pPr marL="2971800" indent="-228600" eaLnBrk="0" fontAlgn="base" hangingPunct="0">
              <a:spcBef>
                <a:spcPct val="30000"/>
              </a:spcBef>
              <a:spcAft>
                <a:spcPct val="0"/>
              </a:spcAft>
              <a:defRPr sz="1200">
                <a:solidFill>
                  <a:schemeClr val="tx1"/>
                </a:solidFill>
                <a:latin typeface="Calibri" pitchFamily="34" charset="0"/>
                <a:ea typeface="MS PGothic" pitchFamily="34" charset="-128"/>
              </a:defRPr>
            </a:lvl7pPr>
            <a:lvl8pPr marL="3429000" indent="-228600" eaLnBrk="0" fontAlgn="base" hangingPunct="0">
              <a:spcBef>
                <a:spcPct val="30000"/>
              </a:spcBef>
              <a:spcAft>
                <a:spcPct val="0"/>
              </a:spcAft>
              <a:defRPr sz="1200">
                <a:solidFill>
                  <a:schemeClr val="tx1"/>
                </a:solidFill>
                <a:latin typeface="Calibri" pitchFamily="34" charset="0"/>
                <a:ea typeface="MS PGothic" pitchFamily="34" charset="-128"/>
              </a:defRPr>
            </a:lvl8pPr>
            <a:lvl9pPr marL="3886200" indent="-228600" eaLnBrk="0" fontAlgn="base" hangingPunct="0">
              <a:spcBef>
                <a:spcPct val="30000"/>
              </a:spcBef>
              <a:spcAft>
                <a:spcPct val="0"/>
              </a:spcAft>
              <a:defRPr sz="1200">
                <a:solidFill>
                  <a:schemeClr val="tx1"/>
                </a:solidFill>
                <a:latin typeface="Calibri" pitchFamily="34" charset="0"/>
                <a:ea typeface="MS PGothic" pitchFamily="34" charset="-128"/>
              </a:defRPr>
            </a:lvl9pPr>
          </a:lstStyle>
          <a:p>
            <a:pPr eaLnBrk="1" hangingPunct="1">
              <a:spcBef>
                <a:spcPct val="0"/>
              </a:spcBef>
            </a:pPr>
            <a:fld id="{769E92D7-DC46-4C64-ABC3-552240B5BBD7}" type="slidenum">
              <a:rPr lang="en-GB" altLang="en-US" smtClean="0">
                <a:solidFill>
                  <a:prstClr val="black"/>
                </a:solidFill>
                <a:latin typeface="Arial" panose="020B0604020202020204" pitchFamily="34" charset="0"/>
              </a:rPr>
              <a:pPr eaLnBrk="1" hangingPunct="1">
                <a:spcBef>
                  <a:spcPct val="0"/>
                </a:spcBef>
              </a:pPr>
              <a:t>3</a:t>
            </a:fld>
            <a:endParaRPr lang="en-GB" altLang="en-US" dirty="0" smtClean="0">
              <a:solidFill>
                <a:prstClr val="black"/>
              </a:solidFill>
              <a:latin typeface="Arial" panose="020B0604020202020204"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 </a:t>
            </a:r>
            <a:r>
              <a:rPr lang="en-AU" dirty="0" err="1" smtClean="0"/>
              <a:t>Company:Geng</a:t>
            </a:r>
            <a:r>
              <a:rPr lang="en-AU" dirty="0" smtClean="0"/>
              <a:t> Yun Bai </a:t>
            </a:r>
            <a:r>
              <a:rPr lang="en-AU" dirty="0" err="1" smtClean="0"/>
              <a:t>Nian</a:t>
            </a:r>
            <a:endParaRPr lang="en-AU" dirty="0" smtClean="0"/>
          </a:p>
          <a:p>
            <a:r>
              <a:rPr lang="en-AU" dirty="0" smtClean="0"/>
              <a:t> </a:t>
            </a:r>
          </a:p>
          <a:p>
            <a:r>
              <a:rPr lang="en-AU" dirty="0" err="1" smtClean="0"/>
              <a:t>Brand:Gaosi</a:t>
            </a:r>
            <a:endParaRPr lang="en-AU" dirty="0" smtClean="0"/>
          </a:p>
          <a:p>
            <a:r>
              <a:rPr lang="en-AU" dirty="0" smtClean="0"/>
              <a:t> </a:t>
            </a:r>
          </a:p>
          <a:p>
            <a:r>
              <a:rPr lang="en-AU" dirty="0" err="1" smtClean="0"/>
              <a:t>Gaosi</a:t>
            </a:r>
            <a:r>
              <a:rPr lang="en-AU" dirty="0" smtClean="0"/>
              <a:t> Yan Mai Cu Liang Xiao Hua Bing (Oats and Coarse Grains Digestive Cookies with Xylitol) contain added oats and are rich in dietary </a:t>
            </a:r>
            <a:r>
              <a:rPr lang="en-AU" dirty="0" err="1" smtClean="0"/>
              <a:t>fiber</a:t>
            </a:r>
            <a:r>
              <a:rPr lang="en-AU" dirty="0" smtClean="0"/>
              <a:t>. This premium product is free from cane sugar and retails in a </a:t>
            </a:r>
            <a:r>
              <a:rPr lang="en-AU" dirty="0" err="1" smtClean="0"/>
              <a:t>320g</a:t>
            </a:r>
            <a:r>
              <a:rPr lang="en-AU" dirty="0" smtClean="0"/>
              <a:t> pack. (ID: 2323166)</a:t>
            </a:r>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5</a:t>
            </a:fld>
            <a:endParaRPr lang="en-GB"/>
          </a:p>
        </p:txBody>
      </p:sp>
    </p:spTree>
    <p:extLst>
      <p:ext uri="{BB962C8B-B14F-4D97-AF65-F5344CB8AC3E}">
        <p14:creationId xmlns:p14="http://schemas.microsoft.com/office/powerpoint/2010/main" val="429014545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http://foodanddrink.mintel.com/foodscience/18370</a:t>
            </a:r>
          </a:p>
          <a:p>
            <a:endParaRPr lang="en-AU" dirty="0" smtClean="0"/>
          </a:p>
          <a:p>
            <a:r>
              <a:rPr lang="en-AU" dirty="0" smtClean="0"/>
              <a:t>Consumer attitudes towards artificial colours continue to be discoloured by poor publicity about artificial colours coupled the overriding trend of naturalness. This has led to food and drink launches with natural colours overtaking food and drink launches with artificial colours. More recently, some foods have used purple fruit and vegetables, promoting their natural antioxidant content, anthocyanin. Other products include red fruits that are associated with </a:t>
            </a:r>
            <a:r>
              <a:rPr lang="en-AU" dirty="0" err="1" smtClean="0"/>
              <a:t>superfruits</a:t>
            </a:r>
            <a:r>
              <a:rPr lang="en-AU" dirty="0" smtClean="0"/>
              <a:t> and green fruit and vegetables, such as </a:t>
            </a:r>
            <a:r>
              <a:rPr lang="en-AU" dirty="0" err="1" smtClean="0"/>
              <a:t>spirulina</a:t>
            </a:r>
            <a:r>
              <a:rPr lang="en-AU" dirty="0" smtClean="0"/>
              <a:t>. The approval this year of </a:t>
            </a:r>
            <a:r>
              <a:rPr lang="en-AU" dirty="0" err="1" smtClean="0"/>
              <a:t>spirulina</a:t>
            </a:r>
            <a:r>
              <a:rPr lang="en-AU" dirty="0" smtClean="0"/>
              <a:t> in the US as a natural colouring for use in confectionary products (candy and chewing gums) could further increase its use as a natural colour, especially in blue confectionary. Notable changes to natural blue colouring include Nestlé Smarties in Europe.</a:t>
            </a:r>
          </a:p>
          <a:p>
            <a:endParaRPr lang="en-AU" dirty="0" smtClean="0"/>
          </a:p>
          <a:p>
            <a:endParaRPr lang="en-AU" dirty="0" smtClean="0"/>
          </a:p>
          <a:p>
            <a:r>
              <a:rPr lang="en-AU" dirty="0" smtClean="0"/>
              <a:t>Record ID 2078723 Vietnam May 2013</a:t>
            </a:r>
          </a:p>
          <a:p>
            <a:r>
              <a:rPr lang="en-AU" dirty="0" smtClean="0"/>
              <a:t>Jelly Belly </a:t>
            </a:r>
            <a:r>
              <a:rPr lang="en-AU" dirty="0" err="1" smtClean="0"/>
              <a:t>Beanaturals</a:t>
            </a:r>
            <a:r>
              <a:rPr lang="en-AU" dirty="0" smtClean="0"/>
              <a:t> Super Fruit Jelly Beans feature cranberry, blueberry, pomegranate, acai berry and </a:t>
            </a:r>
            <a:r>
              <a:rPr lang="en-AU" dirty="0" err="1" smtClean="0"/>
              <a:t>barbados</a:t>
            </a:r>
            <a:r>
              <a:rPr lang="en-AU" dirty="0" smtClean="0"/>
              <a:t> cherry flavours. The product contains no artificial colours or flavours and retails in a </a:t>
            </a:r>
            <a:r>
              <a:rPr lang="en-AU" dirty="0" err="1" smtClean="0"/>
              <a:t>90g</a:t>
            </a:r>
            <a:r>
              <a:rPr lang="en-AU" dirty="0" smtClean="0"/>
              <a:t> pack. cranberry puree, </a:t>
            </a:r>
            <a:r>
              <a:rPr lang="en-AU" dirty="0" err="1" smtClean="0"/>
              <a:t>acerola</a:t>
            </a:r>
            <a:r>
              <a:rPr lang="en-AU" dirty="0" smtClean="0"/>
              <a:t> cherry juice concentrate, colours (</a:t>
            </a:r>
            <a:r>
              <a:rPr lang="en-AU" dirty="0" err="1" smtClean="0"/>
              <a:t>anthocyanins</a:t>
            </a:r>
            <a:r>
              <a:rPr lang="en-AU" dirty="0" smtClean="0"/>
              <a:t>, natural colour pigments from (apple colour, purple carrot colour, hibiscus colour, black carrot colour, black currant colour)), blueberry puree, pomegranate juice concentrate, cherry juice concentrate,</a:t>
            </a:r>
          </a:p>
          <a:p>
            <a:endParaRPr lang="en-AU" dirty="0" smtClean="0"/>
          </a:p>
          <a:p>
            <a:endParaRPr lang="en-AU" dirty="0" smtClean="0"/>
          </a:p>
          <a:p>
            <a:endParaRPr lang="en-AU" dirty="0" smtClean="0"/>
          </a:p>
          <a:p>
            <a:r>
              <a:rPr lang="en-AU" dirty="0" smtClean="0"/>
              <a:t>Record ID 2153990 Denmark Aug 2013</a:t>
            </a:r>
          </a:p>
          <a:p>
            <a:r>
              <a:rPr lang="en-AU" dirty="0" err="1" smtClean="0"/>
              <a:t>Arla</a:t>
            </a:r>
            <a:r>
              <a:rPr lang="en-AU" dirty="0" smtClean="0"/>
              <a:t> Bubble Latte </a:t>
            </a:r>
            <a:r>
              <a:rPr lang="en-AU" dirty="0" err="1" smtClean="0"/>
              <a:t>Granatæble</a:t>
            </a:r>
            <a:r>
              <a:rPr lang="en-AU" dirty="0" smtClean="0"/>
              <a:t> &amp; </a:t>
            </a:r>
            <a:r>
              <a:rPr lang="en-AU" dirty="0" err="1" smtClean="0"/>
              <a:t>Jordbær</a:t>
            </a:r>
            <a:r>
              <a:rPr lang="en-AU" dirty="0" smtClean="0"/>
              <a:t> (Pomegranate Flavoured Milk Drink with Strawberries Bubbles) is a low fat, fresh and funky drink with three different fruit flavours, some bubbles and fruit in the middle. The product has been made with natural ingredients, and retails in a pack containing </a:t>
            </a:r>
            <a:r>
              <a:rPr lang="en-AU" dirty="0" err="1" smtClean="0"/>
              <a:t>330g</a:t>
            </a:r>
            <a:r>
              <a:rPr lang="en-AU" dirty="0" smtClean="0"/>
              <a:t> of milk drink, and </a:t>
            </a:r>
            <a:r>
              <a:rPr lang="en-AU" dirty="0" err="1" smtClean="0"/>
              <a:t>40g</a:t>
            </a:r>
            <a:r>
              <a:rPr lang="en-AU" dirty="0" smtClean="0"/>
              <a:t> of strawberry bubbles. The pack features Facebook address</a:t>
            </a:r>
          </a:p>
          <a:p>
            <a:endParaRPr lang="en-AU" dirty="0" smtClean="0"/>
          </a:p>
          <a:p>
            <a:endParaRPr lang="en-AU" dirty="0" smtClean="0"/>
          </a:p>
          <a:p>
            <a:r>
              <a:rPr lang="en-AU" dirty="0" smtClean="0"/>
              <a:t>Record ID 2133819 Indo 2013</a:t>
            </a:r>
          </a:p>
          <a:p>
            <a:r>
              <a:rPr lang="en-AU" dirty="0" smtClean="0"/>
              <a:t>Maxi Mixed Roots Rosemary Garlic Flavoured Mixed Chips are a mix of fresh purple and orange sweet potatoes and taro. This all natural snack is rich in antioxidant and vitamin E, contains </a:t>
            </a:r>
            <a:r>
              <a:rPr lang="en-AU" dirty="0" err="1" smtClean="0"/>
              <a:t>0g</a:t>
            </a:r>
            <a:r>
              <a:rPr lang="en-AU" dirty="0" smtClean="0"/>
              <a:t> of trans fat and 30% less fat than potato chips. Taro is said to be rich in minerals while sweet potatoes are rich in vitamin A, vitamin C and other vitamins and minerals. The product retails in an </a:t>
            </a:r>
            <a:r>
              <a:rPr lang="en-AU" dirty="0" err="1" smtClean="0"/>
              <a:t>80g</a:t>
            </a:r>
            <a:r>
              <a:rPr lang="en-AU" dirty="0" smtClean="0"/>
              <a:t> pack.</a:t>
            </a:r>
          </a:p>
          <a:p>
            <a:r>
              <a:rPr lang="en-AU" dirty="0" smtClean="0"/>
              <a:t> </a:t>
            </a:r>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6</a:t>
            </a:fld>
            <a:endParaRPr lang="en-GB"/>
          </a:p>
        </p:txBody>
      </p:sp>
    </p:spTree>
    <p:extLst>
      <p:ext uri="{BB962C8B-B14F-4D97-AF65-F5344CB8AC3E}">
        <p14:creationId xmlns:p14="http://schemas.microsoft.com/office/powerpoint/2010/main" val="38807930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err="1" smtClean="0"/>
              <a:t>Company:Tropicana</a:t>
            </a:r>
            <a:endParaRPr lang="en-AU" dirty="0" smtClean="0"/>
          </a:p>
          <a:p>
            <a:r>
              <a:rPr lang="en-AU" dirty="0" smtClean="0"/>
              <a:t> </a:t>
            </a:r>
          </a:p>
          <a:p>
            <a:r>
              <a:rPr lang="en-AU" dirty="0" err="1" smtClean="0"/>
              <a:t>Brand:Tropicana</a:t>
            </a:r>
            <a:r>
              <a:rPr lang="en-AU" dirty="0" smtClean="0"/>
              <a:t> Energy</a:t>
            </a:r>
          </a:p>
          <a:p>
            <a:r>
              <a:rPr lang="en-AU" dirty="0" smtClean="0"/>
              <a:t> </a:t>
            </a:r>
          </a:p>
          <a:p>
            <a:r>
              <a:rPr lang="en-AU" dirty="0" smtClean="0"/>
              <a:t>Tropicana Energy Raspberry &amp; Blackcurrant with Blackberry Energy Drink is a blend of delicious fruit juices with a natural extract from the </a:t>
            </a:r>
            <a:r>
              <a:rPr lang="en-AU" dirty="0" err="1" smtClean="0"/>
              <a:t>guarana</a:t>
            </a:r>
            <a:r>
              <a:rPr lang="en-AU" dirty="0" smtClean="0"/>
              <a:t> berry and naturally sourced caffeine. This product is high in caffeine that helps improve alertness and concentration, and is also rich in vitamins C, </a:t>
            </a:r>
            <a:r>
              <a:rPr lang="en-AU" dirty="0" err="1" smtClean="0"/>
              <a:t>B3</a:t>
            </a:r>
            <a:r>
              <a:rPr lang="en-AU" dirty="0" smtClean="0"/>
              <a:t>, </a:t>
            </a:r>
            <a:r>
              <a:rPr lang="en-AU" dirty="0" err="1" smtClean="0"/>
              <a:t>B5</a:t>
            </a:r>
            <a:r>
              <a:rPr lang="en-AU" dirty="0" smtClean="0"/>
              <a:t>, and </a:t>
            </a:r>
            <a:r>
              <a:rPr lang="en-AU" dirty="0" err="1" smtClean="0"/>
              <a:t>B6</a:t>
            </a:r>
            <a:r>
              <a:rPr lang="en-AU" dirty="0" smtClean="0"/>
              <a:t>, which contribute to the reduction of tiredness and fatigue. It provides one of the five-a-day, contains no added sugar, colours or preservatives, and retails in a recyclable pack containing 3 x </a:t>
            </a:r>
            <a:r>
              <a:rPr lang="en-AU" dirty="0" err="1" smtClean="0"/>
              <a:t>150ml</a:t>
            </a:r>
            <a:r>
              <a:rPr lang="en-AU" dirty="0" smtClean="0"/>
              <a:t> recyclable bottles. (ID: 2258679)</a:t>
            </a:r>
          </a:p>
          <a:p>
            <a:r>
              <a:rPr lang="en-AU" dirty="0" smtClean="0"/>
              <a:t> </a:t>
            </a:r>
            <a:r>
              <a:rPr lang="en-AU" dirty="0" err="1" smtClean="0"/>
              <a:t>guarana</a:t>
            </a:r>
            <a:r>
              <a:rPr lang="en-AU" dirty="0" smtClean="0"/>
              <a:t> extract (</a:t>
            </a:r>
            <a:r>
              <a:rPr lang="en-AU" dirty="0" err="1" smtClean="0"/>
              <a:t>guarana</a:t>
            </a:r>
            <a:r>
              <a:rPr lang="en-AU" dirty="0" smtClean="0"/>
              <a:t> extract (0.07%), naturally sourced caffeine (0.06%)), </a:t>
            </a:r>
          </a:p>
          <a:p>
            <a:r>
              <a:rPr lang="en-AU" dirty="0" smtClean="0"/>
              <a:t>UK</a:t>
            </a:r>
          </a:p>
          <a:p>
            <a:r>
              <a:rPr lang="en-AU" dirty="0" smtClean="0"/>
              <a:t> </a:t>
            </a:r>
          </a:p>
          <a:p>
            <a:r>
              <a:rPr lang="en-AU" dirty="0" smtClean="0"/>
              <a:t>Dec 2013</a:t>
            </a:r>
          </a:p>
          <a:p>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7</a:t>
            </a:fld>
            <a:endParaRPr lang="en-GB"/>
          </a:p>
        </p:txBody>
      </p:sp>
    </p:spTree>
    <p:extLst>
      <p:ext uri="{BB962C8B-B14F-4D97-AF65-F5344CB8AC3E}">
        <p14:creationId xmlns:p14="http://schemas.microsoft.com/office/powerpoint/2010/main" val="23808160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DDF14150-A1F9-4561-B6AA-67404CA92091}" type="slidenum">
              <a:rPr lang="en-GB" smtClean="0"/>
              <a:t>8</a:t>
            </a:fld>
            <a:endParaRPr lang="en-GB" dirty="0"/>
          </a:p>
        </p:txBody>
      </p:sp>
    </p:spTree>
    <p:extLst>
      <p:ext uri="{BB962C8B-B14F-4D97-AF65-F5344CB8AC3E}">
        <p14:creationId xmlns:p14="http://schemas.microsoft.com/office/powerpoint/2010/main" val="340582931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9</a:t>
            </a:fld>
            <a:endParaRPr lang="en-GB"/>
          </a:p>
        </p:txBody>
      </p:sp>
    </p:spTree>
    <p:extLst>
      <p:ext uri="{BB962C8B-B14F-4D97-AF65-F5344CB8AC3E}">
        <p14:creationId xmlns:p14="http://schemas.microsoft.com/office/powerpoint/2010/main" val="398166371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err="1" smtClean="0"/>
              <a:t>Zhiren</a:t>
            </a:r>
            <a:r>
              <a:rPr lang="en-US" altLang="zh-CN" dirty="0" smtClean="0"/>
              <a:t> Gao Dan Bai </a:t>
            </a:r>
            <a:r>
              <a:rPr lang="en-US" altLang="zh-CN" dirty="0" err="1" smtClean="0"/>
              <a:t>Nv</a:t>
            </a:r>
            <a:r>
              <a:rPr lang="en-US" altLang="zh-CN" dirty="0" smtClean="0"/>
              <a:t> Ren Dou Jiang (High Protein Soybean Drink for Women) has been repackaged and is now available in a newly designed 218g pack containing individual sachets. It is made with quality GMO-free soybeans and contains calcium. According to the manufacturer, 99% calcium can be found in bones and teeth, and another 1% calcium works together with vitamin D and hormone to maintain normal blood coagulation levels, heart beat activity and muscle contraction. This drink is said to be smooth, delicate, and aromatic. (ID: 2289935)</a:t>
            </a:r>
          </a:p>
          <a:p>
            <a:endParaRPr lang="en-US" altLang="zh-CN" dirty="0" smtClean="0"/>
          </a:p>
          <a:p>
            <a:r>
              <a:rPr lang="en-US" altLang="zh-CN" dirty="0" smtClean="0"/>
              <a:t>Rui Sai / Raise </a:t>
            </a:r>
            <a:r>
              <a:rPr lang="en-US" altLang="zh-CN" dirty="0" err="1" smtClean="0"/>
              <a:t>Shou</a:t>
            </a:r>
            <a:r>
              <a:rPr lang="en-US" altLang="zh-CN" dirty="0" smtClean="0"/>
              <a:t> Si Xiang La </a:t>
            </a:r>
            <a:r>
              <a:rPr lang="en-US" altLang="zh-CN" dirty="0" err="1" smtClean="0"/>
              <a:t>Lv</a:t>
            </a:r>
            <a:r>
              <a:rPr lang="en-US" altLang="zh-CN" dirty="0" smtClean="0"/>
              <a:t> Rou (Spicy Hand Shredded Donkey Meat) is made with free range donkey and processed using a modern technique. According to the manufacturer, donkey meat helps nourish blood, and is high in protein and low in fat. This snack claims to be aromatic, non-greasy and tender. The product retails in a 150g pack.</a:t>
            </a:r>
            <a:r>
              <a:rPr lang="en-US" altLang="zh-CN" sz="1200" b="0" i="0" kern="1200" dirty="0" smtClean="0">
                <a:solidFill>
                  <a:schemeClr val="tx1"/>
                </a:solidFill>
                <a:effectLst/>
                <a:latin typeface="+mn-lt"/>
                <a:ea typeface="+mn-ea"/>
                <a:cs typeface="+mn-cs"/>
              </a:rPr>
              <a:t> (ID: 2287169)</a:t>
            </a:r>
          </a:p>
          <a:p>
            <a:endParaRPr lang="en-GB" dirty="0" smtClean="0"/>
          </a:p>
          <a:p>
            <a:r>
              <a:rPr lang="en-US" altLang="zh-CN" dirty="0" err="1" smtClean="0"/>
              <a:t>Shuang</a:t>
            </a:r>
            <a:r>
              <a:rPr lang="en-US" altLang="zh-CN" dirty="0" smtClean="0"/>
              <a:t> Qi Gao Dan Bai Ying Yang Su (High Protein Nutritious Drink) contains vitamins (D, A, B1 and B2), and trace elements, such as calcium, iron and zinc. It is low in fat and free from cholesterol and saturated fatty acids. According to the manufacturer, protein provides the body with amino acids, and aids in repairing, formation and growth of cells. This drink contains xylitol and </a:t>
            </a:r>
            <a:r>
              <a:rPr lang="en-US" altLang="zh-CN" dirty="0" err="1" smtClean="0"/>
              <a:t>isomalt</a:t>
            </a:r>
            <a:r>
              <a:rPr lang="en-US" altLang="zh-CN" dirty="0" smtClean="0"/>
              <a:t>-oligosaccharide as sugar substitutes. The product is said to quickly replenish nutrients to the body and retails in a 240g carton containing 24 x 10g sachets.</a:t>
            </a:r>
            <a:r>
              <a:rPr lang="en-US" altLang="zh-CN" sz="1200" b="0" i="0" kern="1200" dirty="0" smtClean="0">
                <a:solidFill>
                  <a:schemeClr val="tx1"/>
                </a:solidFill>
                <a:effectLst/>
                <a:latin typeface="+mn-lt"/>
                <a:ea typeface="+mn-ea"/>
                <a:cs typeface="+mn-cs"/>
              </a:rPr>
              <a:t> (ID: 2260685)</a:t>
            </a:r>
          </a:p>
          <a:p>
            <a:endParaRPr lang="en-GB" dirty="0"/>
          </a:p>
        </p:txBody>
      </p:sp>
      <p:sp>
        <p:nvSpPr>
          <p:cNvPr id="4" name="Slide Number Placeholder 3"/>
          <p:cNvSpPr>
            <a:spLocks noGrp="1"/>
          </p:cNvSpPr>
          <p:nvPr>
            <p:ph type="sldNum" sz="quarter" idx="10"/>
          </p:nvPr>
        </p:nvSpPr>
        <p:spPr/>
        <p:txBody>
          <a:bodyPr/>
          <a:lstStyle/>
          <a:p>
            <a:fld id="{DDF14150-A1F9-4561-B6AA-67404CA92091}" type="slidenum">
              <a:rPr lang="en-GB" smtClean="0">
                <a:solidFill>
                  <a:prstClr val="black"/>
                </a:solidFill>
              </a:rPr>
              <a:pPr/>
              <a:t>10</a:t>
            </a:fld>
            <a:endParaRPr lang="en-GB" dirty="0">
              <a:solidFill>
                <a:prstClr val="black"/>
              </a:solidFill>
            </a:endParaRPr>
          </a:p>
        </p:txBody>
      </p:sp>
    </p:spTree>
    <p:extLst>
      <p:ext uri="{BB962C8B-B14F-4D97-AF65-F5344CB8AC3E}">
        <p14:creationId xmlns:p14="http://schemas.microsoft.com/office/powerpoint/2010/main" val="23496797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5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4" name="Slide Number Placeholder 3"/>
          <p:cNvSpPr>
            <a:spLocks noGrp="1"/>
          </p:cNvSpPr>
          <p:nvPr>
            <p:ph type="sldNum" sz="quarter" idx="5"/>
          </p:nvPr>
        </p:nvSpPr>
        <p:spPr/>
        <p:txBody>
          <a:bodyPr/>
          <a:lstStyle/>
          <a:p>
            <a:pPr>
              <a:defRPr/>
            </a:pPr>
            <a:fld id="{C7C10DA1-80D2-4DB6-9A2F-BD80DC414B29}" type="slidenum">
              <a:rPr lang="en-GB" smtClean="0"/>
              <a:pPr>
                <a:defRPr/>
              </a:pPr>
              <a:t>11</a:t>
            </a:fld>
            <a:endParaRPr lang="en-GB"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smtClean="0"/>
              <a:t>http://shanghaiist.com/2014/02/11/fingers_crossed_china_to_begin_nutr.php</a:t>
            </a:r>
          </a:p>
          <a:p>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solidFill>
                  <a:prstClr val="black"/>
                </a:solidFill>
              </a:rPr>
              <a:pPr/>
              <a:t>12</a:t>
            </a:fld>
            <a:endParaRPr lang="en-GB">
              <a:solidFill>
                <a:prstClr val="black"/>
              </a:solidFill>
            </a:endParaRPr>
          </a:p>
        </p:txBody>
      </p:sp>
    </p:spTree>
    <p:extLst>
      <p:ext uri="{BB962C8B-B14F-4D97-AF65-F5344CB8AC3E}">
        <p14:creationId xmlns:p14="http://schemas.microsoft.com/office/powerpoint/2010/main" val="187143051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smtClean="0"/>
              <a:t>http://shanghaiist.com/2014/02/13/china-promotes-milk-drinking-national-nutrition-campaign.php</a:t>
            </a:r>
          </a:p>
          <a:p>
            <a:r>
              <a:rPr lang="en-GB" dirty="0" smtClean="0"/>
              <a:t>Yan Tang Yang Sheng Shi Shan Hong </a:t>
            </a:r>
            <a:r>
              <a:rPr lang="en-GB" dirty="0" err="1" smtClean="0"/>
              <a:t>Zao</a:t>
            </a:r>
            <a:r>
              <a:rPr lang="en-GB" dirty="0" smtClean="0"/>
              <a:t> Gou Qi </a:t>
            </a:r>
            <a:r>
              <a:rPr lang="en-GB" dirty="0" err="1" smtClean="0"/>
              <a:t>Niu</a:t>
            </a:r>
            <a:r>
              <a:rPr lang="en-GB" dirty="0" smtClean="0"/>
              <a:t> </a:t>
            </a:r>
            <a:r>
              <a:rPr lang="en-GB" dirty="0" err="1" smtClean="0"/>
              <a:t>Nai</a:t>
            </a:r>
            <a:r>
              <a:rPr lang="en-GB" dirty="0" smtClean="0"/>
              <a:t> Yin Pin (Jujube and </a:t>
            </a:r>
            <a:r>
              <a:rPr lang="en-GB" dirty="0" err="1" smtClean="0"/>
              <a:t>Goji</a:t>
            </a:r>
            <a:r>
              <a:rPr lang="en-GB" dirty="0" smtClean="0"/>
              <a:t> Berry Flavoured Milk) has been repackaged. This product is now available in a newly designed pack containing 20 x </a:t>
            </a:r>
            <a:r>
              <a:rPr lang="en-GB" dirty="0" err="1" smtClean="0"/>
              <a:t>200ml</a:t>
            </a:r>
            <a:r>
              <a:rPr lang="en-GB" dirty="0" smtClean="0"/>
              <a:t> cartons. Also repackaged Yan Tang Yang Sheng Shi Shan </a:t>
            </a:r>
            <a:r>
              <a:rPr lang="en-GB" dirty="0" err="1" smtClean="0"/>
              <a:t>Gui</a:t>
            </a:r>
            <a:r>
              <a:rPr lang="en-GB" dirty="0" smtClean="0"/>
              <a:t> Yuan </a:t>
            </a:r>
            <a:r>
              <a:rPr lang="en-GB" dirty="0" err="1" smtClean="0"/>
              <a:t>Lian</a:t>
            </a:r>
            <a:r>
              <a:rPr lang="en-GB" dirty="0" smtClean="0"/>
              <a:t> </a:t>
            </a:r>
            <a:r>
              <a:rPr lang="en-GB" dirty="0" err="1" smtClean="0"/>
              <a:t>Zi</a:t>
            </a:r>
            <a:r>
              <a:rPr lang="en-GB" dirty="0" smtClean="0"/>
              <a:t> </a:t>
            </a:r>
            <a:r>
              <a:rPr lang="en-GB" dirty="0" err="1" smtClean="0"/>
              <a:t>Niu</a:t>
            </a:r>
            <a:r>
              <a:rPr lang="en-GB" dirty="0" smtClean="0"/>
              <a:t> </a:t>
            </a:r>
            <a:r>
              <a:rPr lang="en-GB" dirty="0" err="1" smtClean="0"/>
              <a:t>Nai</a:t>
            </a:r>
            <a:r>
              <a:rPr lang="en-GB" dirty="0" smtClean="0"/>
              <a:t> Yin Pin (</a:t>
            </a:r>
            <a:r>
              <a:rPr lang="en-GB" dirty="0" err="1" smtClean="0"/>
              <a:t>Longan</a:t>
            </a:r>
            <a:r>
              <a:rPr lang="en-GB" dirty="0" smtClean="0"/>
              <a:t> and Lotus Seed Milk Drink), which retails in a newly designed pack containing 16 x </a:t>
            </a:r>
            <a:r>
              <a:rPr lang="en-GB" dirty="0" err="1" smtClean="0"/>
              <a:t>250ml</a:t>
            </a:r>
            <a:r>
              <a:rPr lang="en-GB" dirty="0" smtClean="0"/>
              <a:t> cartons and was purchased at </a:t>
            </a:r>
            <a:r>
              <a:rPr lang="en-GB" dirty="0" err="1" smtClean="0"/>
              <a:t>ParknShop</a:t>
            </a:r>
            <a:r>
              <a:rPr lang="en-GB" dirty="0" smtClean="0"/>
              <a:t>, Shenzhen, China. (ID: 2074152)</a:t>
            </a:r>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13</a:t>
            </a:fld>
            <a:endParaRPr lang="en-GB"/>
          </a:p>
        </p:txBody>
      </p:sp>
    </p:spTree>
    <p:extLst>
      <p:ext uri="{BB962C8B-B14F-4D97-AF65-F5344CB8AC3E}">
        <p14:creationId xmlns:p14="http://schemas.microsoft.com/office/powerpoint/2010/main" val="18682060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Quaker Health Oat Porridge is available in </a:t>
            </a:r>
            <a:r>
              <a:rPr lang="en-AU" dirty="0" err="1" smtClean="0"/>
              <a:t>goji</a:t>
            </a:r>
            <a:r>
              <a:rPr lang="en-AU" dirty="0" smtClean="0"/>
              <a:t> berry and </a:t>
            </a:r>
            <a:r>
              <a:rPr lang="en-AU" dirty="0" err="1" smtClean="0"/>
              <a:t>tremella</a:t>
            </a:r>
            <a:r>
              <a:rPr lang="en-AU" dirty="0" smtClean="0"/>
              <a:t> </a:t>
            </a:r>
            <a:r>
              <a:rPr lang="en-AU" dirty="0" err="1" smtClean="0"/>
              <a:t>fuciformis</a:t>
            </a:r>
            <a:r>
              <a:rPr lang="en-AU" dirty="0" smtClean="0"/>
              <a:t> </a:t>
            </a:r>
            <a:r>
              <a:rPr lang="en-AU" dirty="0" err="1" smtClean="0"/>
              <a:t>flavor</a:t>
            </a:r>
            <a:r>
              <a:rPr lang="en-AU" dirty="0" smtClean="0"/>
              <a:t>. It is said to be sweet and aromatic. It contains dietary </a:t>
            </a:r>
            <a:r>
              <a:rPr lang="en-AU" dirty="0" err="1" smtClean="0"/>
              <a:t>fiber</a:t>
            </a:r>
            <a:r>
              <a:rPr lang="en-AU" dirty="0" smtClean="0"/>
              <a:t> to regulate intestinal function, vitamin </a:t>
            </a:r>
            <a:r>
              <a:rPr lang="en-AU" dirty="0" err="1" smtClean="0"/>
              <a:t>B12</a:t>
            </a:r>
            <a:r>
              <a:rPr lang="en-AU" dirty="0" smtClean="0"/>
              <a:t> to help form red blood cells, magnesium to help the body use energy, form cells, and aid in bone development, and calcium to strengthen bones and teen, and protein to promote growth and aid in cell </a:t>
            </a:r>
            <a:r>
              <a:rPr lang="en-AU" dirty="0" err="1" smtClean="0"/>
              <a:t>formuation</a:t>
            </a:r>
            <a:r>
              <a:rPr lang="en-AU" dirty="0" smtClean="0"/>
              <a:t>. GNPD ID: 2051718</a:t>
            </a:r>
          </a:p>
          <a:p>
            <a:endParaRPr lang="en-AU" dirty="0" smtClean="0"/>
          </a:p>
          <a:p>
            <a:r>
              <a:rPr lang="en-AU" dirty="0" smtClean="0"/>
              <a:t>Quaker Nutritious Five Grain Porridge is available in a Carrot and Beef </a:t>
            </a:r>
            <a:r>
              <a:rPr lang="en-AU" dirty="0" err="1" smtClean="0"/>
              <a:t>flavor</a:t>
            </a:r>
            <a:r>
              <a:rPr lang="en-AU" dirty="0" smtClean="0"/>
              <a:t>. The easy-to-prepare product contains protein and dietary </a:t>
            </a:r>
            <a:r>
              <a:rPr lang="en-AU" dirty="0" err="1" smtClean="0"/>
              <a:t>fiber</a:t>
            </a:r>
            <a:r>
              <a:rPr lang="en-AU" dirty="0" smtClean="0"/>
              <a:t> to help digestion. The brand also offers Shiitake Mushroom and Chicken and Black Rice and Sesame </a:t>
            </a:r>
            <a:r>
              <a:rPr lang="en-AU" dirty="0" err="1" smtClean="0"/>
              <a:t>flavors</a:t>
            </a:r>
            <a:r>
              <a:rPr lang="en-AU" dirty="0" smtClean="0"/>
              <a:t> in the same range. 20313463</a:t>
            </a:r>
          </a:p>
          <a:p>
            <a:endParaRPr lang="en-AU" dirty="0" smtClean="0"/>
          </a:p>
          <a:p>
            <a:r>
              <a:rPr lang="en-AU" dirty="0" smtClean="0"/>
              <a:t>Five grain and whole grain in China: http://foodanddrink.mintel.com/categories/breakfast-cereal/monthly/2013/03/</a:t>
            </a:r>
          </a:p>
          <a:p>
            <a:endParaRPr lang="en-AU" dirty="0" smtClean="0"/>
          </a:p>
          <a:p>
            <a:r>
              <a:rPr lang="en-AU" dirty="0" smtClean="0"/>
              <a:t>http://foodanddrink.mintel.com/casestudy/16164 (Also mentions GNPD: 1702802 Chicken and Corn </a:t>
            </a:r>
            <a:r>
              <a:rPr lang="en-AU" dirty="0" err="1" smtClean="0"/>
              <a:t>flavored</a:t>
            </a:r>
            <a:r>
              <a:rPr lang="en-AU" dirty="0" smtClean="0"/>
              <a:t> oat porridge)</a:t>
            </a:r>
          </a:p>
          <a:p>
            <a:endParaRPr lang="en-AU" dirty="0" smtClean="0"/>
          </a:p>
          <a:p>
            <a:endParaRPr lang="en-AU" dirty="0" smtClean="0"/>
          </a:p>
          <a:p>
            <a:r>
              <a:rPr lang="en-AU" dirty="0" smtClean="0"/>
              <a:t>Breakfast Foods, China, August 2013, notes that Chinese adults report a range of health conditions that could be addressed with functional food products. One-third say they have insomnia or other sleep problems, 24% suffer from chronic fatigue, 23% have back pain, 23% report anxiety disorders or depression, and 20% obesity. Food and drink manufacturers could offer ingredients that have functional ingredients that could be helpful for these sufferers. Figure 35: http://oxygen.mintel.com/display/679564/</a:t>
            </a:r>
          </a:p>
          <a:p>
            <a:endParaRPr lang="en-AU"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dirty="0" smtClean="0">
                <a:ln>
                  <a:noFill/>
                </a:ln>
                <a:solidFill>
                  <a:prstClr val="black"/>
                </a:solidFill>
                <a:effectLst/>
                <a:uLnTx/>
                <a:uFillTx/>
                <a:latin typeface="+mn-lt"/>
              </a:rPr>
              <a:t>Oats growing for breakfast and dinner in India: http://foodanddrink.mintel.com/casestudy/16906</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dirty="0" smtClean="0">
              <a:ln>
                <a:noFill/>
              </a:ln>
              <a:solidFill>
                <a:prstClr val="black"/>
              </a:solidFill>
              <a:effectLst/>
              <a:uLnTx/>
              <a:uFillTx/>
              <a:latin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dirty="0" smtClean="0">
                <a:ln>
                  <a:noFill/>
                </a:ln>
                <a:solidFill>
                  <a:prstClr val="black"/>
                </a:solidFill>
                <a:effectLst/>
                <a:uLnTx/>
                <a:uFillTx/>
                <a:latin typeface="+mn-lt"/>
              </a:rPr>
              <a:t>Slightly more than four in 10 (41%) of Chinese breakfast eaters agree that Chinese breakfast items, such as steamed buns, congees, and soy milk, are more nutritious than Western breakfast foods. Breakfast Foods, China, August 2013 (Figure 30): http://oxygen.mintel.com/display/679561/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dirty="0" smtClean="0">
              <a:ln>
                <a:noFill/>
              </a:ln>
              <a:solidFill>
                <a:prstClr val="black"/>
              </a:solidFill>
              <a:effectLst/>
              <a:uLnTx/>
              <a:uFillTx/>
              <a:latin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dirty="0" smtClean="0">
                <a:ln>
                  <a:noFill/>
                </a:ln>
                <a:solidFill>
                  <a:prstClr val="black"/>
                </a:solidFill>
                <a:effectLst/>
                <a:uLnTx/>
                <a:uFillTx/>
                <a:latin typeface="+mn-lt"/>
              </a:rPr>
              <a:t>However, convenience is an necessary element because 82% agree that they tend to choose breakfast foods that are quick to prepare. Nearly seven in 10 (69%) would like to see more hot breakfast options available to eat on the go. (Figure 32): http://oxygen.mintel.com/display/679563/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dirty="0" smtClean="0">
              <a:ln>
                <a:noFill/>
              </a:ln>
              <a:solidFill>
                <a:prstClr val="black"/>
              </a:solidFill>
              <a:effectLst/>
              <a:uLnTx/>
              <a:uFillTx/>
              <a:latin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dirty="0" err="1" smtClean="0">
                <a:ln>
                  <a:noFill/>
                </a:ln>
                <a:solidFill>
                  <a:prstClr val="black"/>
                </a:solidFill>
                <a:effectLst/>
                <a:uLnTx/>
                <a:uFillTx/>
                <a:latin typeface="+mn-lt"/>
              </a:rPr>
              <a:t>Fengbao</a:t>
            </a:r>
            <a:r>
              <a:rPr kumimoji="0" lang="en-GB" altLang="en-US" sz="1200" b="0" i="0" u="none" strike="noStrike" kern="1200" cap="none" spc="0" normalizeH="0" baseline="0" noProof="0" dirty="0" smtClean="0">
                <a:ln>
                  <a:noFill/>
                </a:ln>
                <a:solidFill>
                  <a:prstClr val="black"/>
                </a:solidFill>
                <a:effectLst/>
                <a:uLnTx/>
                <a:uFillTx/>
                <a:latin typeface="+mn-lt"/>
              </a:rPr>
              <a:t> Carrot and Beef Congee is made with quality rice and blended with beef pieces, carrot pieces, and frozen dried vegetables. The instant product is easy to prepare. GNPD ID: 2107824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altLang="en-US" sz="1200" b="0" i="0" u="none" strike="noStrike" kern="1200" cap="none" spc="0" normalizeH="0" baseline="0" noProof="0" dirty="0" smtClean="0">
              <a:ln>
                <a:noFill/>
              </a:ln>
              <a:solidFill>
                <a:prstClr val="black"/>
              </a:solidFill>
              <a:effectLst/>
              <a:uLnTx/>
              <a:uFillTx/>
              <a:latin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altLang="en-US" sz="1200" b="0" i="0" u="none" strike="noStrike" kern="1200" cap="none" spc="0" normalizeH="0" baseline="0" noProof="0" dirty="0" err="1" smtClean="0">
                <a:ln>
                  <a:noFill/>
                </a:ln>
                <a:solidFill>
                  <a:prstClr val="black"/>
                </a:solidFill>
                <a:effectLst/>
                <a:uLnTx/>
                <a:uFillTx/>
                <a:latin typeface="+mn-lt"/>
              </a:rPr>
              <a:t>Savory</a:t>
            </a:r>
            <a:r>
              <a:rPr kumimoji="0" lang="en-GB" altLang="en-US" sz="1200" b="0" i="0" u="none" strike="noStrike" kern="1200" cap="none" spc="0" normalizeH="0" baseline="0" noProof="0" dirty="0" smtClean="0">
                <a:ln>
                  <a:noFill/>
                </a:ln>
                <a:solidFill>
                  <a:prstClr val="black"/>
                </a:solidFill>
                <a:effectLst/>
                <a:uLnTx/>
                <a:uFillTx/>
                <a:latin typeface="+mn-lt"/>
              </a:rPr>
              <a:t> breakfast is not yet desired in cereals overseas, with just 7% of UK adults who ate breakfast cereals say they are interested in cereals with </a:t>
            </a:r>
            <a:r>
              <a:rPr kumimoji="0" lang="en-GB" altLang="en-US" sz="1200" b="0" i="0" u="none" strike="noStrike" kern="1200" cap="none" spc="0" normalizeH="0" baseline="0" noProof="0" dirty="0" err="1" smtClean="0">
                <a:ln>
                  <a:noFill/>
                </a:ln>
                <a:solidFill>
                  <a:prstClr val="black"/>
                </a:solidFill>
                <a:effectLst/>
                <a:uLnTx/>
                <a:uFillTx/>
                <a:latin typeface="+mn-lt"/>
              </a:rPr>
              <a:t>savory</a:t>
            </a:r>
            <a:r>
              <a:rPr kumimoji="0" lang="en-GB" altLang="en-US" sz="1200" b="0" i="0" u="none" strike="noStrike" kern="1200" cap="none" spc="0" normalizeH="0" baseline="0" noProof="0" dirty="0" smtClean="0">
                <a:ln>
                  <a:noFill/>
                </a:ln>
                <a:solidFill>
                  <a:prstClr val="black"/>
                </a:solidFill>
                <a:effectLst/>
                <a:uLnTx/>
                <a:uFillTx/>
                <a:latin typeface="+mn-lt"/>
              </a:rPr>
              <a:t> </a:t>
            </a:r>
            <a:r>
              <a:rPr kumimoji="0" lang="en-GB" altLang="en-US" sz="1200" b="0" i="0" u="none" strike="noStrike" kern="1200" cap="none" spc="0" normalizeH="0" baseline="0" noProof="0" dirty="0" err="1" smtClean="0">
                <a:ln>
                  <a:noFill/>
                </a:ln>
                <a:solidFill>
                  <a:prstClr val="black"/>
                </a:solidFill>
                <a:effectLst/>
                <a:uLnTx/>
                <a:uFillTx/>
                <a:latin typeface="+mn-lt"/>
              </a:rPr>
              <a:t>flavors</a:t>
            </a:r>
            <a:r>
              <a:rPr kumimoji="0" lang="en-GB" altLang="en-US" sz="1200" b="0" i="0" u="none" strike="noStrike" kern="1200" cap="none" spc="0" normalizeH="0" baseline="0" noProof="0" dirty="0" smtClean="0">
                <a:ln>
                  <a:noFill/>
                </a:ln>
                <a:solidFill>
                  <a:prstClr val="black"/>
                </a:solidFill>
                <a:effectLst/>
                <a:uLnTx/>
                <a:uFillTx/>
                <a:latin typeface="+mn-lt"/>
              </a:rPr>
              <a:t>, such as salted porridge, sweet and salty granola, or dried vegetables. (Figure 48): http://oxygen.mintel.com/display/675339/</a:t>
            </a:r>
          </a:p>
          <a:p>
            <a:endParaRPr lang="en-GB" dirty="0"/>
          </a:p>
        </p:txBody>
      </p:sp>
      <p:sp>
        <p:nvSpPr>
          <p:cNvPr id="4" name="Slide Number Placeholder 3"/>
          <p:cNvSpPr>
            <a:spLocks noGrp="1"/>
          </p:cNvSpPr>
          <p:nvPr>
            <p:ph type="sldNum" sz="quarter" idx="10"/>
          </p:nvPr>
        </p:nvSpPr>
        <p:spPr/>
        <p:txBody>
          <a:bodyPr/>
          <a:lstStyle/>
          <a:p>
            <a:fld id="{DDF14150-A1F9-4561-B6AA-67404CA92091}" type="slidenum">
              <a:rPr lang="en-GB" smtClean="0">
                <a:solidFill>
                  <a:prstClr val="black"/>
                </a:solidFill>
              </a:rPr>
              <a:pPr/>
              <a:t>14</a:t>
            </a:fld>
            <a:endParaRPr lang="en-GB" dirty="0">
              <a:solidFill>
                <a:prstClr val="black"/>
              </a:solidFill>
            </a:endParaRPr>
          </a:p>
        </p:txBody>
      </p:sp>
    </p:spTree>
    <p:extLst>
      <p:ext uri="{BB962C8B-B14F-4D97-AF65-F5344CB8AC3E}">
        <p14:creationId xmlns:p14="http://schemas.microsoft.com/office/powerpoint/2010/main" val="23496797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72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72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GB" smtClean="0"/>
          </a:p>
        </p:txBody>
      </p:sp>
      <p:sp>
        <p:nvSpPr>
          <p:cNvPr id="4" name="Slide Number Placeholder 3"/>
          <p:cNvSpPr>
            <a:spLocks noGrp="1"/>
          </p:cNvSpPr>
          <p:nvPr>
            <p:ph type="sldNum" sz="quarter" idx="5"/>
          </p:nvPr>
        </p:nvSpPr>
        <p:spPr/>
        <p:txBody>
          <a:bodyPr/>
          <a:lstStyle/>
          <a:p>
            <a:pPr>
              <a:defRPr/>
            </a:pPr>
            <a:fld id="{C29B781F-6DE3-4BA6-81E6-30A9C1FA64C0}" type="slidenum">
              <a:rPr lang="en-GB" smtClean="0">
                <a:solidFill>
                  <a:prstClr val="black"/>
                </a:solidFill>
              </a:rPr>
              <a:pPr>
                <a:defRPr/>
              </a:pPr>
              <a:t>15</a:t>
            </a:fld>
            <a:endParaRPr lang="en-GB" dirty="0">
              <a:solidFill>
                <a:prstClr val="black"/>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Font typeface="Arial"/>
              <a:buChar char="•"/>
            </a:pPr>
            <a:r>
              <a:rPr lang="en-AU" dirty="0" smtClean="0">
                <a:effectLst/>
              </a:rPr>
              <a:t>24% INCREASE IN </a:t>
            </a:r>
            <a:r>
              <a:rPr lang="en-AU" dirty="0" err="1" smtClean="0">
                <a:effectLst/>
              </a:rPr>
              <a:t>BEAUY</a:t>
            </a:r>
            <a:r>
              <a:rPr lang="en-AU" dirty="0" smtClean="0">
                <a:effectLst/>
              </a:rPr>
              <a:t> FOOD/DRINK IN APAC</a:t>
            </a:r>
            <a:r>
              <a:rPr lang="en-AU" baseline="0" dirty="0" smtClean="0">
                <a:effectLst/>
              </a:rPr>
              <a:t> March 2012-Feb 2013</a:t>
            </a:r>
            <a:endParaRPr lang="en-AU" dirty="0" smtClean="0">
              <a:effectLst/>
            </a:endParaRPr>
          </a:p>
          <a:p>
            <a:pPr>
              <a:buFont typeface="Arial"/>
              <a:buChar char="•"/>
            </a:pPr>
            <a:endParaRPr lang="en-AU" dirty="0" smtClean="0">
              <a:effectLst/>
            </a:endParaRPr>
          </a:p>
          <a:p>
            <a:pPr>
              <a:buFont typeface="Arial"/>
              <a:buChar char="•"/>
            </a:pPr>
            <a:r>
              <a:rPr lang="en-AU" dirty="0" smtClean="0">
                <a:effectLst/>
              </a:rPr>
              <a:t>Raise a glass for younger looking skin:	http://foodanddrink.mintel.com/foodscience/16272</a:t>
            </a:r>
          </a:p>
          <a:p>
            <a:pPr>
              <a:buFont typeface="Arial"/>
              <a:buChar char="•"/>
            </a:pPr>
            <a:endParaRPr lang="en-AU" dirty="0" smtClean="0">
              <a:effectLst/>
            </a:endParaRPr>
          </a:p>
          <a:p>
            <a:pPr>
              <a:buFont typeface="Arial"/>
              <a:buChar char="•"/>
            </a:pPr>
            <a:endParaRPr lang="en-AU" dirty="0" smtClean="0">
              <a:effectLst/>
            </a:endParaRPr>
          </a:p>
          <a:p>
            <a:pPr>
              <a:buFont typeface="Arial"/>
              <a:buChar char="•"/>
            </a:pPr>
            <a:r>
              <a:rPr lang="en-AU" dirty="0" smtClean="0">
                <a:effectLst/>
              </a:rPr>
              <a:t>Dole Juice Up Inner Beauty Pineapple Lychee Juice Drink with </a:t>
            </a:r>
            <a:r>
              <a:rPr lang="en-AU" dirty="0" err="1" smtClean="0">
                <a:effectLst/>
              </a:rPr>
              <a:t>Pycnogenol</a:t>
            </a:r>
            <a:r>
              <a:rPr lang="en-AU" dirty="0" smtClean="0">
                <a:effectLst/>
              </a:rPr>
              <a:t> is a blend of the sweet taste of pineapple and the exotic </a:t>
            </a:r>
            <a:r>
              <a:rPr lang="en-AU" dirty="0" err="1" smtClean="0">
                <a:effectLst/>
              </a:rPr>
              <a:t>flavor</a:t>
            </a:r>
            <a:r>
              <a:rPr lang="en-AU" dirty="0" smtClean="0">
                <a:effectLst/>
              </a:rPr>
              <a:t> of lychee combined with </a:t>
            </a:r>
            <a:r>
              <a:rPr lang="en-AU" dirty="0" err="1" smtClean="0">
                <a:effectLst/>
              </a:rPr>
              <a:t>Pycnogenol</a:t>
            </a:r>
            <a:r>
              <a:rPr lang="en-AU" dirty="0" smtClean="0">
                <a:effectLst/>
              </a:rPr>
              <a:t>, an antioxidant that helps maintain skin elasticity and smoothness, for beautiful glowing skin. The drink is rich in vitamin C, a nutrient that helps strengthen the immune system. The product retails in a </a:t>
            </a:r>
            <a:r>
              <a:rPr lang="en-AU" dirty="0" err="1" smtClean="0">
                <a:effectLst/>
              </a:rPr>
              <a:t>240ml</a:t>
            </a:r>
            <a:r>
              <a:rPr lang="en-AU" dirty="0" smtClean="0">
                <a:effectLst/>
              </a:rPr>
              <a:t> recyclable pack, which contains </a:t>
            </a:r>
            <a:r>
              <a:rPr lang="en-AU" dirty="0" err="1" smtClean="0">
                <a:effectLst/>
              </a:rPr>
              <a:t>13mg</a:t>
            </a:r>
            <a:r>
              <a:rPr lang="en-AU" dirty="0" smtClean="0">
                <a:effectLst/>
              </a:rPr>
              <a:t> of </a:t>
            </a:r>
            <a:r>
              <a:rPr lang="en-AU" dirty="0" err="1" smtClean="0">
                <a:effectLst/>
              </a:rPr>
              <a:t>Pycnogenol</a:t>
            </a:r>
            <a:r>
              <a:rPr lang="en-AU" dirty="0" smtClean="0">
                <a:effectLst/>
              </a:rPr>
              <a:t>. (ID: 1942868) Nov 2012</a:t>
            </a:r>
          </a:p>
          <a:p>
            <a:pPr>
              <a:buFont typeface="Arial"/>
              <a:buChar char="•"/>
            </a:pPr>
            <a:endParaRPr lang="en-AU" dirty="0" smtClean="0">
              <a:effectLst/>
            </a:endParaRPr>
          </a:p>
          <a:p>
            <a:pPr>
              <a:buFont typeface="Arial"/>
              <a:buChar char="•"/>
            </a:pPr>
            <a:endParaRPr lang="en-AU" dirty="0" smtClean="0">
              <a:effectLst/>
            </a:endParaRPr>
          </a:p>
          <a:p>
            <a:r>
              <a:rPr lang="en-AU" dirty="0" err="1" smtClean="0">
                <a:effectLst/>
              </a:rPr>
              <a:t>Company:Uni-President</a:t>
            </a:r>
            <a:endParaRPr lang="en-AU" dirty="0" smtClean="0">
              <a:effectLst/>
            </a:endParaRPr>
          </a:p>
          <a:p>
            <a:r>
              <a:rPr lang="en-AU" dirty="0" err="1" smtClean="0">
                <a:effectLst/>
              </a:rPr>
              <a:t>Brand:Uni-President</a:t>
            </a:r>
            <a:r>
              <a:rPr lang="en-AU" dirty="0" smtClean="0">
                <a:effectLst/>
              </a:rPr>
              <a:t> </a:t>
            </a:r>
            <a:r>
              <a:rPr lang="en-AU" dirty="0" err="1" smtClean="0">
                <a:effectLst/>
              </a:rPr>
              <a:t>Unif</a:t>
            </a:r>
            <a:r>
              <a:rPr lang="en-AU" dirty="0" smtClean="0">
                <a:effectLst/>
              </a:rPr>
              <a:t> All You Need</a:t>
            </a:r>
          </a:p>
          <a:p>
            <a:r>
              <a:rPr lang="en-AU" dirty="0" err="1" smtClean="0">
                <a:effectLst/>
              </a:rPr>
              <a:t>Uni</a:t>
            </a:r>
            <a:r>
              <a:rPr lang="en-AU" dirty="0" smtClean="0">
                <a:effectLst/>
              </a:rPr>
              <a:t>-President </a:t>
            </a:r>
            <a:r>
              <a:rPr lang="en-AU" dirty="0" err="1" smtClean="0">
                <a:effectLst/>
              </a:rPr>
              <a:t>Unif</a:t>
            </a:r>
            <a:r>
              <a:rPr lang="en-AU" dirty="0" smtClean="0">
                <a:effectLst/>
              </a:rPr>
              <a:t> All You Need 100% Mixed Vegetable and Fruit Juice with Berries contains collagen </a:t>
            </a:r>
            <a:r>
              <a:rPr lang="en-AU" dirty="0" err="1" smtClean="0">
                <a:effectLst/>
              </a:rPr>
              <a:t>300mg</a:t>
            </a:r>
            <a:r>
              <a:rPr lang="en-AU" dirty="0" smtClean="0">
                <a:effectLst/>
              </a:rPr>
              <a:t> and vitamins </a:t>
            </a:r>
            <a:r>
              <a:rPr lang="en-AU" dirty="0" err="1" smtClean="0">
                <a:effectLst/>
              </a:rPr>
              <a:t>B1</a:t>
            </a:r>
            <a:r>
              <a:rPr lang="en-AU" dirty="0" smtClean="0">
                <a:effectLst/>
              </a:rPr>
              <a:t>, </a:t>
            </a:r>
            <a:r>
              <a:rPr lang="en-AU" dirty="0" err="1" smtClean="0">
                <a:effectLst/>
              </a:rPr>
              <a:t>B2</a:t>
            </a:r>
            <a:r>
              <a:rPr lang="en-AU" dirty="0" smtClean="0">
                <a:effectLst/>
              </a:rPr>
              <a:t>, and D, and is high in vitamins C and E. According to the manufacturer, collagen is a protein in connective tissues found in skin, bones and muscles; vitamin C enhances absorption of iron from non meat products; and vitamin E protect cells in the body. This halal certified product is free from sweetener, preservatives or artificial colourings. It retails in a </a:t>
            </a:r>
            <a:r>
              <a:rPr lang="en-AU" dirty="0" err="1" smtClean="0">
                <a:effectLst/>
              </a:rPr>
              <a:t>300ml</a:t>
            </a:r>
            <a:r>
              <a:rPr lang="en-AU" dirty="0" smtClean="0">
                <a:effectLst/>
              </a:rPr>
              <a:t> pack. (ID: 2081364)</a:t>
            </a:r>
          </a:p>
          <a:p>
            <a:r>
              <a:rPr lang="en-AU" dirty="0" err="1" smtClean="0">
                <a:effectLst/>
              </a:rPr>
              <a:t>MalaysiaMay</a:t>
            </a:r>
            <a:r>
              <a:rPr lang="en-AU" dirty="0" smtClean="0">
                <a:effectLst/>
              </a:rPr>
              <a:t> 2013</a:t>
            </a:r>
          </a:p>
          <a:p>
            <a:pPr>
              <a:buFont typeface="Arial"/>
              <a:buChar char="•"/>
            </a:pPr>
            <a:endParaRPr lang="en-AU" dirty="0" smtClean="0">
              <a:effectLst/>
            </a:endParaRPr>
          </a:p>
          <a:p>
            <a:endParaRPr lang="en-GB" dirty="0" smtClean="0"/>
          </a:p>
          <a:p>
            <a:endParaRPr lang="en-GB" dirty="0"/>
          </a:p>
        </p:txBody>
      </p:sp>
      <p:sp>
        <p:nvSpPr>
          <p:cNvPr id="4" name="Slide Number Placeholder 3"/>
          <p:cNvSpPr>
            <a:spLocks noGrp="1"/>
          </p:cNvSpPr>
          <p:nvPr>
            <p:ph type="sldNum" sz="quarter" idx="10"/>
          </p:nvPr>
        </p:nvSpPr>
        <p:spPr/>
        <p:txBody>
          <a:bodyPr/>
          <a:lstStyle/>
          <a:p>
            <a:fld id="{757422B8-95D1-4E4B-A63F-296976FF8FBB}" type="slidenum">
              <a:rPr lang="en-GB" smtClean="0"/>
              <a:t>16</a:t>
            </a:fld>
            <a:endParaRPr lang="en-GB"/>
          </a:p>
        </p:txBody>
      </p:sp>
    </p:spTree>
    <p:extLst>
      <p:ext uri="{BB962C8B-B14F-4D97-AF65-F5344CB8AC3E}">
        <p14:creationId xmlns:p14="http://schemas.microsoft.com/office/powerpoint/2010/main" val="416804658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Record ID 2188086 Thailand Sept</a:t>
            </a:r>
            <a:r>
              <a:rPr lang="en-AU" baseline="0" dirty="0" smtClean="0"/>
              <a:t> </a:t>
            </a:r>
            <a:r>
              <a:rPr lang="en-AU" dirty="0" smtClean="0"/>
              <a:t>2013</a:t>
            </a:r>
          </a:p>
          <a:p>
            <a:r>
              <a:rPr lang="en-AU" dirty="0" smtClean="0"/>
              <a:t>Suntory </a:t>
            </a:r>
            <a:r>
              <a:rPr lang="en-AU" dirty="0" err="1" smtClean="0"/>
              <a:t>Tea+Plus</a:t>
            </a:r>
            <a:r>
              <a:rPr lang="en-AU" dirty="0" smtClean="0"/>
              <a:t> Original Oolong Tea features patented </a:t>
            </a:r>
            <a:r>
              <a:rPr lang="en-AU" dirty="0" err="1" smtClean="0"/>
              <a:t>OTPP</a:t>
            </a:r>
            <a:r>
              <a:rPr lang="en-AU" dirty="0" smtClean="0"/>
              <a:t>, which is polymerized polyphenol extracted from natural oolong tea. it contains no preservatives or artificial colours and is suitable for </a:t>
            </a:r>
            <a:r>
              <a:rPr lang="en-AU" dirty="0" err="1" smtClean="0"/>
              <a:t>jain</a:t>
            </a:r>
            <a:r>
              <a:rPr lang="en-AU" dirty="0" smtClean="0"/>
              <a:t> vegetarians. The product retails in a recyclable </a:t>
            </a:r>
            <a:r>
              <a:rPr lang="en-AU" dirty="0" err="1" smtClean="0"/>
              <a:t>500ml</a:t>
            </a:r>
            <a:r>
              <a:rPr lang="en-AU" dirty="0" smtClean="0"/>
              <a:t> bottle.</a:t>
            </a:r>
          </a:p>
          <a:p>
            <a:endParaRPr lang="en-AU" dirty="0" smtClean="0"/>
          </a:p>
          <a:p>
            <a:r>
              <a:rPr lang="en-AU" dirty="0" smtClean="0"/>
              <a:t>Record ID 2226802 Japan Nov 2013</a:t>
            </a:r>
          </a:p>
          <a:p>
            <a:r>
              <a:rPr lang="en-AU" dirty="0" smtClean="0"/>
              <a:t>Suntory </a:t>
            </a:r>
            <a:r>
              <a:rPr lang="en-AU" dirty="0" err="1" smtClean="0"/>
              <a:t>Ryokucha</a:t>
            </a:r>
            <a:r>
              <a:rPr lang="en-AU" dirty="0" smtClean="0"/>
              <a:t> </a:t>
            </a:r>
            <a:r>
              <a:rPr lang="en-AU" dirty="0" err="1" smtClean="0"/>
              <a:t>Yemon</a:t>
            </a:r>
            <a:r>
              <a:rPr lang="en-AU" dirty="0" smtClean="0"/>
              <a:t> </a:t>
            </a:r>
            <a:r>
              <a:rPr lang="en-AU" dirty="0" err="1" smtClean="0"/>
              <a:t>Tokucha</a:t>
            </a:r>
            <a:r>
              <a:rPr lang="en-AU" dirty="0" smtClean="0"/>
              <a:t> (</a:t>
            </a:r>
            <a:r>
              <a:rPr lang="en-AU" dirty="0" err="1" smtClean="0"/>
              <a:t>Tokutei</a:t>
            </a:r>
            <a:r>
              <a:rPr lang="en-AU" dirty="0" smtClean="0"/>
              <a:t> </a:t>
            </a:r>
            <a:r>
              <a:rPr lang="en-AU" dirty="0" err="1" smtClean="0"/>
              <a:t>Hokenyo</a:t>
            </a:r>
            <a:r>
              <a:rPr lang="en-AU" dirty="0" smtClean="0"/>
              <a:t> </a:t>
            </a:r>
            <a:r>
              <a:rPr lang="en-AU" dirty="0" err="1" smtClean="0"/>
              <a:t>Shokuhin</a:t>
            </a:r>
            <a:r>
              <a:rPr lang="en-AU" dirty="0" smtClean="0"/>
              <a:t>) (</a:t>
            </a:r>
            <a:r>
              <a:rPr lang="en-AU" dirty="0" err="1" smtClean="0"/>
              <a:t>Foshu</a:t>
            </a:r>
            <a:r>
              <a:rPr lang="en-AU" dirty="0" smtClean="0"/>
              <a:t> Green Tea) is a </a:t>
            </a:r>
            <a:r>
              <a:rPr lang="en-AU" dirty="0" err="1" smtClean="0"/>
              <a:t>Foshu</a:t>
            </a:r>
            <a:r>
              <a:rPr lang="en-AU" dirty="0" smtClean="0"/>
              <a:t>-certified </a:t>
            </a:r>
            <a:r>
              <a:rPr lang="en-AU" dirty="0" err="1" smtClean="0"/>
              <a:t>RTD</a:t>
            </a:r>
            <a:r>
              <a:rPr lang="en-AU" dirty="0" smtClean="0"/>
              <a:t> green tea that contains a polyphenol (</a:t>
            </a:r>
            <a:r>
              <a:rPr lang="en-AU" dirty="0" err="1" smtClean="0"/>
              <a:t>Quercetin</a:t>
            </a:r>
            <a:r>
              <a:rPr lang="en-AU" dirty="0" smtClean="0"/>
              <a:t> glycoside) known to activate an enzyme that breaks down fat. It was found that through continued consumption, it can help reduce body fat. While being a </a:t>
            </a:r>
            <a:r>
              <a:rPr lang="en-AU" dirty="0" err="1" smtClean="0"/>
              <a:t>Foshu</a:t>
            </a:r>
            <a:r>
              <a:rPr lang="en-AU" dirty="0" smtClean="0"/>
              <a:t>-certified product, it offers the aromatic authentic taste of green tea created using select domestic tea leaves. This product retails in a </a:t>
            </a:r>
            <a:r>
              <a:rPr lang="en-AU" dirty="0" err="1" smtClean="0"/>
              <a:t>500ml</a:t>
            </a:r>
            <a:r>
              <a:rPr lang="en-AU" dirty="0" smtClean="0"/>
              <a:t> PET bottle. Launched on October 1, 2013 with an </a:t>
            </a:r>
            <a:r>
              <a:rPr lang="en-AU" dirty="0" err="1" smtClean="0"/>
              <a:t>RRP</a:t>
            </a:r>
            <a:r>
              <a:rPr lang="en-AU" dirty="0" smtClean="0"/>
              <a:t> of 179 yen.</a:t>
            </a:r>
          </a:p>
          <a:p>
            <a:endParaRPr lang="en-AU" dirty="0" smtClean="0"/>
          </a:p>
          <a:p>
            <a:r>
              <a:rPr lang="en-AU" dirty="0" smtClean="0"/>
              <a:t> Some of the well-recognised polyphenols include resveratrol, a polyphenol concentrated in the skin of red grapes and grape seed extract, which contains resveratrol and a host of other active nutrients. The polyphenol compounds found in green tea, namely </a:t>
            </a:r>
            <a:r>
              <a:rPr lang="en-AU" dirty="0" err="1" smtClean="0"/>
              <a:t>catechins</a:t>
            </a:r>
            <a:r>
              <a:rPr lang="en-AU" dirty="0" smtClean="0"/>
              <a:t> and </a:t>
            </a:r>
            <a:r>
              <a:rPr lang="en-AU" dirty="0" err="1" smtClean="0"/>
              <a:t>quercetin</a:t>
            </a:r>
            <a:r>
              <a:rPr lang="en-AU" dirty="0" smtClean="0"/>
              <a:t> are also among the familiar polyphenol ingredients. Looking at the top polyphenol ingredients used in functional products reveals that a lot of them are used to colour or flavour products, including vanillin used to create vanilla flavours, while black and purple carrot extract naturally colour products or provide a source of vegetable extract. </a:t>
            </a:r>
            <a:r>
              <a:rPr lang="en-AU" smtClean="0"/>
              <a:t>The table below lists the top ten polyphenols.</a:t>
            </a:r>
            <a:endParaRPr lang="en-GB" dirty="0"/>
          </a:p>
        </p:txBody>
      </p:sp>
      <p:sp>
        <p:nvSpPr>
          <p:cNvPr id="4" name="Slide Number Placeholder 3"/>
          <p:cNvSpPr>
            <a:spLocks noGrp="1"/>
          </p:cNvSpPr>
          <p:nvPr>
            <p:ph type="sldNum" sz="quarter" idx="10"/>
          </p:nvPr>
        </p:nvSpPr>
        <p:spPr/>
        <p:txBody>
          <a:bodyPr/>
          <a:lstStyle/>
          <a:p>
            <a:fld id="{34C3DF07-31D0-4FCC-971C-CCBED9AED0B5}" type="slidenum">
              <a:rPr lang="en-GB" smtClean="0"/>
              <a:t>17</a:t>
            </a:fld>
            <a:endParaRPr lang="en-GB"/>
          </a:p>
        </p:txBody>
      </p:sp>
    </p:spTree>
    <p:extLst>
      <p:ext uri="{BB962C8B-B14F-4D97-AF65-F5344CB8AC3E}">
        <p14:creationId xmlns:p14="http://schemas.microsoft.com/office/powerpoint/2010/main" val="54707142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DDF14150-A1F9-4561-B6AA-67404CA92091}" type="slidenum">
              <a:rPr lang="en-GB" smtClean="0">
                <a:solidFill>
                  <a:prstClr val="black"/>
                </a:solidFill>
              </a:rPr>
              <a:pPr/>
              <a:t>18</a:t>
            </a:fld>
            <a:endParaRPr lang="en-GB" dirty="0">
              <a:solidFill>
                <a:prstClr val="black"/>
              </a:solidFill>
            </a:endParaRPr>
          </a:p>
        </p:txBody>
      </p:sp>
    </p:spTree>
    <p:extLst>
      <p:ext uri="{BB962C8B-B14F-4D97-AF65-F5344CB8AC3E}">
        <p14:creationId xmlns:p14="http://schemas.microsoft.com/office/powerpoint/2010/main" val="376453761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9.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9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Master" Target="../slideMasters/slideMaster9.xml"/><Relationship Id="rId4" Type="http://schemas.openxmlformats.org/officeDocument/2006/relationships/image" Target="../media/image13.png"/></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1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66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66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66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66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66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66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6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6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66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67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67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67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1.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7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1.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7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3.jpg"/><Relationship Id="rId1" Type="http://schemas.openxmlformats.org/officeDocument/2006/relationships/slideMaster" Target="../slideMasters/slideMaster10.xml"/></Relationships>
</file>

<file path=ppt/slideLayouts/_rels/slideLayout67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3.jpg"/><Relationship Id="rId1" Type="http://schemas.openxmlformats.org/officeDocument/2006/relationships/slideMaster" Target="../slideMasters/slideMaster10.xml"/></Relationships>
</file>

<file path=ppt/slideLayouts/_rels/slideLayout67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4.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7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4.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7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5.jp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7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5.jp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8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6.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8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6.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8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7.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8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7.jpeg"/><Relationship Id="rId1" Type="http://schemas.openxmlformats.org/officeDocument/2006/relationships/slideMaster" Target="../slideMasters/slideMaster10.xml"/><Relationship Id="rId4" Type="http://schemas.openxmlformats.org/officeDocument/2006/relationships/image" Target="../media/image22.png"/></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1.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0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2.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2.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2.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2.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2.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2.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2.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2.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2.xml"/></Relationships>
</file>

<file path=ppt/slideLayouts/_rels/slideLayout96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2.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2.xml"/></Relationships>
</file>

<file path=ppt/slideLayouts/_rels/slideLayout96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2.xml"/></Relationships>
</file>

<file path=ppt/slideLayouts/_rels/slideLayout96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2.xml"/></Relationships>
</file>

<file path=ppt/slideLayouts/_rels/slideLayout9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2.xml"/></Relationships>
</file>

<file path=ppt/slideLayouts/_rels/slideLayout96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2.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2.xml"/></Relationships>
</file>

<file path=ppt/slideLayouts/_rels/slideLayout97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2.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2.xml"/></Relationships>
</file>

<file path=ppt/slideLayouts/_rels/slideLayout97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7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36.jpg"/><Relationship Id="rId1" Type="http://schemas.openxmlformats.org/officeDocument/2006/relationships/slideMaster" Target="../slideMasters/slideMaster12.xml"/></Relationships>
</file>

<file path=ppt/slideLayouts/_rels/slideLayout9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37.jpg"/><Relationship Id="rId1" Type="http://schemas.openxmlformats.org/officeDocument/2006/relationships/slideMaster" Target="../slideMasters/slideMaster12.xml"/></Relationships>
</file>

<file path=ppt/slideLayouts/_rels/slideLayout97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2.xml"/></Relationships>
</file>

<file path=ppt/slideLayouts/_rels/slideLayout976.xml.rels><?xml version="1.0" encoding="UTF-8" standalone="yes" ?><Relationships xmlns="http://schemas.openxmlformats.org/package/2006/relationships"><Relationship Id="rId3" Target="../media/image3.png" Type="http://schemas.openxmlformats.org/officeDocument/2006/relationships/image"/><Relationship Id="rId2" Target="../media/image39.jpeg" Type="http://schemas.openxmlformats.org/officeDocument/2006/relationships/image"/><Relationship Id="rId1" Target="../slideMasters/slideMaster12.xml" Type="http://schemas.openxmlformats.org/officeDocument/2006/relationships/slideMaster"/></Relationships>
</file>

<file path=ppt/slideLayouts/_rels/slideLayout977.xml.rels><?xml version="1.0" encoding="UTF-8" standalone="yes" ?><Relationships xmlns="http://schemas.openxmlformats.org/package/2006/relationships"><Relationship Id="rId3" Target="../media/image3.png" Type="http://schemas.openxmlformats.org/officeDocument/2006/relationships/image"/><Relationship Id="rId2" Target="../media/image40.jpeg" Type="http://schemas.openxmlformats.org/officeDocument/2006/relationships/image"/><Relationship Id="rId1" Target="../slideMasters/slideMaster12.xml" Type="http://schemas.openxmlformats.org/officeDocument/2006/relationships/slideMaster"/></Relationships>
</file>

<file path=ppt/slideLayouts/_rels/slideLayout978.xml.rels><?xml version="1.0" encoding="UTF-8" standalone="yes" ?><Relationships xmlns="http://schemas.openxmlformats.org/package/2006/relationships"><Relationship Id="rId3" Target="../media/image3.png" Type="http://schemas.openxmlformats.org/officeDocument/2006/relationships/image"/><Relationship Id="rId2" Target="../media/image41.jpeg" Type="http://schemas.openxmlformats.org/officeDocument/2006/relationships/image"/><Relationship Id="rId1" Target="../slideMasters/slideMaster12.xml" Type="http://schemas.openxmlformats.org/officeDocument/2006/relationships/slideMaster"/></Relationships>
</file>

<file path=ppt/slideLayouts/_rels/slideLayout979.xml.rels><?xml version="1.0" encoding="UTF-8" standalone="yes" ?><Relationships xmlns="http://schemas.openxmlformats.org/package/2006/relationships"><Relationship Id="rId3" Target="../media/image3.png" Type="http://schemas.openxmlformats.org/officeDocument/2006/relationships/image"/><Relationship Id="rId2" Target="../media/image42.jpeg" Type="http://schemas.openxmlformats.org/officeDocument/2006/relationships/image"/><Relationship Id="rId1" Target="../slideMasters/slideMaster12.xml" Type="http://schemas.openxmlformats.org/officeDocument/2006/relationships/slideMaster"/></Relationships>
</file>

<file path=ppt/slideLayouts/_rels/slideLayout980.xml.rels><?xml version="1.0" encoding="UTF-8" standalone="yes" ?><Relationships xmlns="http://schemas.openxmlformats.org/package/2006/relationships"><Relationship Id="rId3" Target="../media/image3.png" Type="http://schemas.openxmlformats.org/officeDocument/2006/relationships/image"/><Relationship Id="rId2" Target="../media/image43.jpeg" Type="http://schemas.openxmlformats.org/officeDocument/2006/relationships/image"/><Relationship Id="rId1" Target="../slideMasters/slideMaster12.xml" Type="http://schemas.openxmlformats.org/officeDocument/2006/relationships/slideMaster"/></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82.xml.rels><?xml version="1.0" encoding="UTF-8" standalone="yes" ?><Relationships xmlns="http://schemas.openxmlformats.org/package/2006/relationships"><Relationship Id="rId3" Target="../media/image3.png" Type="http://schemas.openxmlformats.org/officeDocument/2006/relationships/image"/><Relationship Id="rId2" Target="../media/image44.jpeg" Type="http://schemas.openxmlformats.org/officeDocument/2006/relationships/image"/><Relationship Id="rId1" Target="../slideMasters/slideMaster12.xml" Type="http://schemas.openxmlformats.org/officeDocument/2006/relationships/slideMaster"/></Relationships>
</file>

<file path=ppt/slideLayouts/_rels/slideLayout98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jpg"/><Relationship Id="rId1" Type="http://schemas.openxmlformats.org/officeDocument/2006/relationships/slideMaster" Target="../slideMasters/slideMaster12.xml"/></Relationships>
</file>

<file path=ppt/slideLayouts/_rels/slideLayout984.xml.rels><?xml version="1.0" encoding="UTF-8" standalone="yes" ?><Relationships xmlns="http://schemas.openxmlformats.org/package/2006/relationships"><Relationship Id="rId3" Target="../media/image3.png" Type="http://schemas.openxmlformats.org/officeDocument/2006/relationships/image"/><Relationship Id="rId2" Target="../media/image47.jpeg" Type="http://schemas.openxmlformats.org/officeDocument/2006/relationships/image"/><Relationship Id="rId1" Target="../slideMasters/slideMaster12.xml" Type="http://schemas.openxmlformats.org/officeDocument/2006/relationships/slideMaster"/></Relationships>
</file>

<file path=ppt/slideLayouts/_rels/slideLayout985.xml.rels><?xml version="1.0" encoding="UTF-8" standalone="yes" ?><Relationships xmlns="http://schemas.openxmlformats.org/package/2006/relationships"><Relationship Id="rId3" Target="../media/image46.png" Type="http://schemas.openxmlformats.org/officeDocument/2006/relationships/image"/><Relationship Id="rId2" Target="../media/image48.jpeg" Type="http://schemas.openxmlformats.org/officeDocument/2006/relationships/image"/><Relationship Id="rId1" Target="../slideMasters/slideMaster12.xml" Type="http://schemas.openxmlformats.org/officeDocument/2006/relationships/slideMaster"/></Relationships>
</file>

<file path=ppt/slideLayouts/_rels/slideLayout986.xml.rels><?xml version="1.0" encoding="UTF-8" standalone="yes" ?><Relationships xmlns="http://schemas.openxmlformats.org/package/2006/relationships"><Relationship Id="rId3" Target="../media/image3.png" Type="http://schemas.openxmlformats.org/officeDocument/2006/relationships/image"/><Relationship Id="rId2" Target="../media/image49.jpeg" Type="http://schemas.openxmlformats.org/officeDocument/2006/relationships/image"/><Relationship Id="rId1" Target="../slideMasters/slideMaster12.xml" Type="http://schemas.openxmlformats.org/officeDocument/2006/relationships/slideMaster"/></Relationships>
</file>

<file path=ppt/slideLayouts/_rels/slideLayout987.xml.rels><?xml version="1.0" encoding="UTF-8" standalone="yes" ?><Relationships xmlns="http://schemas.openxmlformats.org/package/2006/relationships"><Relationship Id="rId3" Target="../media/image3.png" Type="http://schemas.openxmlformats.org/officeDocument/2006/relationships/image"/><Relationship Id="rId2" Target="../media/image48.jpeg" Type="http://schemas.openxmlformats.org/officeDocument/2006/relationships/image"/><Relationship Id="rId1" Target="../slideMasters/slideMaster12.xml" Type="http://schemas.openxmlformats.org/officeDocument/2006/relationships/slideMaster"/></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8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2.xml"/><Relationship Id="rId4" Type="http://schemas.openxmlformats.org/officeDocument/2006/relationships/image" Target="../media/image28.png"/></Relationships>
</file>

<file path=ppt/slideLayouts/_rels/slideLayout99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2.xml"/><Relationship Id="rId4" Type="http://schemas.openxmlformats.org/officeDocument/2006/relationships/image" Target="../media/image28.png"/></Relationships>
</file>

<file path=ppt/slideLayouts/_rels/slideLayout9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9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2.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Master" Target="../slideMasters/slideMaster12.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1052.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3.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6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4.xml"/></Relationships>
</file>

<file path=ppt/slideLayouts/_rels/slideLayout117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117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6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4.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4.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8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5.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5.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5.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5.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5.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5.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4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5.xml"/></Relationships>
</file>

<file path=ppt/slideLayouts/_rels/slideLayout144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5.xml"/></Relationships>
</file>

<file path=ppt/slideLayouts/_rels/slideLayout144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5.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5.xml"/></Relationships>
</file>

<file path=ppt/slideLayouts/_rels/slideLayout144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5.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5.xml"/></Relationships>
</file>

<file path=ppt/slideLayouts/_rels/slideLayout145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145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5.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5.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5.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5.xml"/></Relationships>
</file>

<file path=ppt/slideLayouts/_rels/slideLayout145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5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jpeg"/><Relationship Id="rId1" Type="http://schemas.openxmlformats.org/officeDocument/2006/relationships/slideMaster" Target="../slideMasters/slideMaster15.xml"/></Relationships>
</file>

<file path=ppt/slideLayouts/_rels/slideLayout1458.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60.jpeg"/><Relationship Id="rId1" Type="http://schemas.openxmlformats.org/officeDocument/2006/relationships/slideMaster" Target="../slideMasters/slideMaster15.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5.xml"/></Relationships>
</file>

<file path=ppt/slideLayouts/_rels/slideLayout1460.xml.rels><?xml version="1.0" encoding="UTF-8" standalone="yes" ?><Relationships xmlns="http://schemas.openxmlformats.org/package/2006/relationships"><Relationship Id="rId3" Target="../media/image59.png" Type="http://schemas.openxmlformats.org/officeDocument/2006/relationships/image"/><Relationship Id="rId2" Target="../media/image39.jpeg" Type="http://schemas.openxmlformats.org/officeDocument/2006/relationships/image"/><Relationship Id="rId1" Target="../slideMasters/slideMaster15.xml" Type="http://schemas.openxmlformats.org/officeDocument/2006/relationships/slideMaster"/></Relationships>
</file>

<file path=ppt/slideLayouts/_rels/slideLayout1461.xml.rels><?xml version="1.0" encoding="UTF-8" standalone="yes" ?><Relationships xmlns="http://schemas.openxmlformats.org/package/2006/relationships"><Relationship Id="rId3" Target="../media/image59.png" Type="http://schemas.openxmlformats.org/officeDocument/2006/relationships/image"/><Relationship Id="rId2" Target="../media/image40.jpeg" Type="http://schemas.openxmlformats.org/officeDocument/2006/relationships/image"/><Relationship Id="rId1" Target="../slideMasters/slideMaster15.xml" Type="http://schemas.openxmlformats.org/officeDocument/2006/relationships/slideMaster"/></Relationships>
</file>

<file path=ppt/slideLayouts/_rels/slideLayout1462.xml.rels><?xml version="1.0" encoding="UTF-8" standalone="yes" ?><Relationships xmlns="http://schemas.openxmlformats.org/package/2006/relationships"><Relationship Id="rId3" Target="../media/image59.png" Type="http://schemas.openxmlformats.org/officeDocument/2006/relationships/image"/><Relationship Id="rId2" Target="../media/image41.jpeg" Type="http://schemas.openxmlformats.org/officeDocument/2006/relationships/image"/><Relationship Id="rId1" Target="../slideMasters/slideMaster15.xml" Type="http://schemas.openxmlformats.org/officeDocument/2006/relationships/slideMaster"/></Relationships>
</file>

<file path=ppt/slideLayouts/_rels/slideLayout1463.xml.rels><?xml version="1.0" encoding="UTF-8" standalone="yes" ?><Relationships xmlns="http://schemas.openxmlformats.org/package/2006/relationships"><Relationship Id="rId3" Target="../media/image59.png" Type="http://schemas.openxmlformats.org/officeDocument/2006/relationships/image"/><Relationship Id="rId2" Target="../media/image62.jpeg" Type="http://schemas.openxmlformats.org/officeDocument/2006/relationships/image"/><Relationship Id="rId1" Target="../slideMasters/slideMaster15.xml" Type="http://schemas.openxmlformats.org/officeDocument/2006/relationships/slideMaster"/></Relationships>
</file>

<file path=ppt/slideLayouts/_rels/slideLayout1464.xml.rels><?xml version="1.0" encoding="UTF-8" standalone="yes" ?><Relationships xmlns="http://schemas.openxmlformats.org/package/2006/relationships"><Relationship Id="rId3" Target="../media/image59.png" Type="http://schemas.openxmlformats.org/officeDocument/2006/relationships/image"/><Relationship Id="rId2" Target="../media/image43.jpeg" Type="http://schemas.openxmlformats.org/officeDocument/2006/relationships/image"/><Relationship Id="rId1" Target="../slideMasters/slideMaster15.xml" Type="http://schemas.openxmlformats.org/officeDocument/2006/relationships/slideMaster"/></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66.xml.rels><?xml version="1.0" encoding="UTF-8" standalone="yes" ?><Relationships xmlns="http://schemas.openxmlformats.org/package/2006/relationships"><Relationship Id="rId3" Target="../media/image59.png" Type="http://schemas.openxmlformats.org/officeDocument/2006/relationships/image"/><Relationship Id="rId2" Target="../media/image63.jpeg" Type="http://schemas.openxmlformats.org/officeDocument/2006/relationships/image"/><Relationship Id="rId1" Target="../slideMasters/slideMaster15.xml" Type="http://schemas.openxmlformats.org/officeDocument/2006/relationships/slideMaster"/></Relationships>
</file>

<file path=ppt/slideLayouts/_rels/slideLayout146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5.jpg"/><Relationship Id="rId1" Type="http://schemas.openxmlformats.org/officeDocument/2006/relationships/slideMaster" Target="../slideMasters/slideMaster15.xml"/></Relationships>
</file>

<file path=ppt/slideLayouts/_rels/slideLayout1468.xml.rels><?xml version="1.0" encoding="UTF-8" standalone="yes" ?><Relationships xmlns="http://schemas.openxmlformats.org/package/2006/relationships"><Relationship Id="rId3" Target="../media/image59.png" Type="http://schemas.openxmlformats.org/officeDocument/2006/relationships/image"/><Relationship Id="rId2" Target="../media/image47.jpeg" Type="http://schemas.openxmlformats.org/officeDocument/2006/relationships/image"/><Relationship Id="rId1" Target="../slideMasters/slideMaster15.xml" Type="http://schemas.openxmlformats.org/officeDocument/2006/relationships/slideMaster"/></Relationships>
</file>

<file path=ppt/slideLayouts/_rels/slideLayout1469.xml.rels><?xml version="1.0" encoding="UTF-8" standalone="yes" ?><Relationships xmlns="http://schemas.openxmlformats.org/package/2006/relationships"><Relationship Id="rId3" Target="../media/image64.png" Type="http://schemas.openxmlformats.org/officeDocument/2006/relationships/image"/><Relationship Id="rId2" Target="../media/image65.jpeg" Type="http://schemas.openxmlformats.org/officeDocument/2006/relationships/image"/><Relationship Id="rId1" Target="../slideMasters/slideMaster15.xml" Type="http://schemas.openxmlformats.org/officeDocument/2006/relationships/slideMaster"/></Relationships>
</file>

<file path=ppt/slideLayouts/_rels/slideLayout1470.xml.rels><?xml version="1.0" encoding="UTF-8" standalone="yes" ?><Relationships xmlns="http://schemas.openxmlformats.org/package/2006/relationships"><Relationship Id="rId3" Target="../media/image67.png" Type="http://schemas.openxmlformats.org/officeDocument/2006/relationships/image"/><Relationship Id="rId2" Target="../media/image66.jpeg" Type="http://schemas.openxmlformats.org/officeDocument/2006/relationships/image"/><Relationship Id="rId1" Target="../slideMasters/slideMaster15.xml" Type="http://schemas.openxmlformats.org/officeDocument/2006/relationships/slideMaster"/></Relationships>
</file>

<file path=ppt/slideLayouts/_rels/slideLayout1471.xml.rels><?xml version="1.0" encoding="UTF-8" standalone="yes" ?><Relationships xmlns="http://schemas.openxmlformats.org/package/2006/relationships"><Relationship Id="rId3" Target="../media/image59.png" Type="http://schemas.openxmlformats.org/officeDocument/2006/relationships/image"/><Relationship Id="rId2" Target="../media/image65.jpeg" Type="http://schemas.openxmlformats.org/officeDocument/2006/relationships/image"/><Relationship Id="rId1" Target="../slideMasters/slideMaster15.xml" Type="http://schemas.openxmlformats.org/officeDocument/2006/relationships/slideMaster"/></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7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5.xml"/><Relationship Id="rId4" Type="http://schemas.openxmlformats.org/officeDocument/2006/relationships/image" Target="../media/image28.png"/></Relationships>
</file>

<file path=ppt/slideLayouts/_rels/slideLayout147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5.xml"/><Relationship Id="rId4" Type="http://schemas.openxmlformats.org/officeDocument/2006/relationships/image" Target="../media/image28.png"/></Relationships>
</file>

<file path=ppt/slideLayouts/_rels/slideLayout147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7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7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7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8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8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8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8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5.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5.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Master" Target="../slideMasters/slideMaster16.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4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6.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6.xml"/></Relationships>
</file>

<file path=ppt/slideLayouts/_rels/slideLayout167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6.xml"/></Relationships>
</file>

<file path=ppt/slideLayouts/_rels/slideLayout168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6.xml"/></Relationships>
</file>

<file path=ppt/slideLayouts/_rels/slideLayout168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6.xml"/></Relationships>
</file>

<file path=ppt/slideLayouts/_rels/slideLayout168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6.xml"/></Relationships>
</file>

<file path=ppt/slideLayouts/_rels/slideLayout168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6.xml"/></Relationships>
</file>

<file path=ppt/slideLayouts/_rels/slideLayout16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6.xml"/></Relationships>
</file>

<file path=ppt/slideLayouts/_rels/slideLayout168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6.xml"/></Relationships>
</file>

<file path=ppt/slideLayouts/_rels/slideLayout168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6.xml"/></Relationships>
</file>

<file path=ppt/slideLayouts/_rels/slideLayout168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6.xml"/></Relationships>
</file>

<file path=ppt/slideLayouts/_rels/slideLayout16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0.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0.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1.jpeg"/><Relationship Id="rId1" Type="http://schemas.openxmlformats.org/officeDocument/2006/relationships/slideMaster" Target="../slideMasters/slideMaster16.xml"/><Relationship Id="rId4" Type="http://schemas.openxmlformats.org/officeDocument/2006/relationships/image" Target="../media/image68.png"/></Relationships>
</file>

<file path=ppt/slideLayouts/_rels/slideLayout16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1.jpeg"/><Relationship Id="rId1" Type="http://schemas.openxmlformats.org/officeDocument/2006/relationships/slideMaster" Target="../slideMasters/slideMaster16.xml"/><Relationship Id="rId4" Type="http://schemas.openxmlformats.org/officeDocument/2006/relationships/image" Target="../media/image68.png"/></Relationships>
</file>

<file path=ppt/slideLayouts/_rels/slideLayout169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2.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2.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3.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3.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4.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6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4.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70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5.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70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5.jpeg"/><Relationship Id="rId1" Type="http://schemas.openxmlformats.org/officeDocument/2006/relationships/slideMaster" Target="../slideMasters/slideMaster16.xml"/><Relationship Id="rId5" Type="http://schemas.openxmlformats.org/officeDocument/2006/relationships/image" Target="../media/image35.png"/><Relationship Id="rId4" Type="http://schemas.openxmlformats.org/officeDocument/2006/relationships/image" Target="../media/image68.png"/></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7.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7.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7.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7.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7.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7.xml"/></Relationships>
</file>

<file path=ppt/slideLayouts/_rels/slideLayout186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7.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7.xml"/></Relationships>
</file>

<file path=ppt/slideLayouts/_rels/slideLayout186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7.xml"/></Relationships>
</file>

<file path=ppt/slideLayouts/_rels/slideLayout186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7.xml"/></Relationships>
</file>

<file path=ppt/slideLayouts/_rels/slideLayout186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7.xml"/></Relationships>
</file>

<file path=ppt/slideLayouts/_rels/slideLayout18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7.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7.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7.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7.xml"/></Relationships>
</file>

<file path=ppt/slideLayouts/_rels/slideLayout187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7.xml"/></Relationships>
</file>

<file path=ppt/slideLayouts/_rels/slideLayout187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7.xml"/></Relationships>
</file>

<file path=ppt/slideLayouts/_rels/slideLayout187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36.jpg"/><Relationship Id="rId1" Type="http://schemas.openxmlformats.org/officeDocument/2006/relationships/slideMaster" Target="../slideMasters/slideMaster17.xml"/></Relationships>
</file>

<file path=ppt/slideLayouts/_rels/slideLayout18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37.jpg"/><Relationship Id="rId1" Type="http://schemas.openxmlformats.org/officeDocument/2006/relationships/slideMaster" Target="../slideMasters/slideMaster17.xml"/></Relationships>
</file>

<file path=ppt/slideLayouts/_rels/slideLayout187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17.xml"/></Relationships>
</file>

<file path=ppt/slideLayouts/_rels/slideLayout1877.xml.rels><?xml version="1.0" encoding="UTF-8" standalone="yes" ?><Relationships xmlns="http://schemas.openxmlformats.org/package/2006/relationships"><Relationship Id="rId3" Target="../media/image3.png" Type="http://schemas.openxmlformats.org/officeDocument/2006/relationships/image"/><Relationship Id="rId2" Target="../media/image39.jpeg" Type="http://schemas.openxmlformats.org/officeDocument/2006/relationships/image"/><Relationship Id="rId1" Target="../slideMasters/slideMaster17.xml" Type="http://schemas.openxmlformats.org/officeDocument/2006/relationships/slideMaster"/></Relationships>
</file>

<file path=ppt/slideLayouts/_rels/slideLayout1878.xml.rels><?xml version="1.0" encoding="UTF-8" standalone="yes" ?><Relationships xmlns="http://schemas.openxmlformats.org/package/2006/relationships"><Relationship Id="rId3" Target="../media/image3.png" Type="http://schemas.openxmlformats.org/officeDocument/2006/relationships/image"/><Relationship Id="rId2" Target="../media/image40.jpeg" Type="http://schemas.openxmlformats.org/officeDocument/2006/relationships/image"/><Relationship Id="rId1" Target="../slideMasters/slideMaster17.xml" Type="http://schemas.openxmlformats.org/officeDocument/2006/relationships/slideMaster"/></Relationships>
</file>

<file path=ppt/slideLayouts/_rels/slideLayout1879.xml.rels><?xml version="1.0" encoding="UTF-8" standalone="yes" ?><Relationships xmlns="http://schemas.openxmlformats.org/package/2006/relationships"><Relationship Id="rId3" Target="../media/image3.png" Type="http://schemas.openxmlformats.org/officeDocument/2006/relationships/image"/><Relationship Id="rId2" Target="../media/image41.jpeg" Type="http://schemas.openxmlformats.org/officeDocument/2006/relationships/image"/><Relationship Id="rId1" Target="../slideMasters/slideMaster17.xml" Type="http://schemas.openxmlformats.org/officeDocument/2006/relationships/slideMaster"/></Relationships>
</file>

<file path=ppt/slideLayouts/_rels/slideLayout1880.xml.rels><?xml version="1.0" encoding="UTF-8" standalone="yes" ?><Relationships xmlns="http://schemas.openxmlformats.org/package/2006/relationships"><Relationship Id="rId3" Target="../media/image3.png" Type="http://schemas.openxmlformats.org/officeDocument/2006/relationships/image"/><Relationship Id="rId2" Target="../media/image42.jpeg" Type="http://schemas.openxmlformats.org/officeDocument/2006/relationships/image"/><Relationship Id="rId1" Target="../slideMasters/slideMaster17.xml" Type="http://schemas.openxmlformats.org/officeDocument/2006/relationships/slideMaster"/></Relationships>
</file>

<file path=ppt/slideLayouts/_rels/slideLayout1881.xml.rels><?xml version="1.0" encoding="UTF-8" standalone="yes" ?><Relationships xmlns="http://schemas.openxmlformats.org/package/2006/relationships"><Relationship Id="rId3" Target="../media/image3.png" Type="http://schemas.openxmlformats.org/officeDocument/2006/relationships/image"/><Relationship Id="rId2" Target="../media/image43.jpeg" Type="http://schemas.openxmlformats.org/officeDocument/2006/relationships/image"/><Relationship Id="rId1" Target="../slideMasters/slideMaster17.xml" Type="http://schemas.openxmlformats.org/officeDocument/2006/relationships/slideMaster"/></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3.xml.rels><?xml version="1.0" encoding="UTF-8" standalone="yes" ?><Relationships xmlns="http://schemas.openxmlformats.org/package/2006/relationships"><Relationship Id="rId3" Target="../media/image3.png" Type="http://schemas.openxmlformats.org/officeDocument/2006/relationships/image"/><Relationship Id="rId2" Target="../media/image44.jpeg" Type="http://schemas.openxmlformats.org/officeDocument/2006/relationships/image"/><Relationship Id="rId1" Target="../slideMasters/slideMaster17.xml" Type="http://schemas.openxmlformats.org/officeDocument/2006/relationships/slideMaster"/></Relationships>
</file>

<file path=ppt/slideLayouts/_rels/slideLayout188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jpg"/><Relationship Id="rId1" Type="http://schemas.openxmlformats.org/officeDocument/2006/relationships/slideMaster" Target="../slideMasters/slideMaster17.xml"/></Relationships>
</file>

<file path=ppt/slideLayouts/_rels/slideLayout1885.xml.rels><?xml version="1.0" encoding="UTF-8" standalone="yes" ?><Relationships xmlns="http://schemas.openxmlformats.org/package/2006/relationships"><Relationship Id="rId3" Target="../media/image3.png" Type="http://schemas.openxmlformats.org/officeDocument/2006/relationships/image"/><Relationship Id="rId2" Target="../media/image47.jpeg" Type="http://schemas.openxmlformats.org/officeDocument/2006/relationships/image"/><Relationship Id="rId1" Target="../slideMasters/slideMaster17.xml" Type="http://schemas.openxmlformats.org/officeDocument/2006/relationships/slideMaster"/></Relationships>
</file>

<file path=ppt/slideLayouts/_rels/slideLayout1886.xml.rels><?xml version="1.0" encoding="UTF-8" standalone="yes" ?><Relationships xmlns="http://schemas.openxmlformats.org/package/2006/relationships"><Relationship Id="rId3" Target="../media/image46.png" Type="http://schemas.openxmlformats.org/officeDocument/2006/relationships/image"/><Relationship Id="rId2" Target="../media/image48.jpeg" Type="http://schemas.openxmlformats.org/officeDocument/2006/relationships/image"/><Relationship Id="rId1" Target="../slideMasters/slideMaster17.xml" Type="http://schemas.openxmlformats.org/officeDocument/2006/relationships/slideMaster"/></Relationships>
</file>

<file path=ppt/slideLayouts/_rels/slideLayout1887.xml.rels><?xml version="1.0" encoding="UTF-8" standalone="yes" ?><Relationships xmlns="http://schemas.openxmlformats.org/package/2006/relationships"><Relationship Id="rId3" Target="../media/image3.png" Type="http://schemas.openxmlformats.org/officeDocument/2006/relationships/image"/><Relationship Id="rId2" Target="../media/image49.jpeg" Type="http://schemas.openxmlformats.org/officeDocument/2006/relationships/image"/><Relationship Id="rId1" Target="../slideMasters/slideMaster17.xml" Type="http://schemas.openxmlformats.org/officeDocument/2006/relationships/slideMaster"/></Relationships>
</file>

<file path=ppt/slideLayouts/_rels/slideLayout1888.xml.rels><?xml version="1.0" encoding="UTF-8" standalone="yes" ?><Relationships xmlns="http://schemas.openxmlformats.org/package/2006/relationships"><Relationship Id="rId3" Target="../media/image3.png" Type="http://schemas.openxmlformats.org/officeDocument/2006/relationships/image"/><Relationship Id="rId2" Target="../media/image48.jpeg" Type="http://schemas.openxmlformats.org/officeDocument/2006/relationships/image"/><Relationship Id="rId1" Target="../slideMasters/slideMaster17.xml" Type="http://schemas.openxmlformats.org/officeDocument/2006/relationships/slideMaster"/></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4.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7.xml"/><Relationship Id="rId4" Type="http://schemas.openxmlformats.org/officeDocument/2006/relationships/image" Target="../media/image28.png"/></Relationships>
</file>

<file path=ppt/slideLayouts/_rels/slideLayout18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0.jpeg"/><Relationship Id="rId1" Type="http://schemas.openxmlformats.org/officeDocument/2006/relationships/slideMaster" Target="../slideMasters/slideMaster17.xml"/><Relationship Id="rId4" Type="http://schemas.openxmlformats.org/officeDocument/2006/relationships/image" Target="../media/image28.png"/></Relationships>
</file>

<file path=ppt/slideLayouts/_rels/slideLayout18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1.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2.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3.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8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90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4.jpeg"/><Relationship Id="rId1" Type="http://schemas.openxmlformats.org/officeDocument/2006/relationships/slideMaster" Target="../slideMasters/slideMaster17.xml"/><Relationship Id="rId5" Type="http://schemas.openxmlformats.org/officeDocument/2006/relationships/image" Target="../media/image35.png"/><Relationship Id="rId4" Type="http://schemas.openxmlformats.org/officeDocument/2006/relationships/image" Target="../media/image28.png"/></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8.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Master" Target="../slideMasters/slideMaster17.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51.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Master" Target="../slideMasters/slideMaster18.xml"/><Relationship Id="rId4" Type="http://schemas.openxmlformats.org/officeDocument/2006/relationships/image" Target="../media/image78.png"/></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8.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8.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image" Target="../media/image79.png"/><Relationship Id="rId1" Type="http://schemas.openxmlformats.org/officeDocument/2006/relationships/slideMaster" Target="../slideMasters/slideMaster18.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22.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Master" Target="../slideMasters/slideMaster19.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8.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21.xml"/></Relationships>
</file>

<file path=ppt/slideLayouts/_rels/slideLayout2149.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9.png"/><Relationship Id="rId1" Type="http://schemas.openxmlformats.org/officeDocument/2006/relationships/slideMaster" Target="../slideMasters/slideMaster21.xml"/></Relationships>
</file>

<file path=ppt/slideLayouts/_rels/slideLayout21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1.xml"/></Relationships>
</file>

<file path=ppt/slideLayouts/_rels/slideLayout215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1.xml"/></Relationships>
</file>

<file path=ppt/slideLayouts/_rels/slideLayout224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3.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21.xml"/></Relationships>
</file>

<file path=ppt/slideLayouts/_rels/slideLayout22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22.xml"/></Relationships>
</file>

<file path=ppt/slideLayouts/_rels/slideLayout2266.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226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2.xml"/></Relationships>
</file>

<file path=ppt/slideLayouts/_rels/slideLayout226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3.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88.jpeg"/><Relationship Id="rId1" Type="http://schemas.openxmlformats.org/officeDocument/2006/relationships/slideMaster" Target="../slideMasters/slideMaster22.xml"/></Relationships>
</file>

<file path=ppt/slideLayouts/_rels/slideLayout236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2.xml"/></Relationships>
</file>

<file path=ppt/slideLayouts/_rels/slideLayout236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2.xml"/></Relationships>
</file>

<file path=ppt/slideLayouts/_rels/slideLayout236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ontact details">
    <p:spTree>
      <p:nvGrpSpPr>
        <p:cNvPr id="1" name=""/>
        <p:cNvGrpSpPr/>
        <p:nvPr/>
      </p:nvGrpSpPr>
      <p:grpSpPr>
        <a:xfrm>
          <a:off x="0" y="0"/>
          <a:ext cx="0" cy="0"/>
          <a:chOff x="0" y="0"/>
          <a:chExt cx="0" cy="0"/>
        </a:xfrm>
      </p:grpSpPr>
      <p:sp>
        <p:nvSpPr>
          <p:cNvPr id="5" name="Subtitle 2"/>
          <p:cNvSpPr txBox="1">
            <a:spLocks/>
          </p:cNvSpPr>
          <p:nvPr/>
        </p:nvSpPr>
        <p:spPr>
          <a:xfrm>
            <a:off x="3873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6" name="Subtitle 2"/>
          <p:cNvSpPr txBox="1">
            <a:spLocks/>
          </p:cNvSpPr>
          <p:nvPr/>
        </p:nvSpPr>
        <p:spPr bwMode="auto">
          <a:xfrm>
            <a:off x="38735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7" name="Content Placeholder 13"/>
          <p:cNvSpPr>
            <a:spLocks noGrp="1"/>
          </p:cNvSpPr>
          <p:nvPr>
            <p:ph sz="quarter" idx="12"/>
          </p:nvPr>
        </p:nvSpPr>
        <p:spPr>
          <a:xfrm>
            <a:off x="1331640"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smtClean="0"/>
              <a:t>Click to edit Master text styles</a:t>
            </a:r>
          </a:p>
        </p:txBody>
      </p:sp>
      <p:sp>
        <p:nvSpPr>
          <p:cNvPr id="9" name="Title 1"/>
          <p:cNvSpPr>
            <a:spLocks noGrp="1"/>
          </p:cNvSpPr>
          <p:nvPr>
            <p:ph type="ctrTitle"/>
          </p:nvPr>
        </p:nvSpPr>
        <p:spPr>
          <a:xfrm>
            <a:off x="389993" y="2492870"/>
            <a:ext cx="6474519"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387653" y="2868224"/>
            <a:ext cx="6480900" cy="344752"/>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9527619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1" name="Subtitle 2"/>
          <p:cNvSpPr txBox="1">
            <a:spLocks/>
          </p:cNvSpPr>
          <p:nvPr/>
        </p:nvSpPr>
        <p:spPr bwMode="auto">
          <a:xfrm>
            <a:off x="4727575" y="2868613"/>
            <a:ext cx="40211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ormAutofit/>
          </a:bodyPr>
          <a:lstStyle>
            <a:lvl1pPr marL="0" indent="0" algn="l" rtl="0" eaLnBrk="0" fontAlgn="base" hangingPunct="0">
              <a:spcBef>
                <a:spcPct val="20000"/>
              </a:spcBef>
              <a:spcAft>
                <a:spcPct val="0"/>
              </a:spcAft>
              <a:buFont typeface="Arial" charset="0"/>
              <a:buNone/>
              <a:defRPr sz="1600" kern="1200">
                <a:solidFill>
                  <a:schemeClr val="tx1"/>
                </a:solidFill>
                <a:latin typeface="Verdana" pitchFamily="34" charset="0"/>
                <a:ea typeface="+mn-ea"/>
                <a:cs typeface="+mn-cs"/>
              </a:defRPr>
            </a:lvl1pPr>
            <a:lvl2pPr marL="4572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2pPr>
            <a:lvl3pPr marL="9144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3pPr>
            <a:lvl4pPr marL="13716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4pPr>
            <a:lvl5pPr marL="18288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144000">
              <a:defRPr/>
            </a:pPr>
            <a:r>
              <a:rPr lang="en-US" dirty="0" smtClean="0">
                <a:solidFill>
                  <a:prstClr val="black"/>
                </a:solidFill>
                <a:latin typeface="Arial" panose="020B0604020202020204" pitchFamily="34" charset="0"/>
              </a:rPr>
              <a:t>Click to edit Master subtitle style</a:t>
            </a:r>
            <a:endParaRPr lang="en-GB" dirty="0">
              <a:solidFill>
                <a:prstClr val="black"/>
              </a:solidFill>
              <a:latin typeface="Arial" panose="020B0604020202020204" pitchFamily="34" charset="0"/>
            </a:endParaRP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4213418682"/>
      </p:ext>
    </p:extLst>
  </p:cSld>
  <p:clrMapOvr>
    <a:masterClrMapping/>
  </p:clrMapOvr>
  <p:hf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3_Title">
    <p:spTree>
      <p:nvGrpSpPr>
        <p:cNvPr id="1" name=""/>
        <p:cNvGrpSpPr/>
        <p:nvPr/>
      </p:nvGrpSpPr>
      <p:grpSpPr>
        <a:xfrm>
          <a:off x="0" y="0"/>
          <a:ext cx="0" cy="0"/>
          <a:chOff x="0" y="0"/>
          <a:chExt cx="0" cy="0"/>
        </a:xfrm>
      </p:grpSpPr>
      <p:sp>
        <p:nvSpPr>
          <p:cNvPr id="4" name="Subtitle 2"/>
          <p:cNvSpPr txBox="1">
            <a:spLocks/>
          </p:cNvSpPr>
          <p:nvPr/>
        </p:nvSpPr>
        <p:spPr>
          <a:xfrm>
            <a:off x="385763" y="4149725"/>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2" name="Title 1"/>
          <p:cNvSpPr>
            <a:spLocks noGrp="1"/>
          </p:cNvSpPr>
          <p:nvPr>
            <p:ph type="ctrTitle"/>
          </p:nvPr>
        </p:nvSpPr>
        <p:spPr>
          <a:xfrm>
            <a:off x="397876" y="2996940"/>
            <a:ext cx="7942916" cy="576080"/>
          </a:xfrm>
          <a:solidFill>
            <a:schemeClr val="accent1"/>
          </a:solidFill>
        </p:spPr>
        <p:txBody>
          <a:bodyPr lIns="0" rIns="0">
            <a:noAutofit/>
          </a:bodyPr>
          <a:lstStyle>
            <a:lvl1pPr marL="144000" algn="l">
              <a:defRPr sz="2800" b="1">
                <a:solidFill>
                  <a:schemeClr val="bg2"/>
                </a:solidFill>
                <a:latin typeface="Arial" panose="020B0604020202020204"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144000" indent="0" algn="l">
              <a:buNone/>
              <a:defRPr sz="1600">
                <a:solidFill>
                  <a:schemeClr val="tx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3712854226"/>
      </p:ext>
    </p:extLst>
  </p:cSld>
  <p:clrMapOvr>
    <a:masterClrMapping/>
  </p:clrMapOvr>
  <p:hf hdr="0" ftr="0" dt="0"/>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9599491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9783223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2453838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75705432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7528237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64280482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477316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261648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2014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Verdana" pitchFamily="34" charset="0"/>
              </a:defRPr>
            </a:lvl1pPr>
          </a:lstStyle>
          <a:p>
            <a:r>
              <a:rPr lang="en-US"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4" name="Text Placeholder 3"/>
          <p:cNvSpPr>
            <a:spLocks noGrp="1"/>
          </p:cNvSpPr>
          <p:nvPr>
            <p:ph type="body" sz="quarter" idx="17" hasCustomPrompt="1"/>
          </p:nvPr>
        </p:nvSpPr>
        <p:spPr>
          <a:xfrm>
            <a:off x="4736201" y="2863850"/>
            <a:ext cx="3985105" cy="431800"/>
          </a:xfrm>
        </p:spPr>
        <p:txBody>
          <a:bodyPr/>
          <a:lstStyle>
            <a:lvl1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1pPr>
            <a:lvl2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2pPr>
            <a:lvl3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3pPr>
            <a:lvl4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4pPr>
            <a:lvl5pPr marL="144000" indent="0" algn="l" rtl="0" eaLnBrk="0" fontAlgn="base" hangingPunct="0">
              <a:spcBef>
                <a:spcPct val="20000"/>
              </a:spcBef>
              <a:spcAft>
                <a:spcPct val="0"/>
              </a:spcAft>
              <a:buFont typeface="Arial" charset="0"/>
              <a:buNone/>
              <a:defRPr lang="en-US" sz="1600" kern="1200" dirty="0">
                <a:solidFill>
                  <a:schemeClr val="tx1"/>
                </a:solidFill>
                <a:latin typeface="Verdana" pitchFamily="34" charset="0"/>
                <a:ea typeface="+mn-ea"/>
                <a:cs typeface="+mn-cs"/>
              </a:defRPr>
            </a:lvl5pPr>
          </a:lstStyle>
          <a:p>
            <a:r>
              <a:rPr lang="en-US" dirty="0" smtClean="0"/>
              <a:t>Click to edit Master subtitle style</a:t>
            </a:r>
            <a:endParaRPr lang="en-GB" dirty="0"/>
          </a:p>
        </p:txBody>
      </p:sp>
    </p:spTree>
    <p:extLst>
      <p:ext uri="{BB962C8B-B14F-4D97-AF65-F5344CB8AC3E}">
        <p14:creationId xmlns:p14="http://schemas.microsoft.com/office/powerpoint/2010/main" val="170120171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Contact details">
    <p:spTree>
      <p:nvGrpSpPr>
        <p:cNvPr id="1" name=""/>
        <p:cNvGrpSpPr/>
        <p:nvPr/>
      </p:nvGrpSpPr>
      <p:grpSpPr>
        <a:xfrm>
          <a:off x="0" y="0"/>
          <a:ext cx="0" cy="0"/>
          <a:chOff x="0" y="0"/>
          <a:chExt cx="0" cy="0"/>
        </a:xfrm>
      </p:grpSpPr>
      <p:sp>
        <p:nvSpPr>
          <p:cNvPr id="5" name="Subtitle 2"/>
          <p:cNvSpPr txBox="1">
            <a:spLocks/>
          </p:cNvSpPr>
          <p:nvPr/>
        </p:nvSpPr>
        <p:spPr>
          <a:xfrm>
            <a:off x="3873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6" name="Subtitle 2"/>
          <p:cNvSpPr txBox="1">
            <a:spLocks/>
          </p:cNvSpPr>
          <p:nvPr/>
        </p:nvSpPr>
        <p:spPr bwMode="auto">
          <a:xfrm>
            <a:off x="38735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7" name="Content Placeholder 13"/>
          <p:cNvSpPr>
            <a:spLocks noGrp="1"/>
          </p:cNvSpPr>
          <p:nvPr>
            <p:ph sz="quarter" idx="12"/>
          </p:nvPr>
        </p:nvSpPr>
        <p:spPr>
          <a:xfrm>
            <a:off x="1331640"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smtClean="0"/>
              <a:t>Click to edit Master text styles</a:t>
            </a:r>
          </a:p>
        </p:txBody>
      </p:sp>
      <p:sp>
        <p:nvSpPr>
          <p:cNvPr id="9" name="Title 1"/>
          <p:cNvSpPr>
            <a:spLocks noGrp="1"/>
          </p:cNvSpPr>
          <p:nvPr>
            <p:ph type="ctrTitle"/>
          </p:nvPr>
        </p:nvSpPr>
        <p:spPr>
          <a:xfrm>
            <a:off x="389993" y="2492870"/>
            <a:ext cx="6474519"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387653" y="2868224"/>
            <a:ext cx="6480900" cy="344752"/>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262332244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1" name="Subtitle 2"/>
          <p:cNvSpPr txBox="1">
            <a:spLocks/>
          </p:cNvSpPr>
          <p:nvPr/>
        </p:nvSpPr>
        <p:spPr bwMode="auto">
          <a:xfrm>
            <a:off x="4727575" y="2868613"/>
            <a:ext cx="40211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ormAutofit/>
          </a:bodyPr>
          <a:lstStyle>
            <a:lvl1pPr marL="0" indent="0" algn="l" rtl="0" eaLnBrk="0" fontAlgn="base" hangingPunct="0">
              <a:spcBef>
                <a:spcPct val="20000"/>
              </a:spcBef>
              <a:spcAft>
                <a:spcPct val="0"/>
              </a:spcAft>
              <a:buFont typeface="Arial" charset="0"/>
              <a:buNone/>
              <a:defRPr sz="1600" kern="1200">
                <a:solidFill>
                  <a:schemeClr val="tx1"/>
                </a:solidFill>
                <a:latin typeface="Verdana" pitchFamily="34" charset="0"/>
                <a:ea typeface="+mn-ea"/>
                <a:cs typeface="+mn-cs"/>
              </a:defRPr>
            </a:lvl1pPr>
            <a:lvl2pPr marL="4572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2pPr>
            <a:lvl3pPr marL="9144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3pPr>
            <a:lvl4pPr marL="13716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4pPr>
            <a:lvl5pPr marL="18288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144000">
              <a:defRPr/>
            </a:pPr>
            <a:r>
              <a:rPr lang="en-US" dirty="0" smtClean="0">
                <a:solidFill>
                  <a:prstClr val="black"/>
                </a:solidFill>
                <a:latin typeface="Arial" panose="020B0604020202020204" pitchFamily="34" charset="0"/>
              </a:rPr>
              <a:t>Click to edit Master subtitle style</a:t>
            </a:r>
            <a:endParaRPr lang="en-GB" dirty="0">
              <a:solidFill>
                <a:prstClr val="black"/>
              </a:solidFill>
              <a:latin typeface="Arial" panose="020B0604020202020204" pitchFamily="34" charset="0"/>
            </a:endParaRP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3622028712"/>
      </p:ext>
    </p:extLst>
  </p:cSld>
  <p:clrMapOvr>
    <a:masterClrMapping/>
  </p:clrMapOvr>
  <p:hf hdr="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3_Title">
    <p:spTree>
      <p:nvGrpSpPr>
        <p:cNvPr id="1" name=""/>
        <p:cNvGrpSpPr/>
        <p:nvPr/>
      </p:nvGrpSpPr>
      <p:grpSpPr>
        <a:xfrm>
          <a:off x="0" y="0"/>
          <a:ext cx="0" cy="0"/>
          <a:chOff x="0" y="0"/>
          <a:chExt cx="0" cy="0"/>
        </a:xfrm>
      </p:grpSpPr>
      <p:sp>
        <p:nvSpPr>
          <p:cNvPr id="4" name="Subtitle 2"/>
          <p:cNvSpPr txBox="1">
            <a:spLocks/>
          </p:cNvSpPr>
          <p:nvPr/>
        </p:nvSpPr>
        <p:spPr>
          <a:xfrm>
            <a:off x="385763" y="4149725"/>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2" name="Title 1"/>
          <p:cNvSpPr>
            <a:spLocks noGrp="1"/>
          </p:cNvSpPr>
          <p:nvPr>
            <p:ph type="ctrTitle"/>
          </p:nvPr>
        </p:nvSpPr>
        <p:spPr>
          <a:xfrm>
            <a:off x="397876" y="2996940"/>
            <a:ext cx="7942916" cy="576080"/>
          </a:xfrm>
          <a:solidFill>
            <a:schemeClr val="accent1"/>
          </a:solidFill>
        </p:spPr>
        <p:txBody>
          <a:bodyPr lIns="0" rIns="0">
            <a:noAutofit/>
          </a:bodyPr>
          <a:lstStyle>
            <a:lvl1pPr marL="144000" algn="l">
              <a:defRPr sz="2800" b="1">
                <a:solidFill>
                  <a:schemeClr val="bg2"/>
                </a:solidFill>
                <a:latin typeface="Arial" panose="020B0604020202020204"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144000" indent="0" algn="l">
              <a:buNone/>
              <a:defRPr sz="1600">
                <a:solidFill>
                  <a:schemeClr val="tx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691890876"/>
      </p:ext>
    </p:extLst>
  </p:cSld>
  <p:clrMapOvr>
    <a:masterClrMapping/>
  </p:clrMapOvr>
  <p:hf hdr="0" ftr="0" dt="0"/>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4154949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35980913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53156450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65316646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35634791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007358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25773626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874901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7404159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p:spTree>
      <p:nvGrpSpPr>
        <p:cNvPr id="1" name=""/>
        <p:cNvGrpSpPr/>
        <p:nvPr/>
      </p:nvGrpSpPr>
      <p:grpSpPr>
        <a:xfrm>
          <a:off x="0" y="0"/>
          <a:ext cx="0" cy="0"/>
          <a:chOff x="0" y="0"/>
          <a:chExt cx="0" cy="0"/>
        </a:xfrm>
      </p:grpSpPr>
      <p:sp>
        <p:nvSpPr>
          <p:cNvPr id="4" name="Subtitle 2"/>
          <p:cNvSpPr txBox="1">
            <a:spLocks/>
          </p:cNvSpPr>
          <p:nvPr/>
        </p:nvSpPr>
        <p:spPr>
          <a:xfrm>
            <a:off x="684213" y="41497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2" name="Title 1"/>
          <p:cNvSpPr>
            <a:spLocks noGrp="1"/>
          </p:cNvSpPr>
          <p:nvPr>
            <p:ph type="ctrTitle"/>
          </p:nvPr>
        </p:nvSpPr>
        <p:spPr>
          <a:xfrm>
            <a:off x="685800" y="2996940"/>
            <a:ext cx="7772400" cy="576080"/>
          </a:xfrm>
        </p:spPr>
        <p:txBody>
          <a:bodyPr lIns="0" rIns="0">
            <a:normAutofit/>
          </a:bodyPr>
          <a:lstStyle>
            <a:lvl1pPr algn="l">
              <a:defRPr sz="280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683460" y="3645030"/>
            <a:ext cx="7777080" cy="432060"/>
          </a:xfrm>
        </p:spPr>
        <p:txBody>
          <a:bodyPr lIns="0" rIns="0">
            <a:normAutofit/>
          </a:bodyPr>
          <a:lstStyle>
            <a:lvl1pPr marL="0" indent="0" algn="l">
              <a:buNone/>
              <a:defRPr sz="1600">
                <a:solidFill>
                  <a:schemeClr val="bg1">
                    <a:lumMod val="50000"/>
                  </a:schemeClr>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56432724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ntact details">
    <p:spTree>
      <p:nvGrpSpPr>
        <p:cNvPr id="1" name=""/>
        <p:cNvGrpSpPr/>
        <p:nvPr/>
      </p:nvGrpSpPr>
      <p:grpSpPr>
        <a:xfrm>
          <a:off x="0" y="0"/>
          <a:ext cx="0" cy="0"/>
          <a:chOff x="0" y="0"/>
          <a:chExt cx="0" cy="0"/>
        </a:xfrm>
      </p:grpSpPr>
      <p:sp>
        <p:nvSpPr>
          <p:cNvPr id="5"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6"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8"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pPr>
            <a:r>
              <a:rPr lang="en-GB" sz="1200" dirty="0">
                <a:solidFill>
                  <a:srgbClr val="7054A3"/>
                </a:solidFill>
                <a:latin typeface="Arial" panose="020B0604020202020204" pitchFamily="34" charset="0"/>
              </a:rPr>
              <a:t>mintel.com</a:t>
            </a:r>
          </a:p>
        </p:txBody>
      </p:sp>
      <p:sp>
        <p:nvSpPr>
          <p:cNvPr id="7" name="Content Placeholder 13"/>
          <p:cNvSpPr>
            <a:spLocks noGrp="1"/>
          </p:cNvSpPr>
          <p:nvPr>
            <p:ph sz="quarter" idx="12"/>
          </p:nvPr>
        </p:nvSpPr>
        <p:spPr>
          <a:xfrm>
            <a:off x="2491567"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9" name="Title 1"/>
          <p:cNvSpPr>
            <a:spLocks noGrp="1"/>
          </p:cNvSpPr>
          <p:nvPr>
            <p:ph type="ctrTitle"/>
          </p:nvPr>
        </p:nvSpPr>
        <p:spPr>
          <a:xfrm>
            <a:off x="1549920" y="2492870"/>
            <a:ext cx="6474519" cy="360050"/>
          </a:xfrm>
        </p:spPr>
        <p:txBody>
          <a:bodyPr lIns="0" rIns="0" anchor="t">
            <a:noAutofit/>
          </a:bodyPr>
          <a:lstStyle>
            <a:lvl1pPr algn="l">
              <a:defRPr sz="200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1547580" y="2868224"/>
            <a:ext cx="6480900" cy="432060"/>
          </a:xfrm>
        </p:spPr>
        <p:txBody>
          <a:bodyPr lIns="0" rIns="0">
            <a:normAutofit/>
          </a:bodyPr>
          <a:lstStyle>
            <a:lvl1pPr marL="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409917924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12" name="Subtitle 2"/>
          <p:cNvSpPr txBox="1">
            <a:spLocks/>
          </p:cNvSpPr>
          <p:nvPr/>
        </p:nvSpPr>
        <p:spPr bwMode="auto">
          <a:xfrm>
            <a:off x="474980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13"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pPr>
            <a:r>
              <a:rPr lang="en-GB" sz="1200" dirty="0">
                <a:solidFill>
                  <a:srgbClr val="7054A3"/>
                </a:solidFill>
                <a:latin typeface="Arial" panose="020B0604020202020204" pitchFamily="34" charset="0"/>
              </a:rPr>
              <a:t>mintel.com</a:t>
            </a:r>
          </a:p>
        </p:txBody>
      </p:sp>
      <p:sp>
        <p:nvSpPr>
          <p:cNvPr id="2" name="Title 1"/>
          <p:cNvSpPr>
            <a:spLocks noGrp="1"/>
          </p:cNvSpPr>
          <p:nvPr>
            <p:ph type="ctrTitle"/>
          </p:nvPr>
        </p:nvSpPr>
        <p:spPr>
          <a:xfrm>
            <a:off x="1549920" y="2492870"/>
            <a:ext cx="2949503" cy="360050"/>
          </a:xfrm>
        </p:spPr>
        <p:txBody>
          <a:bodyPr lIns="0" rIns="0" anchor="t">
            <a:noAutofit/>
          </a:bodyPr>
          <a:lstStyle>
            <a:lvl1pPr algn="l">
              <a:defRPr sz="2000">
                <a:solidFill>
                  <a:schemeClr val="accent1"/>
                </a:solidFill>
                <a:latin typeface="Arial" panose="020B0604020202020204" pitchFamily="34" charset="0"/>
              </a:defRPr>
            </a:lvl1pPr>
          </a:lstStyle>
          <a:p>
            <a:r>
              <a:rPr lang="en-US" dirty="0" smtClean="0"/>
              <a:t>Click to edit</a:t>
            </a:r>
            <a:endParaRPr lang="en-GB" dirty="0"/>
          </a:p>
        </p:txBody>
      </p:sp>
      <p:sp>
        <p:nvSpPr>
          <p:cNvPr id="3" name="Subtitle 2"/>
          <p:cNvSpPr>
            <a:spLocks noGrp="1"/>
          </p:cNvSpPr>
          <p:nvPr>
            <p:ph type="subTitle" idx="1"/>
          </p:nvPr>
        </p:nvSpPr>
        <p:spPr>
          <a:xfrm>
            <a:off x="1547580" y="2868224"/>
            <a:ext cx="2952410" cy="432060"/>
          </a:xfrm>
        </p:spPr>
        <p:txBody>
          <a:bodyPr lIns="0" rIns="0">
            <a:normAutofit/>
          </a:bodyPr>
          <a:lstStyle>
            <a:lvl1pPr marL="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9" name="Text Placeholder 8"/>
          <p:cNvSpPr>
            <a:spLocks noGrp="1"/>
          </p:cNvSpPr>
          <p:nvPr>
            <p:ph type="body" sz="quarter" idx="10"/>
          </p:nvPr>
        </p:nvSpPr>
        <p:spPr>
          <a:xfrm>
            <a:off x="4763323" y="2492375"/>
            <a:ext cx="2952750" cy="360363"/>
          </a:xfrm>
        </p:spPr>
        <p:txBody>
          <a:bodyPr lIns="0" rIns="0"/>
          <a:lstStyle>
            <a:lvl1pPr marL="0" indent="0">
              <a:buNone/>
              <a:defRPr sz="2000">
                <a:solidFill>
                  <a:schemeClr val="accent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a:t>
            </a:r>
            <a:endParaRPr lang="en-GB" dirty="0"/>
          </a:p>
        </p:txBody>
      </p:sp>
      <p:sp>
        <p:nvSpPr>
          <p:cNvPr id="10" name="Text Placeholder 8"/>
          <p:cNvSpPr>
            <a:spLocks noGrp="1"/>
          </p:cNvSpPr>
          <p:nvPr>
            <p:ph type="body" sz="quarter" idx="11"/>
          </p:nvPr>
        </p:nvSpPr>
        <p:spPr>
          <a:xfrm>
            <a:off x="4763323" y="2852920"/>
            <a:ext cx="2952750" cy="447364"/>
          </a:xfrm>
        </p:spPr>
        <p:txBody>
          <a:bodyPr lIns="0" rIns="0"/>
          <a:lstStyle>
            <a:lvl1pPr marL="0" indent="0">
              <a:buNone/>
              <a:defRPr sz="1600">
                <a:solidFill>
                  <a:schemeClr val="tx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35" name="Content Placeholder 13"/>
          <p:cNvSpPr>
            <a:spLocks noGrp="1"/>
          </p:cNvSpPr>
          <p:nvPr>
            <p:ph sz="quarter" idx="15"/>
          </p:nvPr>
        </p:nvSpPr>
        <p:spPr>
          <a:xfrm>
            <a:off x="2491567"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70995"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352324638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reserve="1">
  <p:cSld name="Title">
    <p:spTree>
      <p:nvGrpSpPr>
        <p:cNvPr id="1" name=""/>
        <p:cNvGrpSpPr/>
        <p:nvPr/>
      </p:nvGrpSpPr>
      <p:grpSpPr>
        <a:xfrm>
          <a:off x="0" y="0"/>
          <a:ext cx="0" cy="0"/>
          <a:chOff x="0" y="0"/>
          <a:chExt cx="0" cy="0"/>
        </a:xfrm>
      </p:grpSpPr>
      <p:sp>
        <p:nvSpPr>
          <p:cNvPr id="4" name="Subtitle 2"/>
          <p:cNvSpPr txBox="1">
            <a:spLocks/>
          </p:cNvSpPr>
          <p:nvPr/>
        </p:nvSpPr>
        <p:spPr>
          <a:xfrm>
            <a:off x="684213" y="41497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2" name="Title 1"/>
          <p:cNvSpPr>
            <a:spLocks noGrp="1"/>
          </p:cNvSpPr>
          <p:nvPr>
            <p:ph type="ctrTitle"/>
          </p:nvPr>
        </p:nvSpPr>
        <p:spPr>
          <a:xfrm>
            <a:off x="685800" y="2996940"/>
            <a:ext cx="7772400" cy="576080"/>
          </a:xfrm>
        </p:spPr>
        <p:txBody>
          <a:bodyPr lIns="0" rIns="0">
            <a:normAutofit/>
          </a:bodyPr>
          <a:lstStyle>
            <a:lvl1pPr algn="l">
              <a:defRPr sz="280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683460" y="3645030"/>
            <a:ext cx="7777080" cy="432060"/>
          </a:xfrm>
        </p:spPr>
        <p:txBody>
          <a:bodyPr lIns="0" rIns="0">
            <a:normAutofit/>
          </a:bodyPr>
          <a:lstStyle>
            <a:lvl1pPr marL="0" indent="0" algn="l">
              <a:buNone/>
              <a:defRPr sz="1600">
                <a:solidFill>
                  <a:schemeClr val="bg1">
                    <a:lumMod val="50000"/>
                  </a:schemeClr>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77080177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ntact details">
    <p:spTree>
      <p:nvGrpSpPr>
        <p:cNvPr id="1" name=""/>
        <p:cNvGrpSpPr/>
        <p:nvPr/>
      </p:nvGrpSpPr>
      <p:grpSpPr>
        <a:xfrm>
          <a:off x="0" y="0"/>
          <a:ext cx="0" cy="0"/>
          <a:chOff x="0" y="0"/>
          <a:chExt cx="0" cy="0"/>
        </a:xfrm>
      </p:grpSpPr>
      <p:sp>
        <p:nvSpPr>
          <p:cNvPr id="5"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6"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8"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pPr>
            <a:r>
              <a:rPr lang="en-GB" sz="1200" dirty="0">
                <a:solidFill>
                  <a:srgbClr val="7054A3"/>
                </a:solidFill>
                <a:latin typeface="Arial" panose="020B0604020202020204" pitchFamily="34" charset="0"/>
              </a:rPr>
              <a:t>mintel.com</a:t>
            </a:r>
          </a:p>
        </p:txBody>
      </p:sp>
      <p:sp>
        <p:nvSpPr>
          <p:cNvPr id="7" name="Content Placeholder 13"/>
          <p:cNvSpPr>
            <a:spLocks noGrp="1"/>
          </p:cNvSpPr>
          <p:nvPr>
            <p:ph sz="quarter" idx="12"/>
          </p:nvPr>
        </p:nvSpPr>
        <p:spPr>
          <a:xfrm>
            <a:off x="2491567"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9" name="Title 1"/>
          <p:cNvSpPr>
            <a:spLocks noGrp="1"/>
          </p:cNvSpPr>
          <p:nvPr>
            <p:ph type="ctrTitle"/>
          </p:nvPr>
        </p:nvSpPr>
        <p:spPr>
          <a:xfrm>
            <a:off x="1549920" y="2492870"/>
            <a:ext cx="6474519" cy="360050"/>
          </a:xfrm>
        </p:spPr>
        <p:txBody>
          <a:bodyPr lIns="0" rIns="0" anchor="t">
            <a:noAutofit/>
          </a:bodyPr>
          <a:lstStyle>
            <a:lvl1pPr algn="l">
              <a:defRPr sz="200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1547580" y="2868224"/>
            <a:ext cx="6480900" cy="432060"/>
          </a:xfrm>
        </p:spPr>
        <p:txBody>
          <a:bodyPr lIns="0" rIns="0">
            <a:normAutofit/>
          </a:bodyPr>
          <a:lstStyle>
            <a:lvl1pPr marL="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42360340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12" name="Subtitle 2"/>
          <p:cNvSpPr txBox="1">
            <a:spLocks/>
          </p:cNvSpPr>
          <p:nvPr/>
        </p:nvSpPr>
        <p:spPr bwMode="auto">
          <a:xfrm>
            <a:off x="474980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Tel</a:t>
            </a:r>
            <a:r>
              <a:rPr lang="de-DE" sz="1400" dirty="0" smtClean="0">
                <a:solidFill>
                  <a:prstClr val="black"/>
                </a:solidFill>
                <a:latin typeface="Arial" panose="020B0604020202020204" pitchFamily="34" charset="0"/>
              </a:rPr>
              <a:t>	</a:t>
            </a:r>
            <a:br>
              <a:rPr lang="de-DE" sz="1400" dirty="0" smtClean="0">
                <a:solidFill>
                  <a:prstClr val="black"/>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prstClr val="black"/>
              </a:solidFill>
              <a:latin typeface="Arial" panose="020B0604020202020204"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prstClr val="black"/>
                </a:solidFill>
                <a:latin typeface="Arial" panose="020B0604020202020204" pitchFamily="34" charset="0"/>
              </a:rPr>
              <a:t>	@mintelnews</a:t>
            </a:r>
          </a:p>
        </p:txBody>
      </p:sp>
      <p:sp>
        <p:nvSpPr>
          <p:cNvPr id="13"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pPr>
            <a:r>
              <a:rPr lang="en-GB" sz="1200" dirty="0">
                <a:solidFill>
                  <a:srgbClr val="7054A3"/>
                </a:solidFill>
                <a:latin typeface="Arial" panose="020B0604020202020204" pitchFamily="34" charset="0"/>
              </a:rPr>
              <a:t>mintel.com</a:t>
            </a:r>
          </a:p>
        </p:txBody>
      </p:sp>
      <p:sp>
        <p:nvSpPr>
          <p:cNvPr id="2" name="Title 1"/>
          <p:cNvSpPr>
            <a:spLocks noGrp="1"/>
          </p:cNvSpPr>
          <p:nvPr>
            <p:ph type="ctrTitle"/>
          </p:nvPr>
        </p:nvSpPr>
        <p:spPr>
          <a:xfrm>
            <a:off x="1549920" y="2492870"/>
            <a:ext cx="2949503" cy="360050"/>
          </a:xfrm>
        </p:spPr>
        <p:txBody>
          <a:bodyPr lIns="0" rIns="0" anchor="t">
            <a:noAutofit/>
          </a:bodyPr>
          <a:lstStyle>
            <a:lvl1pPr algn="l">
              <a:defRPr sz="2000">
                <a:solidFill>
                  <a:schemeClr val="accent1"/>
                </a:solidFill>
                <a:latin typeface="Arial" panose="020B0604020202020204" pitchFamily="34" charset="0"/>
              </a:defRPr>
            </a:lvl1pPr>
          </a:lstStyle>
          <a:p>
            <a:r>
              <a:rPr lang="en-US" dirty="0" smtClean="0"/>
              <a:t>Click to edit</a:t>
            </a:r>
            <a:endParaRPr lang="en-GB" dirty="0"/>
          </a:p>
        </p:txBody>
      </p:sp>
      <p:sp>
        <p:nvSpPr>
          <p:cNvPr id="3" name="Subtitle 2"/>
          <p:cNvSpPr>
            <a:spLocks noGrp="1"/>
          </p:cNvSpPr>
          <p:nvPr>
            <p:ph type="subTitle" idx="1"/>
          </p:nvPr>
        </p:nvSpPr>
        <p:spPr>
          <a:xfrm>
            <a:off x="1547580" y="2868224"/>
            <a:ext cx="2952410" cy="432060"/>
          </a:xfrm>
        </p:spPr>
        <p:txBody>
          <a:bodyPr lIns="0" rIns="0">
            <a:normAutofit/>
          </a:bodyPr>
          <a:lstStyle>
            <a:lvl1pPr marL="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9" name="Text Placeholder 8"/>
          <p:cNvSpPr>
            <a:spLocks noGrp="1"/>
          </p:cNvSpPr>
          <p:nvPr>
            <p:ph type="body" sz="quarter" idx="10"/>
          </p:nvPr>
        </p:nvSpPr>
        <p:spPr>
          <a:xfrm>
            <a:off x="4763323" y="2492375"/>
            <a:ext cx="2952750" cy="360363"/>
          </a:xfrm>
        </p:spPr>
        <p:txBody>
          <a:bodyPr lIns="0" rIns="0"/>
          <a:lstStyle>
            <a:lvl1pPr marL="0" indent="0">
              <a:buNone/>
              <a:defRPr sz="2000">
                <a:solidFill>
                  <a:schemeClr val="accent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a:t>
            </a:r>
            <a:endParaRPr lang="en-GB" dirty="0"/>
          </a:p>
        </p:txBody>
      </p:sp>
      <p:sp>
        <p:nvSpPr>
          <p:cNvPr id="10" name="Text Placeholder 8"/>
          <p:cNvSpPr>
            <a:spLocks noGrp="1"/>
          </p:cNvSpPr>
          <p:nvPr>
            <p:ph type="body" sz="quarter" idx="11"/>
          </p:nvPr>
        </p:nvSpPr>
        <p:spPr>
          <a:xfrm>
            <a:off x="4763323" y="2852920"/>
            <a:ext cx="2952750" cy="447364"/>
          </a:xfrm>
        </p:spPr>
        <p:txBody>
          <a:bodyPr lIns="0" rIns="0"/>
          <a:lstStyle>
            <a:lvl1pPr marL="0" indent="0">
              <a:buNone/>
              <a:defRPr sz="1600">
                <a:solidFill>
                  <a:schemeClr val="tx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35" name="Content Placeholder 13"/>
          <p:cNvSpPr>
            <a:spLocks noGrp="1"/>
          </p:cNvSpPr>
          <p:nvPr>
            <p:ph sz="quarter" idx="15"/>
          </p:nvPr>
        </p:nvSpPr>
        <p:spPr>
          <a:xfrm>
            <a:off x="2491567"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70995"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185016435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rPr>
              <a:t>Every Day at Mintel</a:t>
            </a:r>
            <a:endParaRPr lang="en-GB" dirty="0" smtClean="0">
              <a:solidFill>
                <a:prstClr val="white"/>
              </a:solidFill>
            </a:endParaRPr>
          </a:p>
        </p:txBody>
      </p:sp>
      <p:pic>
        <p:nvPicPr>
          <p:cNvPr id="3"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3014484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tx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233440892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146199269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408312139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19281728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1164594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84458457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5370508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9888682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5638039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317240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1724857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9859843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2737557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1482821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2072677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0040154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1030685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3495427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064558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87534010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2916490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750339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9262685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8551062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4849887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8267733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9464636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0363530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3559314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513048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1789651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6743545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9934184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5528774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0320182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5357011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3676981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20980186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56692690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54679060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81582503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2914949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7440803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2812636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8223956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2478243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57614454"/>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024465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5947977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0138530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6914077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526722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2843407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9698461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5531803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0955681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90357752"/>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7359525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256368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3322978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4659806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9863381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90670627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6502208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97755912"/>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6510758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01402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8169548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211431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3598626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0911416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3403517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014703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9722474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1797053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526165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7040451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915085472"/>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657290800"/>
      </p:ext>
    </p:extLst>
  </p:cSld>
  <p:clrMapOvr>
    <a:masterClrMapping/>
  </p:clrMapOvr>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426657999"/>
      </p:ext>
    </p:extLst>
  </p:cSld>
  <p:clrMapOvr>
    <a:masterClrMapping/>
  </p:clrMapOvr>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41903059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804964349"/>
      </p:ext>
    </p:extLst>
  </p:cSld>
  <p:clrMapOvr>
    <a:masterClrMapping/>
  </p:clrMapOvr>
  <p:timing>
    <p:tnLst>
      <p:par>
        <p:cTn id="1" dur="indefinite" restart="never" nodeType="tmRoot"/>
      </p:par>
    </p:tn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059473917"/>
      </p:ext>
    </p:extLst>
  </p:cSld>
  <p:clrMapOvr>
    <a:masterClrMapping/>
  </p:clrMapOvr>
  <p:timing>
    <p:tnLst>
      <p:par>
        <p:cT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06062532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020778054"/>
      </p:ext>
    </p:extLst>
  </p:cSld>
  <p:clrMapOvr>
    <a:masterClrMapping/>
  </p:clrMapOvr>
  <p:timing>
    <p:tnLst>
      <p:par>
        <p:cT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744611374"/>
      </p:ext>
    </p:extLst>
  </p:cSld>
  <p:clrMapOvr>
    <a:masterClrMapping/>
  </p:clrMapOvr>
  <p:timing>
    <p:tnLst>
      <p:par>
        <p:cTn id="1" dur="indefinite" restart="never" nodeType="tmRoot"/>
      </p:par>
    </p:tn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79286268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392945921"/>
      </p:ext>
    </p:extLst>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346547601"/>
      </p:ext>
    </p:extLst>
  </p:cSld>
  <p:clrMapOvr>
    <a:masterClrMapping/>
  </p:clrMapOvr>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14618958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a:xfrm>
            <a:off x="395288" y="6124575"/>
            <a:ext cx="576262" cy="427038"/>
          </a:xfrm>
          <a:prstGeom prst="rect">
            <a:avLst/>
          </a:prstGeom>
        </p:spPr>
        <p:txBody>
          <a:bodyPr/>
          <a:lstStyle>
            <a:lvl1pPr>
              <a:defRPr/>
            </a:lvl1pPr>
          </a:lstStyle>
          <a:p>
            <a:pPr fontAlgn="base">
              <a:spcBef>
                <a:spcPct val="0"/>
              </a:spcBef>
              <a:spcAft>
                <a:spcPct val="0"/>
              </a:spcAft>
            </a:pPr>
            <a:fld id="{98C86BDB-881B-42E6-A423-9B38330FFDFD}" type="slidenum">
              <a:rPr lang="en-US" altLang="en-US">
                <a:solidFill>
                  <a:prstClr val="black"/>
                </a:solidFill>
                <a:cs typeface="Arial" charset="0"/>
              </a:rPr>
              <a:pPr fontAlgn="base">
                <a:spcBef>
                  <a:spcPct val="0"/>
                </a:spcBef>
                <a:spcAft>
                  <a:spcPct val="0"/>
                </a:spcAft>
              </a:pPr>
              <a:t>‹#›</a:t>
            </a:fld>
            <a:endParaRPr lang="en-US" altLang="en-US">
              <a:solidFill>
                <a:prstClr val="black"/>
              </a:solidFill>
              <a:cs typeface="Arial" charset="0"/>
            </a:endParaRPr>
          </a:p>
        </p:txBody>
      </p:sp>
    </p:spTree>
    <p:extLst>
      <p:ext uri="{BB962C8B-B14F-4D97-AF65-F5344CB8AC3E}">
        <p14:creationId xmlns:p14="http://schemas.microsoft.com/office/powerpoint/2010/main" val="66271420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rPr>
              <a:t>Every Day at Mintel</a:t>
            </a:r>
            <a:endParaRPr lang="en-GB" dirty="0" smtClean="0">
              <a:solidFill>
                <a:prstClr val="white"/>
              </a:solidFill>
            </a:endParaRPr>
          </a:p>
        </p:txBody>
      </p:sp>
      <p:pic>
        <p:nvPicPr>
          <p:cNvPr id="3"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8059379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tx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61586416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396157786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3995542329"/>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3929599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23184262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59351139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0742404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3262576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3845154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5615983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5589220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9477233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25828886"/>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065384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2998250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884064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2072383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5410795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4340633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18095536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37146656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3235113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2278558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4110618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4452791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38309284"/>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95418869"/>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181365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1719644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5464236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8052006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6653815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48479013"/>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7165456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3361842"/>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36695336"/>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6850676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29238344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6038531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67500493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11235911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7447889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0535498"/>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5243982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6874407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7655088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92850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9559108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18096920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1258055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22013863"/>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53894778"/>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18302562"/>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75608618"/>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3410856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12637855"/>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9755712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85882495"/>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9497592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9955779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82348631"/>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20323725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59012512"/>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88808051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99116192"/>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0642472"/>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537315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34939103"/>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2237101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58186192"/>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69651258"/>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0699501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70737331"/>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415978"/>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02478663"/>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4303174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60819911"/>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68845101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334597207"/>
      </p:ext>
    </p:extLst>
  </p:cSld>
  <p:clrMapOvr>
    <a:masterClrMapping/>
  </p:clrMapOvr>
  <p:timing>
    <p:tnLst>
      <p:par>
        <p:cTn id="1" dur="indefinite" restart="never" nodeType="tmRoot"/>
      </p:par>
    </p:tn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872111424"/>
      </p:ext>
    </p:extLst>
  </p:cSld>
  <p:clrMapOvr>
    <a:masterClrMapping/>
  </p:clrMapOvr>
  <p:timing>
    <p:tnLst>
      <p:par>
        <p:cTn id="1" dur="indefinite" restart="never" nodeType="tmRoot"/>
      </p:par>
    </p:tn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15623563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11871309"/>
      </p:ext>
    </p:extLst>
  </p:cSld>
  <p:clrMapOvr>
    <a:masterClrMapping/>
  </p:clrMapOvr>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737001574"/>
      </p:ext>
    </p:extLst>
  </p:cSld>
  <p:clrMapOvr>
    <a:masterClrMapping/>
  </p:clrMapOvr>
  <p:timing>
    <p:tnLst>
      <p:par>
        <p:cTn id="1" dur="indefinite" restart="never" nodeType="tmRoot"/>
      </p:par>
    </p:tn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49658656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728517905"/>
      </p:ext>
    </p:extLst>
  </p:cSld>
  <p:clrMapOvr>
    <a:masterClrMapping/>
  </p:clrMapOvr>
  <p:timing>
    <p:tnLst>
      <p:par>
        <p:cTn id="1" dur="indefinite" restart="never" nodeType="tmRoot"/>
      </p:par>
    </p:tn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03510277"/>
      </p:ext>
    </p:extLst>
  </p:cSld>
  <p:clrMapOvr>
    <a:masterClrMapping/>
  </p:clrMapOvr>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46435884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585362649"/>
      </p:ext>
    </p:extLst>
  </p:cSld>
  <p:clrMapOvr>
    <a:masterClrMapping/>
  </p:clrMapOvr>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718656919"/>
      </p:ext>
    </p:extLst>
  </p:cSld>
  <p:clrMapOvr>
    <a:masterClrMapping/>
  </p:clrMapOvr>
  <p:timing>
    <p:tnLst>
      <p:par>
        <p:cTn id="1" dur="indefinite" restart="never" nodeType="tmRoot"/>
      </p:par>
    </p:tn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514896739"/>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latin typeface="Arial" panose="020B0604020202020204" pitchFamily="34" charset="0"/>
                <a:cs typeface="Arial" panose="020B0604020202020204" pitchFamily="34" charset="0"/>
              </a:rPr>
              <a:t>Every Day at Mintel</a:t>
            </a:r>
            <a:endParaRPr lang="en-GB" dirty="0" smtClean="0">
              <a:solidFill>
                <a:prstClr val="white"/>
              </a:solidFill>
              <a:latin typeface="Arial" panose="020B0604020202020204" pitchFamily="34" charset="0"/>
              <a:cs typeface="Arial" panose="020B0604020202020204" pitchFamily="34" charset="0"/>
            </a:endParaRPr>
          </a:p>
        </p:txBody>
      </p:sp>
      <p:pic>
        <p:nvPicPr>
          <p:cNvPr id="3" name="Picture 12"/>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7543649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latin typeface="Arial" panose="020B0604020202020204" pitchFamily="34" charset="0"/>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tx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2834374181"/>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180715307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dirty="0">
                <a:solidFill>
                  <a:prstClr val="white"/>
                </a:solidFill>
                <a:latin typeface="Adobe Caslon Pro" pitchFamily="18" charset="0"/>
              </a:rPr>
              <a:t>.................................................................................................................................................</a:t>
            </a:r>
            <a:endParaRPr lang="en-GB" dirty="0">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lgn="l" defTabSz="268288" rtl="0" eaLnBrk="1" fontAlgn="base" hangingPunct="1">
              <a:spcBef>
                <a:spcPct val="20000"/>
              </a:spcBef>
              <a:spcAft>
                <a:spcPct val="0"/>
              </a:spcAft>
              <a:buClr>
                <a:schemeClr val="accent1"/>
              </a:buClr>
              <a:buFont typeface="Arial" charse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1235871457"/>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958956685"/>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1_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1" name="Straight Connector 10"/>
          <p:cNvCxnSpPr/>
          <p:nvPr/>
        </p:nvCxnSpPr>
        <p:spPr>
          <a:xfrm>
            <a:off x="1433513"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1" name="Oval 20"/>
          <p:cNvSpPr/>
          <p:nvPr/>
        </p:nvSpPr>
        <p:spPr>
          <a:xfrm>
            <a:off x="4445000" y="3522663"/>
            <a:ext cx="373063"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3" name="Oval 22"/>
          <p:cNvSpPr/>
          <p:nvPr/>
        </p:nvSpPr>
        <p:spPr>
          <a:xfrm>
            <a:off x="7345363" y="3522663"/>
            <a:ext cx="373062"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31" name="Content Placeholder 2"/>
          <p:cNvSpPr>
            <a:spLocks noGrp="1"/>
          </p:cNvSpPr>
          <p:nvPr>
            <p:ph sz="quarter" idx="20"/>
          </p:nvPr>
        </p:nvSpPr>
        <p:spPr>
          <a:xfrm>
            <a:off x="46672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0"/>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43950823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62092749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2914986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4723213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28122280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327816694"/>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9439244"/>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57159648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41055839"/>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0072735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17774137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3556253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71437465"/>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0713694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00487969"/>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823982032"/>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137847948"/>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910791921"/>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9064135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558736950"/>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41048802"/>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538630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48176729"/>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815141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09116951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893834106"/>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3123418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024603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0545989"/>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80245009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8613775"/>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13352268"/>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87626414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vl2pPr>
              <a:defRPr/>
            </a:lvl2pPr>
            <a:lvl3pPr>
              <a:defRPr/>
            </a:lvl3pPr>
            <a:lvl4pPr>
              <a:defRPr/>
            </a:lvl4pPr>
            <a:lvl5pP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vl2pPr>
              <a:defRPr/>
            </a:lvl2pPr>
            <a:lvl3pPr>
              <a:defRPr/>
            </a:lvl3pPr>
            <a:lvl4pPr>
              <a:defRPr/>
            </a:lvl4pPr>
            <a:lvl5pP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53367178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3223987652"/>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181936488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468517053"/>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1949982624"/>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43652501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03417568"/>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4648225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816016634"/>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73134185"/>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243827012"/>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203024608"/>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891029243"/>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52334943"/>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80175172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8315002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007186191"/>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594728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5059625"/>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25612587"/>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11403711"/>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548026845"/>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8865248"/>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7225425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919915529"/>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55826215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77600329"/>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479121796"/>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24034758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68065615"/>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9245858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80587859"/>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27584794"/>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79196681"/>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56702510"/>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13328684"/>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29114906"/>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41603354"/>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83831461"/>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23940970"/>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174213115"/>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99140698"/>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52884990"/>
      </p:ext>
    </p:extLst>
  </p:cSld>
  <p:clrMapOvr>
    <a:masterClrMapping/>
  </p:clrMapOvr>
  <p:timing>
    <p:tnLst>
      <p:par>
        <p:cTn id="1" dur="indefinite" restart="never" nodeType="tmRoot"/>
      </p:par>
    </p:tn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042340329"/>
      </p:ext>
    </p:extLst>
  </p:cSld>
  <p:clrMapOvr>
    <a:masterClrMapping/>
  </p:clrMapOvr>
  <p:timing>
    <p:tnLst>
      <p:par>
        <p:cTn id="1" dur="indefinite" restart="never" nodeType="tmRoot"/>
      </p:par>
    </p:tn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457143693"/>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778815209"/>
      </p:ext>
    </p:extLst>
  </p:cSld>
  <p:clrMapOvr>
    <a:masterClrMapping/>
  </p:clrMapOvr>
  <p:timing>
    <p:tnLst>
      <p:par>
        <p:cTn id="1" dur="indefinite" restart="never" nodeType="tmRoot"/>
      </p:par>
    </p:tn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134873968"/>
      </p:ext>
    </p:extLst>
  </p:cSld>
  <p:clrMapOvr>
    <a:masterClrMapping/>
  </p:clrMapOvr>
  <p:timing>
    <p:tnLst>
      <p:par>
        <p:cTn id="1" dur="indefinite" restart="never" nodeType="tmRoot"/>
      </p:par>
    </p:tn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1513314129"/>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4170304603"/>
      </p:ext>
    </p:extLst>
  </p:cSld>
  <p:clrMapOvr>
    <a:masterClrMapping/>
  </p:clrMapOvr>
  <p:timing>
    <p:tnLst>
      <p:par>
        <p:cTn id="1" dur="indefinite" restart="never" nodeType="tmRoot"/>
      </p:par>
    </p:tn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447630794"/>
      </p:ext>
    </p:extLst>
  </p:cSld>
  <p:clrMapOvr>
    <a:masterClrMapping/>
  </p:clrMapOvr>
  <p:timing>
    <p:tnLst>
      <p:par>
        <p:cTn id="1" dur="indefinite" restart="never" nodeType="tmRoot"/>
      </p:par>
    </p:tn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143221092"/>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4102897740"/>
      </p:ext>
    </p:extLst>
  </p:cSld>
  <p:clrMapOvr>
    <a:masterClrMapping/>
  </p:clrMapOvr>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138034931"/>
      </p:ext>
    </p:extLst>
  </p:cSld>
  <p:clrMapOvr>
    <a:masterClrMapping/>
  </p:clrMapOvr>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latin typeface="Arial" panose="020B0604020202020204" pitchFamily="34" charset="0"/>
                <a:cs typeface="Arial" panose="020B0604020202020204" pitchFamily="34" charset="0"/>
              </a:rPr>
              <a:t>Every Day at Mintel</a:t>
            </a:r>
            <a:endParaRPr lang="en-GB" dirty="0" smtClean="0">
              <a:solidFill>
                <a:prstClr val="white"/>
              </a:solidFill>
              <a:latin typeface="Arial" panose="020B0604020202020204" pitchFamily="34" charset="0"/>
              <a:cs typeface="Arial" panose="020B0604020202020204" pitchFamily="34" charset="0"/>
            </a:endParaRPr>
          </a:p>
        </p:txBody>
      </p:sp>
      <p:pic>
        <p:nvPicPr>
          <p:cNvPr id="3" name="Picture 12"/>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8566927"/>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latin typeface="Arial" panose="020B0604020202020204" pitchFamily="34" charset="0"/>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tx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969876246"/>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1872989869"/>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dirty="0">
                <a:solidFill>
                  <a:prstClr val="white"/>
                </a:solidFill>
                <a:latin typeface="Adobe Caslon Pro" pitchFamily="18" charset="0"/>
              </a:rPr>
              <a:t>.................................................................................................................................................</a:t>
            </a:r>
            <a:endParaRPr lang="en-GB" dirty="0">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lgn="l" defTabSz="268288" rtl="0" eaLnBrk="1" fontAlgn="base" hangingPunct="1">
              <a:spcBef>
                <a:spcPct val="20000"/>
              </a:spcBef>
              <a:spcAft>
                <a:spcPct val="0"/>
              </a:spcAft>
              <a:buClr>
                <a:schemeClr val="accent1"/>
              </a:buClr>
              <a:buFont typeface="Arial" charse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3049215561"/>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latin typeface="Arial" panose="020B0604020202020204" pitchFamily="34" charset="0"/>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7" name="Text Placeholder 6"/>
          <p:cNvSpPr>
            <a:spLocks noGrp="1"/>
          </p:cNvSpPr>
          <p:nvPr>
            <p:ph type="body" sz="quarter" idx="10" hasCustomPrompt="1"/>
          </p:nvPr>
        </p:nvSpPr>
        <p:spPr>
          <a:xfrm>
            <a:off x="299908" y="2956617"/>
            <a:ext cx="8148637" cy="570116"/>
          </a:xfrm>
          <a:prstGeom prst="rect">
            <a:avLst/>
          </a:prstGeom>
        </p:spPr>
        <p:txBody>
          <a:bodyPr/>
          <a:lstStyle>
            <a:lvl1pPr marL="0" indent="0">
              <a:buNone/>
              <a:defRPr lang="en-US" sz="3200" b="0" kern="1200" spc="0" baseline="0" dirty="0" smtClean="0">
                <a:solidFill>
                  <a:schemeClr val="bg1"/>
                </a:solidFill>
                <a:latin typeface="Gill Sans MT" panose="020B0502020104020203" pitchFamily="34" charset="0"/>
                <a:ea typeface="Verdana" pitchFamily="34" charset="0"/>
                <a:cs typeface="Arial" panose="020B0604020202020204" pitchFamily="34" charset="0"/>
              </a:defRPr>
            </a:lvl1pPr>
          </a:lstStyle>
          <a:p>
            <a:pPr marL="0" lvl="0" indent="0" algn="l" defTabSz="268288" rtl="0" eaLnBrk="1" fontAlgn="base" hangingPunct="1">
              <a:spcBef>
                <a:spcPct val="20000"/>
              </a:spcBef>
              <a:spcAft>
                <a:spcPct val="0"/>
              </a:spcAft>
              <a:buClr>
                <a:schemeClr val="accent1"/>
              </a:buClr>
              <a:buFont typeface="Arial" charset="0"/>
              <a:buNone/>
            </a:pPr>
            <a:r>
              <a:rPr lang="en-US" dirty="0" smtClean="0"/>
              <a:t>CLICK TO EDIT MASTER TEXT STYLES</a:t>
            </a:r>
          </a:p>
        </p:txBody>
      </p:sp>
    </p:spTree>
    <p:extLst>
      <p:ext uri="{BB962C8B-B14F-4D97-AF65-F5344CB8AC3E}">
        <p14:creationId xmlns:p14="http://schemas.microsoft.com/office/powerpoint/2010/main" val="363721841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1" name="Straight Connector 10"/>
          <p:cNvCxnSpPr/>
          <p:nvPr/>
        </p:nvCxnSpPr>
        <p:spPr>
          <a:xfrm>
            <a:off x="1433513" y="2339975"/>
            <a:ext cx="3556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1" name="Oval 20"/>
          <p:cNvSpPr/>
          <p:nvPr/>
        </p:nvSpPr>
        <p:spPr>
          <a:xfrm>
            <a:off x="4445000" y="3522663"/>
            <a:ext cx="373063" cy="373062"/>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2" name="Oval 21"/>
          <p:cNvSpPr/>
          <p:nvPr/>
        </p:nvSpPr>
        <p:spPr>
          <a:xfrm>
            <a:off x="5919788" y="3522663"/>
            <a:ext cx="371475"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3" name="Oval 22"/>
          <p:cNvSpPr/>
          <p:nvPr/>
        </p:nvSpPr>
        <p:spPr>
          <a:xfrm>
            <a:off x="7345363" y="3522663"/>
            <a:ext cx="373062" cy="373062"/>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31" name="Content Placeholder 2"/>
          <p:cNvSpPr>
            <a:spLocks noGrp="1"/>
          </p:cNvSpPr>
          <p:nvPr>
            <p:ph sz="quarter" idx="20"/>
          </p:nvPr>
        </p:nvSpPr>
        <p:spPr>
          <a:xfrm>
            <a:off x="46672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0"/>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683406156"/>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1_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1" name="Straight Connector 10"/>
          <p:cNvCxnSpPr/>
          <p:nvPr/>
        </p:nvCxnSpPr>
        <p:spPr>
          <a:xfrm>
            <a:off x="1433513"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1" name="Oval 20"/>
          <p:cNvSpPr/>
          <p:nvPr/>
        </p:nvSpPr>
        <p:spPr>
          <a:xfrm>
            <a:off x="4445000" y="3522663"/>
            <a:ext cx="373063"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3" name="Oval 22"/>
          <p:cNvSpPr/>
          <p:nvPr/>
        </p:nvSpPr>
        <p:spPr>
          <a:xfrm>
            <a:off x="7345363" y="3522663"/>
            <a:ext cx="373062" cy="373062"/>
          </a:xfrm>
          <a:prstGeom prst="ellipse">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31" name="Content Placeholder 2"/>
          <p:cNvSpPr>
            <a:spLocks noGrp="1"/>
          </p:cNvSpPr>
          <p:nvPr>
            <p:ph sz="quarter" idx="20"/>
          </p:nvPr>
        </p:nvSpPr>
        <p:spPr>
          <a:xfrm>
            <a:off x="46672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nchor="b"/>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0"/>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49503085"/>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142754078"/>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086286682"/>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790632821"/>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17342197"/>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54969805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28573727"/>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59450644"/>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261022940"/>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505651852"/>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2430247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68430604"/>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927314750"/>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675256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99171790"/>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84215722"/>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885810724"/>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618076392"/>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61877116"/>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029453619"/>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7400670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95816259"/>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983184059"/>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52756670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67885987"/>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4256251"/>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841228214"/>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64861931"/>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13235658"/>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08436193"/>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05582860"/>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70206093"/>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80230275"/>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vl2pPr>
              <a:defRPr/>
            </a:lvl2pPr>
            <a:lvl3pPr>
              <a:defRPr/>
            </a:lvl3pPr>
            <a:lvl4pPr>
              <a:defRPr/>
            </a:lvl4pPr>
            <a:lvl5pP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vl2pPr>
              <a:defRPr/>
            </a:lvl2pPr>
            <a:lvl3pPr>
              <a:defRPr/>
            </a:lvl3pPr>
            <a:lvl4pPr>
              <a:defRPr/>
            </a:lvl4pPr>
            <a:lvl5pP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14993801"/>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1196666581"/>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3040426532"/>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2128561606"/>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Tree>
    <p:extLst>
      <p:ext uri="{BB962C8B-B14F-4D97-AF65-F5344CB8AC3E}">
        <p14:creationId xmlns:p14="http://schemas.microsoft.com/office/powerpoint/2010/main" val="2240780418"/>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074921555"/>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1140383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1727628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4096944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2521370"/>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840377985"/>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4288566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161523661"/>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54972153"/>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4142380551"/>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818836179"/>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74438364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9302085"/>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0120300"/>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225187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74264088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11312438"/>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195698575"/>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799393712"/>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937569956"/>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034574959"/>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84007392"/>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94375615"/>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108514866"/>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793259036"/>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983926873"/>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96649388"/>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69906267"/>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33495777"/>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02389698"/>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62723530"/>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909447312"/>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57779225"/>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20421284"/>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85290627"/>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latin typeface="Arial" panose="020B0604020202020204" pitchFamily="34" charset="0"/>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Arial" panose="020B0604020202020204" pitchFamily="34" charset="0"/>
                <a:ea typeface="Verdana"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dirty="0"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873590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171288644"/>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045435923"/>
      </p:ext>
    </p:extLst>
  </p:cSld>
  <p:clrMapOvr>
    <a:masterClrMapping/>
  </p:clrMapOvr>
  <p:timing>
    <p:tnLst>
      <p:par>
        <p:cTn id="1" dur="indefinite" restart="never" nodeType="tmRoot"/>
      </p:par>
    </p:tn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587692159"/>
      </p:ext>
    </p:extLst>
  </p:cSld>
  <p:clrMapOvr>
    <a:masterClrMapping/>
  </p:clrMapOvr>
  <p:timing>
    <p:tnLst>
      <p:par>
        <p:cTn id="1" dur="indefinite" restart="never" nodeType="tmRoot"/>
      </p:par>
    </p:tn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59471721"/>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2677313034"/>
      </p:ext>
    </p:extLst>
  </p:cSld>
  <p:clrMapOvr>
    <a:masterClrMapping/>
  </p:clrMapOvr>
  <p:timing>
    <p:tnLst>
      <p:par>
        <p:cTn id="1" dur="indefinite" restart="never" nodeType="tmRoot"/>
      </p:par>
    </p:tn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449990078"/>
      </p:ext>
    </p:extLst>
  </p:cSld>
  <p:clrMapOvr>
    <a:masterClrMapping/>
  </p:clrMapOvr>
  <p:timing>
    <p:tnLst>
      <p:par>
        <p:cTn id="1" dur="indefinite" restart="never" nodeType="tmRoot"/>
      </p:par>
    </p:tn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4080132464"/>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805380994"/>
      </p:ext>
    </p:extLst>
  </p:cSld>
  <p:clrMapOvr>
    <a:masterClrMapping/>
  </p:clrMapOvr>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1364429750"/>
      </p:ext>
    </p:extLst>
  </p:cSld>
  <p:clrMapOvr>
    <a:masterClrMapping/>
  </p:clrMapOvr>
  <p:timing>
    <p:tnLst>
      <p:par>
        <p:cTn id="1" dur="indefinite" restart="never" nodeType="tmRoot"/>
      </p:par>
    </p:tn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792661246"/>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964484673"/>
      </p:ext>
    </p:extLst>
  </p:cSld>
  <p:clrMapOvr>
    <a:masterClrMapping/>
  </p:clrMapOvr>
  <p:timing>
    <p:tnLst>
      <p:par>
        <p:cTn id="1" dur="indefinite" restart="never" nodeType="tmRoot"/>
      </p:par>
    </p:tn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lvl1pPr>
              <a:defRPr/>
            </a:lvl1p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Tree>
    <p:extLst>
      <p:ext uri="{BB962C8B-B14F-4D97-AF65-F5344CB8AC3E}">
        <p14:creationId xmlns:p14="http://schemas.microsoft.com/office/powerpoint/2010/main" val="3204781448"/>
      </p:ext>
    </p:extLst>
  </p:cSld>
  <p:clrMapOvr>
    <a:masterClrMapping/>
  </p:clrMapOvr>
  <p:timing>
    <p:tnLst>
      <p:par>
        <p:cTn id="1" dur="indefinite" restart="never" nodeType="tmRoot"/>
      </p:par>
    </p:tnLst>
  </p:timing>
</p:sldLayout>
</file>

<file path=ppt/slideLayouts/slideLayout397.xml><?xml version="1.0" encoding="utf-8"?>
<p:sldLayout xmlns:p="http://schemas.openxmlformats.org/presentationml/2006/main" xmlns:a="http://schemas.openxmlformats.org/drawingml/2006/main" xmlns:r="http://schemas.openxmlformats.org/officeDocument/2006/relationships" preserve="1">
  <p:cSld name="Every day at Mintel">
    <p:spTree>
      <p:nvGrpSpPr>
        <p:cNvPr id="1" name=""/>
        <p:cNvGrpSpPr/>
        <p:nvPr/>
      </p:nvGrpSpPr>
      <p:grpSpPr>
        <a:xfrm>
          <a:off x="0" y="0"/>
          <a:ext cx="0" cy="0"/>
          <a:chOff x="0" y="0"/>
          <a:chExt cx="0" cy="0"/>
        </a:xfrm>
      </p:grpSpPr>
      <p:cxnSp>
        <p:nvCxnSpPr>
          <p:cNvPr id="2" name="Straight Connector 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4" name="Title 1"/>
          <p:cNvSpPr txBox="1">
            <a:spLocks/>
          </p:cNvSpPr>
          <p:nvPr/>
        </p:nvSpPr>
        <p:spPr>
          <a:xfrm>
            <a:off x="457200" y="274638"/>
            <a:ext cx="8229600" cy="417512"/>
          </a:xfrm>
          <a:prstGeom prst="rect">
            <a:avLst/>
          </a:prstGeom>
        </p:spPr>
        <p:txBody>
          <a:bodyPr anchor="ctr" lIns="0" rIns="0">
            <a:normAutofit fontScale="92500" lnSpcReduction="10000"/>
          </a:bodyPr>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eaLnBrk="1" fontAlgn="base" hangingPunct="1">
              <a:spcBef>
                <a:spcPct val="0"/>
              </a:spcBef>
              <a:spcAft>
                <a:spcPct val="0"/>
              </a:spcAft>
            </a:pPr>
            <a:r>
              <a:rPr lang="en-GB" sz="2400">
                <a:solidFill>
                  <a:srgbClr val="7054A3"/>
                </a:solidFill>
                <a:latin charset="0" pitchFamily="34" typeface="Verdana"/>
              </a:rPr>
              <a:t>Every day at Mintel…</a:t>
            </a:r>
          </a:p>
        </p:txBody>
      </p:sp>
      <p:pic>
        <p:nvPicPr>
          <p:cNvPr id="5"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8366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0497437"/>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pic>
        <p:nvPicPr>
          <p:cNvPr id="4"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703263" y="2066925"/>
            <a:ext cx="7974012"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38860054"/>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2"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1545632881"/>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29655451"/>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p:cSld name="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200298436"/>
      </p:ext>
    </p:extLst>
  </p:cSld>
  <p:clrMapOvr>
    <a:masterClrMapping/>
  </p:clrMapOvr>
  <p:hf hdr="0" ftr="0" dt="0"/>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8"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22034790"/>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856048168"/>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p:cSld name="2 pull-out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82589633"/>
      </p:ext>
    </p:extLst>
  </p:cSld>
  <p:clrMapOvr>
    <a:masterClrMapping/>
  </p:clrMapOvr>
  <p:hf hdr="0" ftr="0" dt="0"/>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p:cSld name="2 pull-out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56105445"/>
      </p:ext>
    </p:extLst>
  </p:cSld>
  <p:clrMapOvr>
    <a:masterClrMapping/>
  </p:clrMapOvr>
  <p:hf hdr="0" ftr="0" dt="0"/>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p:cSld name="2 pull-out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12005249"/>
      </p:ext>
    </p:extLst>
  </p:cSld>
  <p:clrMapOvr>
    <a:masterClrMapping/>
  </p:clrMapOvr>
  <p:hf hdr="0" ftr="0" dt="0"/>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p:cSld name="2 pull-out (magenta)">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94596509"/>
      </p:ext>
    </p:extLst>
  </p:cSld>
  <p:clrMapOvr>
    <a:masterClrMapping/>
  </p:clrMapOvr>
  <p:hf hdr="0" ftr="0" dt="0"/>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80555592"/>
      </p:ext>
    </p:extLst>
  </p:cSld>
  <p:clrMapOvr>
    <a:masterClrMapping/>
  </p:clrMapOvr>
  <p:hf hdr="0" ftr="0" dt="0"/>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p:cSld name="Large pull-out (purple)">
    <p:spTree>
      <p:nvGrpSpPr>
        <p:cNvPr id="1" name=""/>
        <p:cNvGrpSpPr/>
        <p:nvPr/>
      </p:nvGrpSpPr>
      <p:grpSpPr>
        <a:xfrm>
          <a:off x="0" y="0"/>
          <a:ext cx="0" cy="0"/>
          <a:chOff x="0" y="0"/>
          <a:chExt cx="0" cy="0"/>
        </a:xfrm>
      </p:grpSpPr>
      <p:sp>
        <p:nvSpPr>
          <p:cNvPr id="6" name="Rectangle 5"/>
          <p:cNvSpPr/>
          <p:nvPr/>
        </p:nvSpPr>
        <p:spPr>
          <a:xfrm>
            <a:off x="474663" y="1412875"/>
            <a:ext cx="26574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13247559"/>
      </p:ext>
    </p:extLst>
  </p:cSld>
  <p:clrMapOvr>
    <a:masterClrMapping/>
  </p:clrMapOvr>
  <p:hf hdr="0" ftr="0" dt="0"/>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67287120"/>
      </p:ext>
    </p:extLst>
  </p:cSld>
  <p:clrMapOvr>
    <a:masterClrMapping/>
  </p:clrMapOvr>
  <p:hf hdr="0" ftr="0" dt="0"/>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74474731"/>
      </p:ext>
    </p:extLst>
  </p:cSld>
  <p:clrMapOvr>
    <a:masterClrMapping/>
  </p:clrMapOvr>
  <p:hf hdr="0" ftr="0" dt="0"/>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p:cSld name="Pull-out (blu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4180921"/>
      </p:ext>
    </p:extLst>
  </p:cSld>
  <p:clrMapOvr>
    <a:masterClrMapping/>
  </p:clrMapOvr>
  <p:hf hdr="0" ftr="0" dt="0"/>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p:cSld name="Large pull-out (blu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258602767"/>
      </p:ext>
    </p:extLst>
  </p:cSld>
  <p:clrMapOvr>
    <a:masterClrMapping/>
  </p:clrMapOvr>
  <p:hf hdr="0" ftr="0" dt="0"/>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p:cSld name="Pull-out (magenta)">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037322080"/>
      </p:ext>
    </p:extLst>
  </p:cSld>
  <p:clrMapOvr>
    <a:masterClrMapping/>
  </p:clrMapOvr>
  <p:hf hdr="0" ftr="0" dt="0"/>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p:cSld name="Large pull-out (magenta)">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05733547"/>
      </p:ext>
    </p:extLst>
  </p:cSld>
  <p:clrMapOvr>
    <a:masterClrMapping/>
  </p:clrMapOvr>
  <p:hf hdr="0" ftr="0" dt="0"/>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p:cSld name="2 large pull-out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3587313"/>
      </p:ext>
    </p:extLst>
  </p:cSld>
  <p:clrMapOvr>
    <a:masterClrMapping/>
  </p:clrMapOvr>
  <p:hf hdr="0" ftr="0" dt="0"/>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p:cSld name="2 large pull-out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28807362"/>
      </p:ext>
    </p:extLst>
  </p:cSld>
  <p:clrMapOvr>
    <a:masterClrMapping/>
  </p:clrMapOvr>
  <p:hf hdr="0" ftr="0" dt="0"/>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p:cSld name="2 large pull-out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88026946"/>
      </p:ext>
    </p:extLst>
  </p:cSld>
  <p:clrMapOvr>
    <a:masterClrMapping/>
  </p:clrMapOvr>
  <p:hf hdr="0" ftr="0" dt="0"/>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p:cSld name="2 large pull-out (magenta)">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44318954"/>
      </p:ext>
    </p:extLst>
  </p:cSld>
  <p:clrMapOvr>
    <a:masterClrMapping/>
  </p:clrMapOvr>
  <p:hf hdr="0" ftr="0" dt="0"/>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p:cSld name="Outline 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176704012"/>
      </p:ext>
    </p:extLst>
  </p:cSld>
  <p:clrMapOvr>
    <a:masterClrMapping/>
  </p:clrMapOvr>
  <p:hf hdr="0" ftr="0" dt="0"/>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p:cSld name="Outline bullet boxes x 3">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84540891"/>
      </p:ext>
    </p:extLst>
  </p:cSld>
  <p:clrMapOvr>
    <a:masterClrMapping/>
  </p:clrMapOvr>
  <p:hf hdr="0" ftr="0" dt="0"/>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p:cSld name="Bullet boxes x 3">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41907336"/>
      </p:ext>
    </p:extLst>
  </p:cSld>
  <p:clrMapOvr>
    <a:masterClrMapping/>
  </p:clrMapOvr>
  <p:hf hdr="0" ftr="0" dt="0"/>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p:cSld name="Bullet boxes x 3 (gradien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1989138"/>
            <a:ext cx="2636837" cy="2954337"/>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3257550" y="1985963"/>
            <a:ext cx="2635250" cy="295275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01359118"/>
      </p:ext>
    </p:extLst>
  </p:cSld>
  <p:clrMapOvr>
    <a:masterClrMapping/>
  </p:clrMapOvr>
  <p:hf hdr="0" ftr="0" dt="0"/>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p:cSld name="Large bullet boxes x 3 (gradien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911225"/>
            <a:ext cx="2636837" cy="5043488"/>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3257550" y="908050"/>
            <a:ext cx="2635250" cy="504190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24637452"/>
      </p:ext>
    </p:extLst>
  </p:cSld>
  <p:clrMapOvr>
    <a:masterClrMapping/>
  </p:clrMapOvr>
  <p:hf hdr="0" ftr="0" dt="0"/>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p:cSld name="Bullet boxes x 3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81059544"/>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p:cSld name="Large bullet boxes x 3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3373551929"/>
      </p:ext>
    </p:extLst>
  </p:cSld>
  <p:clrMapOvr>
    <a:masterClrMapping/>
  </p:clrMapOvr>
  <p:hf hdr="0" ftr="0" dt="0"/>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p:cSld name="Bullet boxes x 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53666440"/>
      </p:ext>
    </p:extLst>
  </p:cSld>
  <p:clrMapOvr>
    <a:masterClrMapping/>
  </p:clrMapOvr>
  <p:hf hdr="0" ftr="0" dt="0"/>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70549296"/>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p:cSld name="Bullet Point x 2">
    <p:spTree>
      <p:nvGrpSpPr>
        <p:cNvPr id="1" name=""/>
        <p:cNvGrpSpPr/>
        <p:nvPr/>
      </p:nvGrpSpPr>
      <p:grpSpPr>
        <a:xfrm>
          <a:off x="0" y="0"/>
          <a:ext cx="0" cy="0"/>
          <a:chOff x="0" y="0"/>
          <a:chExt cx="0" cy="0"/>
        </a:xfrm>
      </p:grpSpPr>
      <p:cxnSp>
        <p:nvCxnSpPr>
          <p:cNvPr id="7" name="Straight Connector 6"/>
          <p:cNvCxnSpPr/>
          <p:nvPr/>
        </p:nvCxnSpPr>
        <p:spPr>
          <a:xfrm>
            <a:off x="1544638" y="2222500"/>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14375" y="148431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0" name="Oval 9"/>
          <p:cNvSpPr/>
          <p:nvPr/>
        </p:nvSpPr>
        <p:spPr>
          <a:xfrm>
            <a:off x="714375" y="3832225"/>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9" y="1484677"/>
            <a:ext cx="5975994"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9" y="3842200"/>
            <a:ext cx="5975994"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713604" y="1484784"/>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713604" y="3835996"/>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712616989"/>
      </p:ext>
    </p:extLst>
  </p:cSld>
  <p:clrMapOvr>
    <a:masterClrMapping/>
  </p:clrMapOvr>
  <p:hf hdr="0" ftr="0" dt="0"/>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p:cSld name="Bullet Point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489961639"/>
      </p:ext>
    </p:extLst>
  </p:cSld>
  <p:clrMapOvr>
    <a:masterClrMapping/>
  </p:clrMapOvr>
  <p:hf hdr="0" ftr="0" dt="0"/>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p:cSld name="Bullet Point x 3 (magenta)">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552453607"/>
      </p:ext>
    </p:extLst>
  </p:cSld>
  <p:clrMapOvr>
    <a:masterClrMapping/>
  </p:clrMapOvr>
  <p:hf hdr="0" ftr="0" dt="0"/>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p:cSld name="Bullet Point x 3">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5"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562100836"/>
      </p:ext>
    </p:extLst>
  </p:cSld>
  <p:clrMapOvr>
    <a:masterClrMapping/>
  </p:clrMapOvr>
  <p:hf hdr="0" ftr="0" dt="0"/>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p:cSld name="Bullet Point x 3 (top)">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21357856"/>
      </p:ext>
    </p:extLst>
  </p:cSld>
  <p:clrMapOvr>
    <a:masterClrMapping/>
  </p:clrMapOvr>
  <p:hf hdr="0" ftr="0" dt="0"/>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p:cSld name="Bullet Point x 3 (middle)">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332988443"/>
      </p:ext>
    </p:extLst>
  </p:cSld>
  <p:clrMapOvr>
    <a:masterClrMapping/>
  </p:clrMapOvr>
  <p:hf hdr="0" ftr="0" dt="0"/>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p:cSld name="Bullet Point x 3 (bottom)">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644740949"/>
      </p:ext>
    </p:extLst>
  </p:cSld>
  <p:clrMapOvr>
    <a:masterClrMapping/>
  </p:clrMapOvr>
  <p:hf hdr="0" ftr="0" dt="0"/>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p:cSld name="Bullet Point x 4">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767981557"/>
      </p:ext>
    </p:extLst>
  </p:cSld>
  <p:clrMapOvr>
    <a:masterClrMapping/>
  </p:clrMapOvr>
  <p:hf hdr="0" ftr="0" dt="0"/>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p:cSld name="Bullet Point x 4 (top)">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14914008"/>
      </p:ext>
    </p:extLst>
  </p:cSld>
  <p:clrMapOvr>
    <a:masterClrMapping/>
  </p:clrMapOvr>
  <p:hf hdr="0" ftr="0" dt="0"/>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p:cSld name="Bullet Point x 4 (top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55752207"/>
      </p:ext>
    </p:extLst>
  </p:cSld>
  <p:clrMapOvr>
    <a:masterClrMapping/>
  </p:clrMapOvr>
  <p:hf hdr="0" ftr="0" dt="0"/>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p:cSld name="Bullet Point x 4 (bottom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319819576"/>
      </p:ext>
    </p:extLst>
  </p:cSld>
  <p:clrMapOvr>
    <a:masterClrMapping/>
  </p:clrMapOvr>
  <p:hf hdr="0" ftr="0" dt="0"/>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p:cSld name="Bullet Point x 4 (bottom)">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587639330"/>
      </p:ext>
    </p:extLst>
  </p:cSld>
  <p:clrMapOvr>
    <a:masterClrMapping/>
  </p:clrMapOvr>
  <p:hf hdr="0" ftr="0" dt="0"/>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p:cSld name="Big bullets x 4 (yellow)">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537675084"/>
      </p:ext>
    </p:extLst>
  </p:cSld>
  <p:clrMapOvr>
    <a:masterClrMapping/>
  </p:clrMapOvr>
  <p:hf hdr="0" ftr="0" dt="0"/>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p:cSld name="Big bullets x 4 (multi)">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310238510"/>
      </p:ext>
    </p:extLst>
  </p:cSld>
  <p:clrMapOvr>
    <a:masterClrMapping/>
  </p:clrMapOvr>
  <p:hf hdr="0" ftr="0" dt="0"/>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p:cSld name="Pinpoint x 2">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3768474180"/>
      </p:ext>
    </p:extLst>
  </p:cSld>
  <p:clrMapOvr>
    <a:masterClrMapping/>
  </p:clrMapOvr>
  <p:hf hdr="0" ftr="0" dt="0"/>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803400" y="5218113"/>
            <a:ext cx="373063" cy="3714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Oval 13"/>
          <p:cNvSpPr/>
          <p:nvPr/>
        </p:nvSpPr>
        <p:spPr>
          <a:xfrm>
            <a:off x="4224338" y="4570413"/>
            <a:ext cx="373062"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Oval 14"/>
          <p:cNvSpPr/>
          <p:nvPr/>
        </p:nvSpPr>
        <p:spPr>
          <a:xfrm>
            <a:off x="6632575" y="3849688"/>
            <a:ext cx="371475" cy="3714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102752308"/>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p:cSld name="Pinpoint x 4">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63272410"/>
      </p:ext>
    </p:extLst>
  </p:cSld>
  <p:clrMapOvr>
    <a:masterClrMapping/>
  </p:clrMapOvr>
  <p:hf hdr="0" ftr="0" dt="0"/>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Oval 20"/>
          <p:cNvSpPr/>
          <p:nvPr/>
        </p:nvSpPr>
        <p:spPr>
          <a:xfrm>
            <a:off x="4445000" y="3522663"/>
            <a:ext cx="373063"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Oval 22"/>
          <p:cNvSpPr/>
          <p:nvPr/>
        </p:nvSpPr>
        <p:spPr>
          <a:xfrm>
            <a:off x="7345363" y="3522663"/>
            <a:ext cx="373062" cy="3730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44229681"/>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p:cSld name="Timeline">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1666216161"/>
      </p:ext>
    </p:extLst>
  </p:cSld>
  <p:clrMapOvr>
    <a:masterClrMapping/>
  </p:clrMapOvr>
  <p:hf hdr="0" ftr="0" dt="0"/>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p:cSld name="1 Product (lef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22089481"/>
      </p:ext>
    </p:extLst>
  </p:cSld>
  <p:clrMapOvr>
    <a:masterClrMapping/>
  </p:clrMapOvr>
  <p:hf hdr="0" ftr="0" dt="0"/>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p:cSld name="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96007997"/>
      </p:ext>
    </p:extLst>
  </p:cSld>
  <p:clrMapOvr>
    <a:masterClrMapping/>
  </p:clrMapOvr>
  <p:hf hdr="0" ftr="0" dt="0"/>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p:cSld name="2_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862320" y="908050"/>
            <a:ext cx="281019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5861836" y="4795683"/>
            <a:ext cx="2810677" cy="11479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5862320" y="4795520"/>
            <a:ext cx="2810490" cy="11484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5974080" y="972136"/>
            <a:ext cx="2626720"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671687770"/>
      </p:ext>
    </p:extLst>
  </p:cSld>
  <p:clrMapOvr>
    <a:masterClrMapping/>
  </p:clrMapOvr>
  <p:hf hdr="0" ftr="0" dt="0"/>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p:cSld name="1_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2387600"/>
            <a:ext cx="3960813" cy="35560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2468880"/>
            <a:ext cx="3841855" cy="268836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37917269"/>
      </p:ext>
    </p:extLst>
  </p:cSld>
  <p:clrMapOvr>
    <a:masterClrMapping/>
  </p:clrMapOvr>
  <p:hf hdr="0" ftr="0" dt="0"/>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p:cSld name="2 x product">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29312104"/>
      </p:ext>
    </p:extLst>
  </p:cSld>
  <p:clrMapOvr>
    <a:masterClrMapping/>
  </p:clrMapOvr>
  <p:hf hdr="0" ftr="0" dt="0"/>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p:cSld name="1 Product (left) &amp; tex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39"/>
          </p:nvPr>
        </p:nvSpPr>
        <p:spPr>
          <a:xfrm>
            <a:off x="539553" y="969962"/>
            <a:ext cx="3816424" cy="418723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77687772"/>
      </p:ext>
    </p:extLst>
  </p:cSld>
  <p:clrMapOvr>
    <a:masterClrMapping/>
  </p:clrMapOvr>
  <p:hf hdr="0" ftr="0" dt="0"/>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p:cSld name="1 Product (right) &amp; text (purple)">
    <p:spTree>
      <p:nvGrpSpPr>
        <p:cNvPr id="1" name=""/>
        <p:cNvGrpSpPr/>
        <p:nvPr/>
      </p:nvGrpSpPr>
      <p:grpSpPr>
        <a:xfrm>
          <a:off x="0" y="0"/>
          <a:ext cx="0" cy="0"/>
          <a:chOff x="0" y="0"/>
          <a:chExt cx="0" cy="0"/>
        </a:xfrm>
      </p:grpSpPr>
      <p:sp>
        <p:nvSpPr>
          <p:cNvPr id="6" name="Rectangle 5"/>
          <p:cNvSpPr/>
          <p:nvPr/>
        </p:nvSpPr>
        <p:spPr>
          <a:xfrm>
            <a:off x="466725" y="908050"/>
            <a:ext cx="4249738"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16463" y="908050"/>
            <a:ext cx="3960812"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716463" y="5229225"/>
            <a:ext cx="3960812"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716725"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539552" y="969962"/>
            <a:ext cx="4103753"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4763410" y="972136"/>
            <a:ext cx="3841855" cy="4185104"/>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63581161"/>
      </p:ext>
    </p:extLst>
  </p:cSld>
  <p:clrMapOvr>
    <a:masterClrMapping/>
  </p:clrMapOvr>
  <p:hf hdr="0" ftr="0" dt="0"/>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p:cSld name="1 Product (left) &amp; text/graph optio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1990896228"/>
      </p:ext>
    </p:extLst>
  </p:cSld>
  <p:clrMapOvr>
    <a:masterClrMapping/>
  </p:clrMapOvr>
  <p:hf hdr="0" ftr="0" dt="0"/>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p:cSld name="1 Product (right) &amp; text/graph optio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528448491"/>
      </p:ext>
    </p:extLst>
  </p:cSld>
  <p:clrMapOvr>
    <a:masterClrMapping/>
  </p:clrMapOvr>
  <p:hf hdr="0" ftr="0" dt="0"/>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p:cSld name="2 x product &amp; text (left &amp; green)">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49889394"/>
      </p:ext>
    </p:extLst>
  </p:cSld>
  <p:clrMapOvr>
    <a:masterClrMapping/>
  </p:clrMapOvr>
  <p:hf hdr="0" ftr="0" dt="0"/>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p:cSld name="2 x product &amp; text (lef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7510540"/>
      </p:ext>
    </p:extLst>
  </p:cSld>
  <p:clrMapOvr>
    <a:masterClrMapping/>
  </p:clrMapOvr>
  <p:hf hdr="0" ftr="0" dt="0"/>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p:cSld name="2 x product &amp; text (righ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815660989"/>
      </p:ext>
    </p:extLst>
  </p:cSld>
  <p:clrMapOvr>
    <a:masterClrMapping/>
  </p:clrMapOvr>
  <p:hf hdr="0" ftr="0" dt="0"/>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p:cSld name="2 x product (large &amp; green)">
    <p:spTree>
      <p:nvGrpSpPr>
        <p:cNvPr id="1" name=""/>
        <p:cNvGrpSpPr/>
        <p:nvPr/>
      </p:nvGrpSpPr>
      <p:grpSpPr>
        <a:xfrm>
          <a:off x="0" y="0"/>
          <a:ext cx="0" cy="0"/>
          <a:chOff x="0" y="0"/>
          <a:chExt cx="0" cy="0"/>
        </a:xfrm>
      </p:grpSpPr>
      <p:sp>
        <p:nvSpPr>
          <p:cNvPr id="10" name="Rectangle 9"/>
          <p:cNvSpPr/>
          <p:nvPr/>
        </p:nvSpPr>
        <p:spPr>
          <a:xfrm>
            <a:off x="466725" y="5013325"/>
            <a:ext cx="3960813"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4710113" y="5013325"/>
            <a:ext cx="3959225"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755650" y="901700"/>
            <a:ext cx="3387725"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5000625" y="901700"/>
            <a:ext cx="3387725"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631916665"/>
      </p:ext>
    </p:extLst>
  </p:cSld>
  <p:clrMapOvr>
    <a:masterClrMapping/>
  </p:clrMapOvr>
  <p:hf hdr="0" ftr="0" dt="0"/>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p:cSld name="2 x product (large &amp; multi)">
    <p:spTree>
      <p:nvGrpSpPr>
        <p:cNvPr id="1" name=""/>
        <p:cNvGrpSpPr/>
        <p:nvPr/>
      </p:nvGrpSpPr>
      <p:grpSpPr>
        <a:xfrm>
          <a:off x="0" y="0"/>
          <a:ext cx="0" cy="0"/>
          <a:chOff x="0" y="0"/>
          <a:chExt cx="0" cy="0"/>
        </a:xfrm>
      </p:grpSpPr>
      <p:sp>
        <p:nvSpPr>
          <p:cNvPr id="11" name="Rectangle 10"/>
          <p:cNvSpPr/>
          <p:nvPr/>
        </p:nvSpPr>
        <p:spPr>
          <a:xfrm>
            <a:off x="755650" y="5187950"/>
            <a:ext cx="3387725" cy="582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5000625" y="5187950"/>
            <a:ext cx="3387725" cy="582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1108075" y="985838"/>
            <a:ext cx="6848475" cy="787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a:no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a:no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27932355"/>
      </p:ext>
    </p:extLst>
  </p:cSld>
  <p:clrMapOvr>
    <a:masterClrMapping/>
  </p:clrMapOvr>
  <p:hf hdr="0" ftr="0" dt="0"/>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p:cSld name="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userDrawn="1"/>
        </p:nvSpPr>
        <p:spPr>
          <a:xfrm>
            <a:off x="3273425" y="5014913"/>
            <a:ext cx="2635250"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606107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1108075" y="985838"/>
            <a:ext cx="6848475" cy="787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a:no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a:no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a:no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791042613"/>
      </p:ext>
    </p:extLst>
  </p:cSld>
  <p:clrMapOvr>
    <a:masterClrMapping/>
  </p:clrMapOvr>
  <p:hf hdr="0" ftr="0" dt="0"/>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p:cSld name="3 x product &amp; text (green)">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Text Placeholder 2"/>
          <p:cNvSpPr>
            <a:spLocks noGrp="1"/>
          </p:cNvSpPr>
          <p:nvPr>
            <p:ph type="body" idx="12"/>
          </p:nvPr>
        </p:nvSpPr>
        <p:spPr>
          <a:xfrm>
            <a:off x="467430"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1523067"/>
      </p:ext>
    </p:extLst>
  </p:cSld>
  <p:clrMapOvr>
    <a:masterClrMapping/>
  </p:clrMapOvr>
  <p:hf hdr="0" ftr="0" dt="0"/>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p:cSld name="3 x product &amp; text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6061075" y="5360988"/>
            <a:ext cx="2636838"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60610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958730762"/>
      </p:ext>
    </p:extLst>
  </p:cSld>
  <p:clrMapOvr>
    <a:masterClrMapping/>
  </p:clrMapOvr>
  <p:hf hdr="0" ftr="0" dt="0"/>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p:cSld name="3 x full page product (green)">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56966790"/>
      </p:ext>
    </p:extLst>
  </p:cSld>
  <p:clrMapOvr>
    <a:masterClrMapping/>
  </p:clrMapOvr>
  <p:hf hdr="0" ftr="0" dt="0"/>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p:cSld name="3 x full page product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18731533"/>
      </p:ext>
    </p:extLst>
  </p:cSld>
  <p:clrMapOvr>
    <a:masterClrMapping/>
  </p:clrMapOvr>
  <p:hf hdr="0" ftr="0" dt="0"/>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p:cSld name="3 x outlin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0"/>
          </p:nvPr>
        </p:nvSpPr>
        <p:spPr>
          <a:xfrm>
            <a:off x="5388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38227306"/>
      </p:ext>
    </p:extLst>
  </p:cSld>
  <p:clrMapOvr>
    <a:masterClrMapping/>
  </p:clrMapOvr>
  <p:hf hdr="0" ftr="0" dt="0"/>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p:cSld name="3 x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44176604"/>
      </p:ext>
    </p:extLst>
  </p:cSld>
  <p:clrMapOvr>
    <a:masterClrMapping/>
  </p:clrMapOvr>
  <p:hf hdr="0" ftr="0" dt="0"/>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p:cSld name="3 x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093076515"/>
      </p:ext>
    </p:extLst>
  </p:cSld>
  <p:clrMapOvr>
    <a:masterClrMapping/>
  </p:clrMapOvr>
  <p:hf hdr="0" ftr="0" dt="0"/>
</p:sldLayout>
</file>

<file path=ppt/slideLayouts/slideLayout470.xml><?xml version="1.0" encoding="utf-8"?>
<p:sldLayout xmlns:a="http://schemas.openxmlformats.org/drawingml/2006/main" xmlns:r="http://schemas.openxmlformats.org/officeDocument/2006/relationships" xmlns:p="http://schemas.openxmlformats.org/presentationml/2006/main" preserve="1">
  <p:cSld name="4 boxes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4643438" y="5360988"/>
            <a:ext cx="3509962"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3"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4" name="Rectangle 13"/>
          <p:cNvSpPr/>
          <p:nvPr/>
        </p:nvSpPr>
        <p:spPr>
          <a:xfrm>
            <a:off x="920750" y="2794000"/>
            <a:ext cx="35115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920750" y="920750"/>
            <a:ext cx="35115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3896977629"/>
      </p:ext>
    </p:extLst>
  </p:cSld>
  <p:clrMapOvr>
    <a:masterClrMapping/>
  </p:clrMapOvr>
  <p:hf hdr="0" ftr="0" dt="0"/>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p:cSld name="4 boxes (multi)">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062330257"/>
      </p:ext>
    </p:extLst>
  </p:cSld>
  <p:clrMapOvr>
    <a:masterClrMapping/>
  </p:clrMapOvr>
  <p:hf hdr="0" ftr="0" dt="0"/>
</p:sldLayout>
</file>

<file path=ppt/slideLayouts/slideLayout472.xml><?xml version="1.0" encoding="utf-8"?>
<p:sldLayout xmlns:a="http://schemas.openxmlformats.org/drawingml/2006/main" xmlns:r="http://schemas.openxmlformats.org/officeDocument/2006/relationships" xmlns:p="http://schemas.openxmlformats.org/presentationml/2006/main" preserve="1">
  <p:cSld name="6 boxes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20793125"/>
      </p:ext>
    </p:extLst>
  </p:cSld>
  <p:clrMapOvr>
    <a:masterClrMapping/>
  </p:clrMapOvr>
  <p:hf hdr="0" ftr="0" dt="0"/>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p:cSld name="6 boxes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16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Rectangle 21"/>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Rectangle 22"/>
          <p:cNvSpPr/>
          <p:nvPr/>
        </p:nvSpPr>
        <p:spPr>
          <a:xfrm>
            <a:off x="6061075" y="3487738"/>
            <a:ext cx="2636838" cy="2455862"/>
          </a:xfrm>
          <a:prstGeom prst="rect">
            <a:avLst/>
          </a:prstGeom>
          <a:noFill/>
          <a:ln w="31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119340354"/>
      </p:ext>
    </p:extLst>
  </p:cSld>
  <p:clrMapOvr>
    <a:masterClrMapping/>
  </p:clrMapOvr>
  <p:hf hdr="0" ftr="0" dt="0"/>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p:cSld name="6 call-ou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915128586"/>
      </p:ext>
    </p:extLst>
  </p:cSld>
  <p:clrMapOvr>
    <a:masterClrMapping/>
  </p:clrMapOvr>
  <p:hf hdr="0" ftr="0" dt="0"/>
</p:sldLayout>
</file>

<file path=ppt/slideLayouts/slideLayout475.xml><?xml version="1.0" encoding="utf-8"?>
<p:sldLayout xmlns:a="http://schemas.openxmlformats.org/drawingml/2006/main" xmlns:r="http://schemas.openxmlformats.org/officeDocument/2006/relationships" xmlns:p="http://schemas.openxmlformats.org/presentationml/2006/main" preserve="1">
  <p:cSld name="5 boxes (green)">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1855788" y="5360988"/>
            <a:ext cx="2592387"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1855788" y="3487738"/>
            <a:ext cx="2592387"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7"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9"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96716804"/>
      </p:ext>
    </p:extLst>
  </p:cSld>
  <p:clrMapOvr>
    <a:masterClrMapping/>
  </p:clrMapOvr>
  <p:hf hdr="0" ftr="0" dt="0"/>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p:cSld name="5 boxes (multi)">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Rectangle 16"/>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8" name="Rectangle 17"/>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9" name="Rectangle 18"/>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0" name="Rectangle 19"/>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Rectangle 20"/>
          <p:cNvSpPr/>
          <p:nvPr/>
        </p:nvSpPr>
        <p:spPr>
          <a:xfrm>
            <a:off x="1855788" y="5360988"/>
            <a:ext cx="2592387"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Rectangle 21"/>
          <p:cNvSpPr/>
          <p:nvPr/>
        </p:nvSpPr>
        <p:spPr>
          <a:xfrm>
            <a:off x="1855788" y="3487738"/>
            <a:ext cx="2592387"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1912073869"/>
      </p:ext>
    </p:extLst>
  </p:cSld>
  <p:clrMapOvr>
    <a:masterClrMapping/>
  </p:clrMapOvr>
  <p:hf hdr="0" ftr="0" dt="0"/>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p:cSld name="8 boxes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 name="Text Placeholder 2"/>
          <p:cNvSpPr>
            <a:spLocks noGrp="1"/>
          </p:cNvSpPr>
          <p:nvPr>
            <p:ph type="body" idx="1"/>
          </p:nvPr>
        </p:nvSpPr>
        <p:spPr>
          <a:xfrm>
            <a:off x="467430"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82979506"/>
      </p:ext>
    </p:extLst>
  </p:cSld>
  <p:clrMapOvr>
    <a:masterClrMapping/>
  </p:clrMapOvr>
  <p:hf hdr="0" ftr="0" dt="0"/>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p:cSld name="8 boxes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10304056"/>
      </p:ext>
    </p:extLst>
  </p:cSld>
  <p:clrMapOvr>
    <a:masterClrMapping/>
  </p:clrMapOvr>
  <p:hf hdr="0" ftr="0" dt="0"/>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218724724"/>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p:cSld name="Large 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4868863"/>
            <a:ext cx="8220075"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1"/>
            <a:ext cx="8210550" cy="38891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4869162"/>
            <a:ext cx="8219370" cy="1074774"/>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902818643"/>
      </p:ext>
    </p:extLst>
  </p:cSld>
  <p:clrMapOvr>
    <a:masterClrMapping/>
  </p:clrMapOvr>
  <p:hf hdr="0" ftr="0" dt="0"/>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12707801"/>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400136088"/>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p:cSld name="Pull-out &amp; content (magenta)">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950526832"/>
      </p:ext>
    </p:extLst>
  </p:cSld>
  <p:clrMapOvr>
    <a:masterClrMapping/>
  </p:clrMapOvr>
  <p:hf hdr="0" ftr="0" dt="0"/>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p:cSld name="6 x Boxes (purple &amp; aqua)">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327977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6069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264163257"/>
      </p:ext>
    </p:extLst>
  </p:cSld>
  <p:clrMapOvr>
    <a:masterClrMapping/>
  </p:clrMapOvr>
  <p:hf hdr="0" ftr="0" dt="0"/>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327977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6069013" y="3490913"/>
            <a:ext cx="2635250" cy="2455862"/>
          </a:xfrm>
          <a:prstGeom prst="rect">
            <a:avLst/>
          </a:prstGeom>
          <a:solidFill>
            <a:schemeClr val="accent6">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08550933"/>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1099193812"/>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p:cSld name="2 x bullets (4 line) &amp; image ">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59325" y="2019300"/>
            <a:ext cx="3916363" cy="112553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760913" y="3311525"/>
            <a:ext cx="3916362" cy="112553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206080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333524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473235574"/>
      </p:ext>
    </p:extLst>
  </p:cSld>
  <p:clrMapOvr>
    <a:masterClrMapping/>
  </p:clrMapOvr>
  <p:hf hdr="0" ftr="0" dt="0"/>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p:cSld name="3 x bullets (3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892450813"/>
      </p:ext>
    </p:extLst>
  </p:cSld>
  <p:clrMapOvr>
    <a:masterClrMapping/>
  </p:clrMapOvr>
  <p:hf hdr="0" ftr="0" dt="0"/>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p:cSld name="4 x bullets (3 line) &amp; image ">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759325" y="16462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4760913" y="25781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760913" y="35306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760913" y="4437063"/>
            <a:ext cx="3916362" cy="7889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6886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6030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56188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8" name="Content Placeholder 2"/>
          <p:cNvSpPr>
            <a:spLocks noGrp="1"/>
          </p:cNvSpPr>
          <p:nvPr>
            <p:ph sz="quarter" idx="36"/>
          </p:nvPr>
        </p:nvSpPr>
        <p:spPr>
          <a:xfrm>
            <a:off x="4859338" y="44678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0193156"/>
      </p:ext>
    </p:extLst>
  </p:cSld>
  <p:clrMapOvr>
    <a:masterClrMapping/>
  </p:clrMapOvr>
  <p:hf hdr="0" ftr="0" dt="0"/>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p:cSld name="3 x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140841207"/>
      </p:ext>
    </p:extLst>
  </p:cSld>
  <p:clrMapOvr>
    <a:masterClrMapping/>
  </p:clrMapOvr>
  <p:hf hdr="0" ftr="0" dt="0"/>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p:cSld name="4 x bullets &amp; image (full-bleed)">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1588" y="16970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0" name="Rectangle 9"/>
          <p:cNvSpPr/>
          <p:nvPr/>
        </p:nvSpPr>
        <p:spPr>
          <a:xfrm>
            <a:off x="0" y="26289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0" y="35814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0" y="4511675"/>
            <a:ext cx="4513263"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eaLnBrk="0" fontAlgn="base" hangingPunct="0">
              <a:spcBef>
                <a:spcPct val="0"/>
              </a:spcBef>
              <a:spcAft>
                <a:spcPct val="0"/>
              </a:spcAft>
              <a:defRPr/>
            </a:pPr>
            <a:endParaRPr lang="en-GB" sz="2400">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7386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6530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611822"/>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4" name="Content Placeholder 2"/>
          <p:cNvSpPr>
            <a:spLocks noGrp="1"/>
          </p:cNvSpPr>
          <p:nvPr>
            <p:ph sz="quarter" idx="36"/>
          </p:nvPr>
        </p:nvSpPr>
        <p:spPr>
          <a:xfrm>
            <a:off x="126665" y="454300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171657328"/>
      </p:ext>
    </p:extLst>
  </p:cSld>
  <p:clrMapOvr>
    <a:masterClrMapping/>
  </p:clrMapOvr>
  <p:hf hdr="0" ftr="0" dt="0"/>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Oval 14"/>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2897394557"/>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1658294255"/>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5059363"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4" name="Straight Connector 13"/>
          <p:cNvCxnSpPr/>
          <p:nvPr/>
        </p:nvCxnSpPr>
        <p:spPr>
          <a:xfrm flipV="1">
            <a:off x="2051050" y="908050"/>
            <a:ext cx="5041900"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half" idx="16"/>
          </p:nvPr>
        </p:nvSpPr>
        <p:spPr>
          <a:xfrm>
            <a:off x="2915817" y="1772817"/>
            <a:ext cx="3312368" cy="3312368"/>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Tree>
    <p:extLst>
      <p:ext uri="{BB962C8B-B14F-4D97-AF65-F5344CB8AC3E}">
        <p14:creationId xmlns:p14="http://schemas.microsoft.com/office/powerpoint/2010/main" val="3090987955"/>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293231839"/>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userDrawn="1">
  <p:cSld name="1_Section header with text">
    <p:spTree>
      <p:nvGrpSpPr>
        <p:cNvPr id="1" name=""/>
        <p:cNvGrpSpPr/>
        <p:nvPr/>
      </p:nvGrpSpPr>
      <p:grpSpPr>
        <a:xfrm>
          <a:off x="0" y="0"/>
          <a:ext cx="0" cy="0"/>
          <a:chOff x="0" y="0"/>
          <a:chExt cx="0" cy="0"/>
        </a:xfrm>
      </p:grpSpPr>
      <p:pic>
        <p:nvPicPr>
          <p:cNvPr id="4" name="Picture 9"/>
          <p:cNvPicPr>
            <a:picLocks noChangeAspect="1"/>
          </p:cNvPicPr>
          <p:nvPr userDrawn="1"/>
        </p:nvPicPr>
        <p:blipFill>
          <a:blip r:embed="rId2" cstate="print">
            <a:extLst>
              <a:ext uri="{28A0092B-C50C-407E-A947-70E740481C1C}">
                <a14:useLocalDpi xmlns:a14="http://schemas.microsoft.com/office/drawing/2010/main"/>
              </a:ext>
            </a:extLst>
          </a:blip>
          <a:srcRect/>
          <a:stretch>
            <a:fillRect/>
          </a:stretch>
        </p:blipFill>
        <p:spPr bwMode="auto">
          <a:xfrm>
            <a:off x="0" y="523412"/>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userDrawn="1"/>
        </p:nvCxnSpPr>
        <p:spPr>
          <a:xfrm>
            <a:off x="827088" y="1434410"/>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944653"/>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1650675"/>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Slide Number Placeholder 5"/>
          <p:cNvSpPr>
            <a:spLocks noGrp="1"/>
          </p:cNvSpPr>
          <p:nvPr>
            <p:ph type="sldNum" sz="quarter" idx="14"/>
          </p:nvPr>
        </p:nvSpPr>
        <p:spPr>
          <a:xfrm>
            <a:off x="487363" y="6124575"/>
            <a:ext cx="412750" cy="412750"/>
          </a:xfrm>
          <a:prstGeom prst="rect">
            <a:avLst/>
          </a:prstGeom>
        </p:spPr>
        <p:txBody>
          <a:bodyPr/>
          <a:lstStyle>
            <a:lvl1pPr>
              <a:defRPr/>
            </a:lvl1pPr>
          </a:lstStyle>
          <a:p>
            <a:pPr eaLnBrk="0" fontAlgn="base" hangingPunct="0">
              <a:spcBef>
                <a:spcPct val="0"/>
              </a:spcBef>
              <a:spcAft>
                <a:spcPct val="0"/>
              </a:spcAft>
              <a:defRPr/>
            </a:pPr>
            <a:fld id="{E53E4281-9339-44D2-80E4-6484EA8E645C}" type="slidenum">
              <a:rPr lang="en-GB" sz="2400">
                <a:solidFill>
                  <a:prstClr val="black"/>
                </a:solidFill>
                <a:latin typeface="Times New Roman" charset="0"/>
              </a:rPr>
              <a:pPr eaLnBrk="0" fontAlgn="base" hangingPunct="0">
                <a:spcBef>
                  <a:spcPct val="0"/>
                </a:spcBef>
                <a:spcAft>
                  <a:spcPct val="0"/>
                </a:spcAft>
                <a:defRPr/>
              </a:pPr>
              <a:t>‹#›</a:t>
            </a:fld>
            <a:endParaRPr lang="en-GB" sz="2400">
              <a:solidFill>
                <a:prstClr val="black"/>
              </a:solidFill>
              <a:latin typeface="Times New Roman" charset="0"/>
            </a:endParaRPr>
          </a:p>
        </p:txBody>
      </p:sp>
    </p:spTree>
    <p:extLst>
      <p:ext uri="{BB962C8B-B14F-4D97-AF65-F5344CB8AC3E}">
        <p14:creationId xmlns:p14="http://schemas.microsoft.com/office/powerpoint/2010/main" val="1125557238"/>
      </p:ext>
    </p:extLst>
  </p:cSld>
  <p:clrMapOvr>
    <a:masterClrMapping/>
  </p:clrMapOvr>
  <p:timing>
    <p:tnLst>
      <p:par>
        <p:cTn id="1" dur="indefinite" restart="never" nodeType="tmRoot"/>
      </p:par>
    </p:tnLst>
  </p:timing>
</p:sldLayout>
</file>

<file path=ppt/slideLayouts/slideLayout497.xml><?xml version="1.0" encoding="utf-8"?>
<p:sldLayout xmlns:a="http://schemas.openxmlformats.org/drawingml/2006/main" xmlns:r="http://schemas.openxmlformats.org/officeDocument/2006/relationships" xmlns:p="http://schemas.openxmlformats.org/presentationml/2006/main" userDrawn="1">
  <p:cSld name="Contact details">
    <p:spTree>
      <p:nvGrpSpPr>
        <p:cNvPr id="1" name=""/>
        <p:cNvGrpSpPr/>
        <p:nvPr/>
      </p:nvGrpSpPr>
      <p:grpSpPr>
        <a:xfrm>
          <a:off x="0" y="0"/>
          <a:ext cx="0" cy="0"/>
          <a:chOff x="0" y="0"/>
          <a:chExt cx="0" cy="0"/>
        </a:xfrm>
      </p:grpSpPr>
      <p:sp>
        <p:nvSpPr>
          <p:cNvPr id="5"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6"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Tel</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8"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pPr>
            <a:r>
              <a:rPr lang="en-GB" sz="1200">
                <a:solidFill>
                  <a:srgbClr val="7054A3"/>
                </a:solidFill>
                <a:latin typeface="Verdana" pitchFamily="34" charset="0"/>
              </a:rPr>
              <a:t>mintel.com</a:t>
            </a:r>
          </a:p>
        </p:txBody>
      </p:sp>
      <p:sp>
        <p:nvSpPr>
          <p:cNvPr id="7" name="Content Placeholder 13"/>
          <p:cNvSpPr>
            <a:spLocks noGrp="1"/>
          </p:cNvSpPr>
          <p:nvPr>
            <p:ph sz="quarter" idx="12"/>
          </p:nvPr>
        </p:nvSpPr>
        <p:spPr>
          <a:xfrm>
            <a:off x="2491567"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smtClean="0"/>
              <a:t>Click to edit Master text styles</a:t>
            </a:r>
          </a:p>
        </p:txBody>
      </p:sp>
      <p:sp>
        <p:nvSpPr>
          <p:cNvPr id="9" name="Title 1"/>
          <p:cNvSpPr>
            <a:spLocks noGrp="1"/>
          </p:cNvSpPr>
          <p:nvPr>
            <p:ph type="ctrTitle"/>
          </p:nvPr>
        </p:nvSpPr>
        <p:spPr>
          <a:xfrm>
            <a:off x="1549920" y="2492870"/>
            <a:ext cx="6474519" cy="360050"/>
          </a:xfrm>
        </p:spPr>
        <p:txBody>
          <a:bodyPr lIns="0" rIns="0" anchor="t">
            <a:noAutofit/>
          </a:bodyPr>
          <a:lstStyle>
            <a:lvl1pPr algn="l">
              <a:defRPr sz="2000">
                <a:solidFill>
                  <a:schemeClr val="accent1"/>
                </a:solidFill>
                <a:latin typeface="Verdana" pitchFamily="34" charset="0"/>
              </a:defRPr>
            </a:lvl1pPr>
          </a:lstStyle>
          <a:p>
            <a:r>
              <a:rPr lang="en-US" smtClean="0"/>
              <a:t>Click to edit Master title style</a:t>
            </a:r>
            <a:endParaRPr lang="en-GB" dirty="0"/>
          </a:p>
        </p:txBody>
      </p:sp>
      <p:sp>
        <p:nvSpPr>
          <p:cNvPr id="10" name="Subtitle 2"/>
          <p:cNvSpPr>
            <a:spLocks noGrp="1"/>
          </p:cNvSpPr>
          <p:nvPr>
            <p:ph type="subTitle" idx="1"/>
          </p:nvPr>
        </p:nvSpPr>
        <p:spPr>
          <a:xfrm>
            <a:off x="1547580" y="2868224"/>
            <a:ext cx="6480900" cy="432060"/>
          </a:xfrm>
        </p:spPr>
        <p:txBody>
          <a:bodyPr lIns="0" rIns="0">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Tree>
    <p:extLst>
      <p:ext uri="{BB962C8B-B14F-4D97-AF65-F5344CB8AC3E}">
        <p14:creationId xmlns:p14="http://schemas.microsoft.com/office/powerpoint/2010/main" val="309681021"/>
      </p:ext>
    </p:extLst>
  </p:cSld>
  <p:clrMapOvr>
    <a:masterClrMapping/>
  </p:clrMapOvr>
</p:sldLayout>
</file>

<file path=ppt/slideLayouts/slideLayout498.xml><?xml version="1.0" encoding="utf-8"?>
<p:sldLayout xmlns:p="http://schemas.openxmlformats.org/presentationml/2006/main" xmlns:a="http://schemas.openxmlformats.org/drawingml/2006/main" xmlns:r="http://schemas.openxmlformats.org/officeDocument/2006/relationships" userDrawn="1">
  <p:cSld name="9_Content (No line)">
    <p:spTree>
      <p:nvGrpSpPr>
        <p:cNvPr id="1" name=""/>
        <p:cNvGrpSpPr/>
        <p:nvPr/>
      </p:nvGrpSpPr>
      <p:grpSpPr>
        <a:xfrm>
          <a:off x="0" y="0"/>
          <a:ext cx="0" cy="0"/>
          <a:chOff x="0" y="0"/>
          <a:chExt cx="0" cy="0"/>
        </a:xfrm>
      </p:grpSpPr>
      <p:pic>
        <p:nvPicPr>
          <p:cNvPr id="2" name="Picture 2"/>
          <p:cNvPicPr>
            <a:picLocks noChangeArrowheads="1" noChangeAspect="1"/>
          </p:cNvPicPr>
          <p:nvPr userDrawn="1"/>
        </p:nvPicPr>
        <p:blipFill rotWithShape="1">
          <a:blip cstate="print" r:embed="rId2">
            <a:duotone>
              <a:schemeClr val="bg2">
                <a:shade val="45000"/>
                <a:satMod val="135000"/>
              </a:schemeClr>
              <a:prstClr val="white"/>
            </a:duotone>
            <a:extLst>
              <a:ext uri="{28A0092B-C50C-407E-A947-70E740481C1C}">
                <a14:useLocalDpi xmlns:a14="http://schemas.microsoft.com/office/drawing/2010/main" val="0"/>
              </a:ext>
            </a:extLst>
          </a:blip>
          <a:srcRect r="12"/>
          <a:stretch/>
        </p:blipFill>
        <p:spPr bwMode="auto">
          <a:xfrm>
            <a:off x="1" y="0"/>
            <a:ext cx="9143999" cy="6857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algn="ctr" dir="2700000" dist="35921" rotWithShape="0">
                    <a:schemeClr val="bg2"/>
                  </a:outerShdw>
                </a:effectLst>
              </a14:hiddenEffects>
            </a:ext>
          </a:extLst>
        </p:spPr>
      </p:pic>
      <p:pic>
        <p:nvPicPr>
          <p:cNvPr id="3" name="Picture 6"/>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369888" y="6124575"/>
            <a:ext cx="5302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eaLnBrk="0" hangingPunct="0">
              <a:defRPr/>
            </a:pPr>
            <a:fld id="{88F6555E-BAEB-4A0E-83A8-A3E7A90D6C51}" type="slidenum">
              <a:rPr lang="en-GB" smtClean="0">
                <a:solidFill>
                  <a:prstClr val="black"/>
                </a:solidFill>
              </a:rPr>
              <a:pPr eaLnBrk="0" hangingPunct="0">
                <a:defRPr/>
              </a:pPr>
              <a:t>‹#›</a:t>
            </a:fld>
            <a:endParaRPr dirty="0" lang="en-GB">
              <a:solidFill>
                <a:prstClr val="black"/>
              </a:solidFill>
            </a:endParaRPr>
          </a:p>
        </p:txBody>
      </p:sp>
      <p:pic>
        <p:nvPicPr>
          <p:cNvPr id="5" name="Picture 2"/>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8307388" y="6021388"/>
            <a:ext cx="836612" cy="836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ooter Placeholder 10"/>
          <p:cNvSpPr txBox="1">
            <a:spLocks/>
          </p:cNvSpPr>
          <p:nvPr userDrawn="1"/>
        </p:nvSpPr>
        <p:spPr>
          <a:xfrm>
            <a:off x="7615238" y="623728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fontAlgn="base" hangingPunct="1">
              <a:spcBef>
                <a:spcPct val="0"/>
              </a:spcBef>
              <a:spcAft>
                <a:spcPct val="0"/>
              </a:spcAft>
              <a:defRPr/>
            </a:pPr>
            <a:r>
              <a:rPr dirty="0" lang="en-GB" sz="1200">
                <a:solidFill>
                  <a:srgbClr val="7054A3"/>
                </a:solidFill>
                <a:latin charset="0" pitchFamily="34" typeface="Verdana"/>
              </a:rPr>
              <a:t>mintel.com</a:t>
            </a:r>
          </a:p>
        </p:txBody>
      </p:sp>
    </p:spTree>
    <p:extLst>
      <p:ext uri="{BB962C8B-B14F-4D97-AF65-F5344CB8AC3E}">
        <p14:creationId xmlns:p14="http://schemas.microsoft.com/office/powerpoint/2010/main" val="1630603497"/>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userDrawn="1">
  <p:cSld name="2_GNPD x 2 produc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0254736"/>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userDrawn="1">
  <p:cSld name="2_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82254659"/>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userDrawn="1">
  <p:cSld name="2_Large bullet boxes x 3 (gradient)">
    <p:spTree>
      <p:nvGrpSpPr>
        <p:cNvPr id="1" name=""/>
        <p:cNvGrpSpPr/>
        <p:nvPr/>
      </p:nvGrpSpPr>
      <p:grpSpPr>
        <a:xfrm>
          <a:off x="0" y="0"/>
          <a:ext cx="0" cy="0"/>
          <a:chOff x="0" y="0"/>
          <a:chExt cx="0" cy="0"/>
        </a:xfrm>
      </p:grpSpPr>
      <p:sp>
        <p:nvSpPr>
          <p:cNvPr id="14" name="Rectangle 13"/>
          <p:cNvSpPr/>
          <p:nvPr userDrawn="1"/>
        </p:nvSpPr>
        <p:spPr>
          <a:xfrm>
            <a:off x="3271838" y="5013325"/>
            <a:ext cx="2541587" cy="93662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5" name="Rectangle 14"/>
          <p:cNvSpPr/>
          <p:nvPr userDrawn="1"/>
        </p:nvSpPr>
        <p:spPr>
          <a:xfrm>
            <a:off x="5946775" y="5013325"/>
            <a:ext cx="2541588"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7" name="Content Placeholder 2"/>
          <p:cNvSpPr>
            <a:spLocks noGrp="1"/>
          </p:cNvSpPr>
          <p:nvPr>
            <p:ph sz="quarter" idx="62"/>
          </p:nvPr>
        </p:nvSpPr>
        <p:spPr>
          <a:xfrm>
            <a:off x="6042026"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29" name="Text Placeholder 2"/>
          <p:cNvSpPr>
            <a:spLocks noGrp="1"/>
          </p:cNvSpPr>
          <p:nvPr>
            <p:ph type="body" idx="64"/>
          </p:nvPr>
        </p:nvSpPr>
        <p:spPr>
          <a:xfrm>
            <a:off x="3379335" y="1116943"/>
            <a:ext cx="2326593"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65"/>
          </p:nvPr>
        </p:nvSpPr>
        <p:spPr>
          <a:xfrm>
            <a:off x="6054273" y="1117082"/>
            <a:ext cx="2326593"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Content Placeholder 2"/>
          <p:cNvSpPr>
            <a:spLocks noGrp="1"/>
          </p:cNvSpPr>
          <p:nvPr>
            <p:ph sz="quarter" idx="66"/>
          </p:nvPr>
        </p:nvSpPr>
        <p:spPr>
          <a:xfrm>
            <a:off x="3367088"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32" name="Content Placeholder 2"/>
          <p:cNvSpPr>
            <a:spLocks noGrp="1"/>
          </p:cNvSpPr>
          <p:nvPr>
            <p:ph sz="quarter" idx="68"/>
          </p:nvPr>
        </p:nvSpPr>
        <p:spPr>
          <a:xfrm>
            <a:off x="641350" y="1744910"/>
            <a:ext cx="2541587" cy="3434509"/>
          </a:xfrm>
          <a:noFill/>
          <a:ln>
            <a:noFill/>
          </a:ln>
        </p:spPr>
        <p:txBody>
          <a:bodyPr lIns="90000" tIns="90000" rIns="90000" bIns="90000" anchor="ctr"/>
          <a:lstStyle>
            <a:lvl1pPr marL="0" indent="0" algn="ctr">
              <a:buNone/>
              <a:defRPr sz="1600"/>
            </a:lvl1pPr>
            <a:lvl2pPr>
              <a:defRPr sz="1050"/>
            </a:lvl2pPr>
            <a:lvl3pPr>
              <a:defRPr sz="1050"/>
            </a:lvl3pPr>
            <a:lvl4pPr>
              <a:defRPr sz="1050"/>
            </a:lvl4pPr>
            <a:lvl5pPr>
              <a:defRPr sz="1050"/>
            </a:lvl5pPr>
          </a:lstStyle>
          <a:p>
            <a:pPr lvl="0"/>
            <a:r>
              <a:rPr lang="en-US" smtClean="0"/>
              <a:t>Click to edit Master text styles</a:t>
            </a:r>
          </a:p>
        </p:txBody>
      </p:sp>
      <p:sp>
        <p:nvSpPr>
          <p:cNvPr id="34" name="Content Placeholder 2"/>
          <p:cNvSpPr>
            <a:spLocks noGrp="1"/>
          </p:cNvSpPr>
          <p:nvPr>
            <p:ph sz="quarter" idx="42"/>
          </p:nvPr>
        </p:nvSpPr>
        <p:spPr>
          <a:xfrm>
            <a:off x="3384077"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5" name="Content Placeholder 2"/>
          <p:cNvSpPr>
            <a:spLocks noGrp="1"/>
          </p:cNvSpPr>
          <p:nvPr>
            <p:ph sz="quarter" idx="44"/>
          </p:nvPr>
        </p:nvSpPr>
        <p:spPr>
          <a:xfrm>
            <a:off x="6059015"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19"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20" name="Text Placeholder 7"/>
          <p:cNvSpPr>
            <a:spLocks noGrp="1"/>
          </p:cNvSpPr>
          <p:nvPr>
            <p:ph idx="69"/>
          </p:nvPr>
        </p:nvSpPr>
        <p:spPr bwMode="auto">
          <a:xfrm>
            <a:off x="971600" y="6237312"/>
            <a:ext cx="4536504" cy="216024"/>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82995784"/>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userDrawn="1">
  <p:cSld name="1_Content">
    <p:spTree>
      <p:nvGrpSpPr>
        <p:cNvPr id="1" name=""/>
        <p:cNvGrpSpPr/>
        <p:nvPr/>
      </p:nvGrpSpPr>
      <p:grpSpPr>
        <a:xfrm>
          <a:off x="0" y="0"/>
          <a:ext cx="0" cy="0"/>
          <a:chOff x="0" y="0"/>
          <a:chExt cx="0" cy="0"/>
        </a:xfrm>
      </p:grpSpPr>
      <p:cxnSp>
        <p:nvCxnSpPr>
          <p:cNvPr id="4" name="Straight Connector 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Slide Number Placeholder 5"/>
          <p:cNvSpPr>
            <a:spLocks noGrp="1"/>
          </p:cNvSpPr>
          <p:nvPr>
            <p:ph type="sldNum" sz="quarter" idx="10"/>
          </p:nvPr>
        </p:nvSpPr>
        <p:spPr>
          <a:xfrm>
            <a:off x="487363" y="6124575"/>
            <a:ext cx="412750" cy="412750"/>
          </a:xfrm>
          <a:prstGeom prst="rect">
            <a:avLst/>
          </a:prstGeom>
        </p:spPr>
        <p:txBody>
          <a:bodyPr/>
          <a:lstStyle>
            <a:lvl1pPr>
              <a:defRPr/>
            </a:lvl1pPr>
          </a:lstStyle>
          <a:p>
            <a:pPr eaLnBrk="0" fontAlgn="base" hangingPunct="0">
              <a:spcBef>
                <a:spcPct val="0"/>
              </a:spcBef>
              <a:spcAft>
                <a:spcPct val="0"/>
              </a:spcAft>
              <a:defRPr/>
            </a:pPr>
            <a:fld id="{4626BB61-9A47-436A-AEDA-94C291B59FCA}" type="slidenum">
              <a:rPr lang="en-GB" sz="2400">
                <a:solidFill>
                  <a:prstClr val="black"/>
                </a:solidFill>
                <a:latin typeface="Times New Roman" charset="0"/>
              </a:rPr>
              <a:pPr eaLnBrk="0" fontAlgn="base" hangingPunct="0">
                <a:spcBef>
                  <a:spcPct val="0"/>
                </a:spcBef>
                <a:spcAft>
                  <a:spcPct val="0"/>
                </a:spcAft>
                <a:defRPr/>
              </a:pPr>
              <a:t>‹#›</a:t>
            </a:fld>
            <a:endParaRPr lang="en-GB" sz="2400" dirty="0">
              <a:solidFill>
                <a:prstClr val="black"/>
              </a:solidFill>
              <a:latin typeface="Times New Roman" charset="0"/>
            </a:endParaRPr>
          </a:p>
        </p:txBody>
      </p:sp>
    </p:spTree>
    <p:extLst>
      <p:ext uri="{BB962C8B-B14F-4D97-AF65-F5344CB8AC3E}">
        <p14:creationId xmlns:p14="http://schemas.microsoft.com/office/powerpoint/2010/main" val="2680927424"/>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userDrawn="1">
  <p:cSld name="3_Large bullet boxes x 3 (gradient)">
    <p:spTree>
      <p:nvGrpSpPr>
        <p:cNvPr id="1" name=""/>
        <p:cNvGrpSpPr/>
        <p:nvPr/>
      </p:nvGrpSpPr>
      <p:grpSpPr>
        <a:xfrm>
          <a:off x="0" y="0"/>
          <a:ext cx="0" cy="0"/>
          <a:chOff x="0" y="0"/>
          <a:chExt cx="0" cy="0"/>
        </a:xfrm>
      </p:grpSpPr>
      <p:sp>
        <p:nvSpPr>
          <p:cNvPr id="10" name="Rectangle 9"/>
          <p:cNvSpPr/>
          <p:nvPr userDrawn="1"/>
        </p:nvSpPr>
        <p:spPr>
          <a:xfrm>
            <a:off x="466725" y="2565400"/>
            <a:ext cx="8210550" cy="1871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err="1">
              <a:solidFill>
                <a:prstClr val="black"/>
              </a:solidFill>
            </a:endParaRPr>
          </a:p>
        </p:txBody>
      </p:sp>
      <p:sp>
        <p:nvSpPr>
          <p:cNvPr id="11" name="Rectangle 10"/>
          <p:cNvSpPr/>
          <p:nvPr userDrawn="1"/>
        </p:nvSpPr>
        <p:spPr>
          <a:xfrm>
            <a:off x="3089275" y="1304925"/>
            <a:ext cx="5400675" cy="4176713"/>
          </a:xfrm>
          <a:prstGeom prst="rect">
            <a:avLst/>
          </a:prstGeom>
          <a:solidFill>
            <a:schemeClr val="bg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600" dirty="0" err="1">
              <a:solidFill>
                <a:prstClr val="black"/>
              </a:solidFill>
            </a:endParaRPr>
          </a:p>
        </p:txBody>
      </p:sp>
      <p:sp>
        <p:nvSpPr>
          <p:cNvPr id="12" name="Rectangle 11"/>
          <p:cNvSpPr/>
          <p:nvPr userDrawn="1"/>
        </p:nvSpPr>
        <p:spPr>
          <a:xfrm>
            <a:off x="641350" y="981075"/>
            <a:ext cx="2541588" cy="4962525"/>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000" dirty="0">
              <a:solidFill>
                <a:srgbClr val="7054A3"/>
              </a:solidFill>
            </a:endParaRPr>
          </a:p>
        </p:txBody>
      </p:sp>
      <p:sp>
        <p:nvSpPr>
          <p:cNvPr id="13" name="Rectangle 12"/>
          <p:cNvSpPr/>
          <p:nvPr userDrawn="1"/>
        </p:nvSpPr>
        <p:spPr>
          <a:xfrm>
            <a:off x="641350" y="5013325"/>
            <a:ext cx="254158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cxnSp>
        <p:nvCxnSpPr>
          <p:cNvPr id="14" name="Straight Connector 13"/>
          <p:cNvCxnSpPr/>
          <p:nvPr userDrawn="1"/>
        </p:nvCxnSpPr>
        <p:spPr>
          <a:xfrm>
            <a:off x="641350" y="4076700"/>
            <a:ext cx="0" cy="18669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Content Placeholder 2"/>
          <p:cNvSpPr>
            <a:spLocks noGrp="1"/>
          </p:cNvSpPr>
          <p:nvPr>
            <p:ph sz="quarter" idx="68"/>
          </p:nvPr>
        </p:nvSpPr>
        <p:spPr>
          <a:xfrm>
            <a:off x="740493" y="1841871"/>
            <a:ext cx="2351088" cy="3099297"/>
          </a:xfrm>
        </p:spPr>
        <p:txBody>
          <a:bodyPr/>
          <a:lstStyle>
            <a:lvl1pPr marL="0" indent="0">
              <a:buNone/>
              <a:defRPr sz="1200"/>
            </a:lvl1pPr>
            <a:lvl2pPr>
              <a:defRPr sz="1050"/>
            </a:lvl2pPr>
            <a:lvl3pPr>
              <a:defRPr sz="1050"/>
            </a:lvl3pPr>
            <a:lvl4pPr>
              <a:defRPr sz="1050"/>
            </a:lvl4pPr>
            <a:lvl5pPr>
              <a:defRPr sz="1050"/>
            </a:lvl5pPr>
          </a:lstStyle>
          <a:p>
            <a:pPr lvl="0"/>
            <a:r>
              <a:rPr lang="en-US" smtClean="0"/>
              <a:t>Click to edit Master text styles</a:t>
            </a:r>
          </a:p>
        </p:txBody>
      </p:sp>
      <p:sp>
        <p:nvSpPr>
          <p:cNvPr id="33" name="Content Placeholder 2"/>
          <p:cNvSpPr>
            <a:spLocks noGrp="1"/>
          </p:cNvSpPr>
          <p:nvPr>
            <p:ph sz="quarter" idx="38"/>
          </p:nvPr>
        </p:nvSpPr>
        <p:spPr>
          <a:xfrm>
            <a:off x="748618" y="5085230"/>
            <a:ext cx="2317108" cy="792110"/>
          </a:xfrm>
        </p:spPr>
        <p:txBody>
          <a:bodyPr anchor="ctr"/>
          <a:lstStyle>
            <a:lvl1pPr marL="0" indent="0" algn="ctr">
              <a:buNone/>
              <a:defRPr sz="14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8" name="Text Placeholder 2"/>
          <p:cNvSpPr>
            <a:spLocks noGrp="1"/>
          </p:cNvSpPr>
          <p:nvPr>
            <p:ph type="body" idx="63"/>
          </p:nvPr>
        </p:nvSpPr>
        <p:spPr>
          <a:xfrm>
            <a:off x="740072" y="1116943"/>
            <a:ext cx="2326593"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6" name="Text Placeholder 7"/>
          <p:cNvSpPr>
            <a:spLocks noGrp="1"/>
          </p:cNvSpPr>
          <p:nvPr>
            <p:ph idx="1"/>
          </p:nvPr>
        </p:nvSpPr>
        <p:spPr bwMode="auto">
          <a:xfrm>
            <a:off x="3335403" y="1387275"/>
            <a:ext cx="5053021" cy="349537"/>
          </a:xfrm>
          <a:prstGeom prst="rect">
            <a:avLst/>
          </a:prstGeom>
          <a:noFill/>
          <a:ln>
            <a:noFill/>
          </a:ln>
          <a:extLst/>
        </p:spPr>
        <p:txBody>
          <a:bodyPr anchor="ctr"/>
          <a:lstStyle>
            <a:lvl1pPr marL="0" indent="0" algn="ctr">
              <a:buNone/>
              <a:defRPr sz="1600" b="0"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8" name="Content Placeholder 3"/>
          <p:cNvSpPr>
            <a:spLocks noGrp="1"/>
          </p:cNvSpPr>
          <p:nvPr>
            <p:ph sz="quarter" idx="41"/>
          </p:nvPr>
        </p:nvSpPr>
        <p:spPr>
          <a:xfrm>
            <a:off x="3335403" y="1808820"/>
            <a:ext cx="5053021" cy="3384376"/>
          </a:xfrm>
        </p:spPr>
        <p:txBody>
          <a:bodyPr/>
          <a:lstStyle>
            <a:lvl1pPr>
              <a:defRPr sz="1400"/>
            </a:lvl1pPr>
            <a:lvl2pPr>
              <a:defRPr sz="1200"/>
            </a:lvl2pPr>
            <a:lvl3pPr>
              <a:defRPr sz="1200"/>
            </a:lvl3pPr>
            <a:lvl4pPr>
              <a:defRPr sz="1200"/>
            </a:lvl4pPr>
            <a:lvl5pPr>
              <a:defRPr sz="12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ext Placeholder 7"/>
          <p:cNvSpPr>
            <a:spLocks noGrp="1"/>
          </p:cNvSpPr>
          <p:nvPr>
            <p:ph idx="42"/>
          </p:nvPr>
        </p:nvSpPr>
        <p:spPr bwMode="auto">
          <a:xfrm>
            <a:off x="3335403" y="5159958"/>
            <a:ext cx="5053021" cy="213258"/>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7" name="Text Placeholder 7"/>
          <p:cNvSpPr>
            <a:spLocks noGrp="1"/>
          </p:cNvSpPr>
          <p:nvPr>
            <p:ph idx="69"/>
          </p:nvPr>
        </p:nvSpPr>
        <p:spPr bwMode="auto">
          <a:xfrm>
            <a:off x="971600" y="6237312"/>
            <a:ext cx="4536504" cy="216024"/>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93457948"/>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userDrawn="1">
  <p:cSld name="6_Content">
    <p:spTree>
      <p:nvGrpSpPr>
        <p:cNvPr id="1" name=""/>
        <p:cNvGrpSpPr/>
        <p:nvPr/>
      </p:nvGrpSpPr>
      <p:grpSpPr>
        <a:xfrm>
          <a:off x="0" y="0"/>
          <a:ext cx="0" cy="0"/>
          <a:chOff x="0" y="0"/>
          <a:chExt cx="0" cy="0"/>
        </a:xfrm>
      </p:grpSpPr>
      <p:sp>
        <p:nvSpPr>
          <p:cNvPr id="6" name="Rectangle 5"/>
          <p:cNvSpPr/>
          <p:nvPr userDrawn="1"/>
        </p:nvSpPr>
        <p:spPr>
          <a:xfrm>
            <a:off x="468313" y="2168525"/>
            <a:ext cx="8207375" cy="25209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sp>
        <p:nvSpPr>
          <p:cNvPr id="7" name="Rectangle 6"/>
          <p:cNvSpPr/>
          <p:nvPr userDrawn="1"/>
        </p:nvSpPr>
        <p:spPr>
          <a:xfrm>
            <a:off x="684213" y="1620838"/>
            <a:ext cx="7840662" cy="3617912"/>
          </a:xfrm>
          <a:prstGeom prst="rect">
            <a:avLst/>
          </a:prstGeom>
          <a:solidFill>
            <a:schemeClr val="bg1"/>
          </a:solidFill>
          <a:ln w="3175">
            <a:solidFill>
              <a:schemeClr val="accent1"/>
            </a:solidFill>
          </a:ln>
          <a:effectLst>
            <a:outerShdw blurRad="63500" sx="102000" sy="102000" algn="ctr" rotWithShape="0">
              <a:schemeClr val="bg1">
                <a:lumMod val="85000"/>
                <a:alpha val="4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641350" y="1052513"/>
            <a:ext cx="2541588" cy="4891087"/>
          </a:xfrm>
          <a:prstGeom prst="rect">
            <a:avLst/>
          </a:prstGeom>
          <a:solidFill>
            <a:schemeClr val="bg1"/>
          </a:solidFill>
          <a:ln w="3175">
            <a:solidFill>
              <a:schemeClr val="accent1"/>
            </a:solidFill>
          </a:ln>
          <a:effectLst>
            <a:outerShdw blurRad="63500" sx="102000" sy="102000" algn="ctr" rotWithShape="0">
              <a:schemeClr val="bg1">
                <a:lumMod val="9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eaLnBrk="0" fontAlgn="base" hangingPunct="0">
              <a:spcBef>
                <a:spcPct val="0"/>
              </a:spcBef>
              <a:spcAft>
                <a:spcPct val="0"/>
              </a:spcAft>
              <a:defRPr/>
            </a:pPr>
            <a:endParaRPr lang="en-GB" sz="1000" dirty="0">
              <a:solidFill>
                <a:srgbClr val="7054A3"/>
              </a:solidFill>
            </a:endParaRPr>
          </a:p>
        </p:txBody>
      </p:sp>
      <p:sp>
        <p:nvSpPr>
          <p:cNvPr id="10" name="Rectangle 9"/>
          <p:cNvSpPr/>
          <p:nvPr userDrawn="1"/>
        </p:nvSpPr>
        <p:spPr>
          <a:xfrm>
            <a:off x="641350" y="5013325"/>
            <a:ext cx="254158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dirty="0">
              <a:solidFill>
                <a:prstClr val="white"/>
              </a:solidFill>
            </a:endParaRPr>
          </a:p>
        </p:txBody>
      </p:sp>
      <p:cxnSp>
        <p:nvCxnSpPr>
          <p:cNvPr id="11" name="Straight Connector 10"/>
          <p:cNvCxnSpPr/>
          <p:nvPr userDrawn="1"/>
        </p:nvCxnSpPr>
        <p:spPr>
          <a:xfrm>
            <a:off x="641350" y="4076700"/>
            <a:ext cx="0" cy="186690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3" name="Content Placeholder 2"/>
          <p:cNvSpPr>
            <a:spLocks noGrp="1"/>
          </p:cNvSpPr>
          <p:nvPr>
            <p:ph sz="quarter" idx="38"/>
          </p:nvPr>
        </p:nvSpPr>
        <p:spPr>
          <a:xfrm>
            <a:off x="748618" y="5085230"/>
            <a:ext cx="2317108" cy="792110"/>
          </a:xfrm>
        </p:spPr>
        <p:txBody>
          <a:bodyPr anchor="ctr"/>
          <a:lstStyle>
            <a:lvl1pPr marL="0" indent="0" algn="ctr">
              <a:buNone/>
              <a:defRPr sz="1000"/>
            </a:lvl1pPr>
            <a:lvl2pPr algn="ctr">
              <a:defRPr sz="1000"/>
            </a:lvl2pPr>
            <a:lvl3pPr algn="ctr">
              <a:defRPr sz="1000"/>
            </a:lvl3pPr>
            <a:lvl4pPr algn="ctr">
              <a:defRPr sz="1000"/>
            </a:lvl4pPr>
            <a:lvl5pPr algn="ctr">
              <a:defRPr sz="1000"/>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2" name="Content Placeholder 2"/>
          <p:cNvSpPr>
            <a:spLocks noGrp="1"/>
          </p:cNvSpPr>
          <p:nvPr>
            <p:ph sz="quarter" idx="70"/>
          </p:nvPr>
        </p:nvSpPr>
        <p:spPr>
          <a:xfrm>
            <a:off x="3299134" y="2168524"/>
            <a:ext cx="5089289" cy="2988667"/>
          </a:xfrm>
        </p:spPr>
        <p:txBody>
          <a:bodyPr/>
          <a:lstStyle>
            <a:lvl1pPr marL="0" indent="0">
              <a:buNone/>
              <a:defRPr sz="1000"/>
            </a:lvl1pPr>
            <a:lvl2pPr>
              <a:defRPr sz="1050"/>
            </a:lvl2pPr>
            <a:lvl3pPr>
              <a:defRPr sz="1050"/>
            </a:lvl3pPr>
            <a:lvl4pPr>
              <a:defRPr sz="1050"/>
            </a:lvl4pPr>
            <a:lvl5pPr>
              <a:defRPr sz="1050"/>
            </a:lvl5pPr>
          </a:lstStyle>
          <a:p>
            <a:pPr lvl="0"/>
            <a:r>
              <a:rPr lang="en-US" dirty="0" smtClean="0"/>
              <a:t>Click to edit Master text styles</a:t>
            </a:r>
            <a:endParaRPr lang="en-GB" dirty="0"/>
          </a:p>
        </p:txBody>
      </p:sp>
      <p:sp>
        <p:nvSpPr>
          <p:cNvPr id="14" name="Content Placeholder 2"/>
          <p:cNvSpPr>
            <a:spLocks noGrp="1"/>
          </p:cNvSpPr>
          <p:nvPr>
            <p:ph sz="quarter" idx="72"/>
          </p:nvPr>
        </p:nvSpPr>
        <p:spPr>
          <a:xfrm>
            <a:off x="3299134" y="1718224"/>
            <a:ext cx="5089289" cy="395709"/>
          </a:xfrm>
        </p:spPr>
        <p:txBody>
          <a:bodyPr anchor="ctr"/>
          <a:lstStyle>
            <a:lvl1pPr marL="0" indent="0">
              <a:buNone/>
              <a:defRPr sz="1200" b="1">
                <a:solidFill>
                  <a:schemeClr val="accent1"/>
                </a:solidFill>
              </a:defRPr>
            </a:lvl1pPr>
            <a:lvl2pPr>
              <a:defRPr sz="1050"/>
            </a:lvl2pPr>
            <a:lvl3pPr>
              <a:defRPr sz="1050"/>
            </a:lvl3pPr>
            <a:lvl4pPr>
              <a:defRPr sz="1050"/>
            </a:lvl4pPr>
            <a:lvl5pPr>
              <a:defRPr sz="1050"/>
            </a:lvl5pPr>
          </a:lstStyle>
          <a:p>
            <a:pPr lvl="0"/>
            <a:r>
              <a:rPr lang="en-US" smtClean="0"/>
              <a:t>Click to edit Master text styles</a:t>
            </a:r>
          </a:p>
        </p:txBody>
      </p:sp>
      <p:sp>
        <p:nvSpPr>
          <p:cNvPr id="13" name="Slide Number Placeholder 5"/>
          <p:cNvSpPr>
            <a:spLocks noGrp="1"/>
          </p:cNvSpPr>
          <p:nvPr>
            <p:ph type="sldNum" sz="quarter" idx="73"/>
          </p:nvPr>
        </p:nvSpPr>
        <p:spPr>
          <a:xfrm>
            <a:off x="487363" y="6124575"/>
            <a:ext cx="412750" cy="412750"/>
          </a:xfrm>
          <a:prstGeom prst="rect">
            <a:avLst/>
          </a:prstGeom>
        </p:spPr>
        <p:txBody>
          <a:bodyPr/>
          <a:lstStyle>
            <a:lvl1pPr>
              <a:defRPr/>
            </a:lvl1pPr>
          </a:lstStyle>
          <a:p>
            <a:pPr eaLnBrk="0" fontAlgn="base" hangingPunct="0">
              <a:spcBef>
                <a:spcPct val="0"/>
              </a:spcBef>
              <a:spcAft>
                <a:spcPct val="0"/>
              </a:spcAft>
              <a:defRPr/>
            </a:pPr>
            <a:fld id="{AD20AB1F-2F1F-4FD2-BBEE-169C1479DAF6}" type="slidenum">
              <a:rPr lang="en-GB" sz="2400">
                <a:solidFill>
                  <a:prstClr val="black"/>
                </a:solidFill>
                <a:latin typeface="Times New Roman" charset="0"/>
              </a:rPr>
              <a:pPr eaLnBrk="0" fontAlgn="base" hangingPunct="0">
                <a:spcBef>
                  <a:spcPct val="0"/>
                </a:spcBef>
                <a:spcAft>
                  <a:spcPct val="0"/>
                </a:spcAft>
                <a:defRPr/>
              </a:pPr>
              <a:t>‹#›</a:t>
            </a:fld>
            <a:endParaRPr lang="en-GB" sz="2400" dirty="0">
              <a:solidFill>
                <a:prstClr val="black"/>
              </a:solidFill>
              <a:latin typeface="Times New Roman" charset="0"/>
            </a:endParaRPr>
          </a:p>
        </p:txBody>
      </p:sp>
    </p:spTree>
    <p:extLst>
      <p:ext uri="{BB962C8B-B14F-4D97-AF65-F5344CB8AC3E}">
        <p14:creationId xmlns:p14="http://schemas.microsoft.com/office/powerpoint/2010/main" val="3037589257"/>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9" name="Rectangle 8"/>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11" name="Rectangle 10"/>
          <p:cNvSpPr/>
          <p:nvPr userDrawn="1"/>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GB" sz="2400">
              <a:solidFill>
                <a:prstClr val="white"/>
              </a:solidFill>
            </a:endParaRPr>
          </a:p>
        </p:txBody>
      </p:sp>
      <p:sp>
        <p:nvSpPr>
          <p:cNvPr id="2" name="Title 1"/>
          <p:cNvSpPr>
            <a:spLocks noGrp="1"/>
          </p:cNvSpPr>
          <p:nvPr>
            <p:ph type="title"/>
          </p:nvPr>
        </p:nvSpPr>
        <p:spPr/>
        <p:txBody>
          <a:bodyPr/>
          <a:lstStyle/>
          <a:p>
            <a:r>
              <a:rPr lang="en-US" smtClean="0"/>
              <a:t>Click to edit Master title style</a:t>
            </a:r>
            <a:endParaRPr lang="en-GB"/>
          </a:p>
        </p:txBody>
      </p:sp>
      <p:sp>
        <p:nvSpPr>
          <p:cNvPr id="16"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8"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7"/>
          <p:cNvSpPr>
            <a:spLocks noGrp="1"/>
          </p:cNvSpPr>
          <p:nvPr>
            <p:ph idx="42"/>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56602926"/>
      </p:ext>
    </p:extLst>
  </p:cSld>
  <p:clrMapOvr>
    <a:masterClrMapping/>
  </p:clrMapOvr>
</p:sldLayout>
</file>

<file path=ppt/slideLayouts/slideLayout506.xml><?xml version="1.0" encoding="utf-8"?>
<p:sldLayout xmlns:p="http://schemas.openxmlformats.org/presentationml/2006/main" xmlns:a="http://schemas.openxmlformats.org/drawingml/2006/main" xmlns:r="http://schemas.openxmlformats.org/officeDocument/2006/relationships" preserve="1" userDrawn="1">
  <p:cSld name="Every day at Mintel">
    <p:spTree>
      <p:nvGrpSpPr>
        <p:cNvPr id="1" name=""/>
        <p:cNvGrpSpPr/>
        <p:nvPr/>
      </p:nvGrpSpPr>
      <p:grpSpPr>
        <a:xfrm>
          <a:off x="0" y="0"/>
          <a:ext cx="0" cy="0"/>
          <a:chOff x="0" y="0"/>
          <a:chExt cx="0" cy="0"/>
        </a:xfrm>
      </p:grpSpPr>
      <p:pic>
        <p:nvPicPr>
          <p:cNvPr id="6"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1052736"/>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6"/>
          <p:cNvSpPr>
            <a:spLocks noGrp="1"/>
          </p:cNvSpPr>
          <p:nvPr>
            <p:ph hasCustomPrompt="1" type="title"/>
          </p:nvPr>
        </p:nvSpPr>
        <p:spPr bwMode="auto">
          <a:xfrm>
            <a:off x="323528" y="332656"/>
            <a:ext cx="2952328" cy="346075"/>
          </a:xfrm>
          <a:prstGeom prst="rect">
            <a:avLst/>
          </a:prstGeom>
          <a:solidFill>
            <a:schemeClr val="accent1"/>
          </a:solidFill>
          <a:ln>
            <a:noFill/>
          </a:ln>
          <a:extLst/>
        </p:spPr>
        <p:txBody>
          <a:bodyPr anchor="ctr" anchorCtr="0" bIns="45720" compatLnSpc="1" lIns="0" numCol="1" rIns="0" tIns="45720" vert="horz" wrap="square">
            <a:prstTxWarp prst="textNoShape">
              <a:avLst/>
            </a:prstTxWarp>
          </a:bodyPr>
          <a:lstStyle>
            <a:lvl1pPr>
              <a:defRPr baseline="0"/>
            </a:lvl1pPr>
          </a:lstStyle>
          <a:p>
            <a:pPr lvl="0"/>
            <a:r>
              <a:rPr dirty="0" lang="en-US" smtClean="0"/>
              <a:t> EVERY DAY AT MINTEL</a:t>
            </a:r>
            <a:endParaRPr dirty="0" lang="en-GB" smtClean="0"/>
          </a:p>
        </p:txBody>
      </p:sp>
    </p:spTree>
    <p:extLst>
      <p:ext uri="{BB962C8B-B14F-4D97-AF65-F5344CB8AC3E}">
        <p14:creationId xmlns:p14="http://schemas.microsoft.com/office/powerpoint/2010/main" val="2198368169"/>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09984147"/>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5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1916832"/>
            <a:ext cx="7920880"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51210929"/>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013628542"/>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6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92088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803546268"/>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976612649"/>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7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894556162"/>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438779185"/>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8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6328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942531163"/>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075150786"/>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9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 CLICK TO EDIT MASTER TITLE STYLE</a:t>
            </a:r>
            <a:endParaRPr lang="en-GB" dirty="0" smtClean="0"/>
          </a:p>
        </p:txBody>
      </p:sp>
    </p:spTree>
    <p:extLst>
      <p:ext uri="{BB962C8B-B14F-4D97-AF65-F5344CB8AC3E}">
        <p14:creationId xmlns:p14="http://schemas.microsoft.com/office/powerpoint/2010/main" val="1409300975"/>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0"/>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023943895"/>
      </p:ext>
    </p:extLst>
  </p:cSld>
  <p:clrMapOvr>
    <a:masterClrMapping/>
  </p:clrMapOvr>
  <p:timing>
    <p:tnLst>
      <p:par>
        <p:cTn id="1" dur="indefinite" restart="never" nodeType="tmRoot"/>
      </p:par>
    </p:tnLst>
  </p:timing>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2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775213236"/>
      </p:ext>
    </p:extLst>
  </p:cSld>
  <p:clrMapOvr>
    <a:masterClrMapping/>
  </p:clrMapOvr>
  <p:timing>
    <p:tnLst>
      <p:par>
        <p:cTn id="1" dur="indefinite" restart="never" nodeType="tmRoot"/>
      </p:par>
    </p:tn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11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marL="144000">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4204629049"/>
      </p:ext>
    </p:extLst>
  </p:cSld>
  <p:clrMapOvr>
    <a:masterClrMapping/>
  </p:clrMapOvr>
  <p:timing>
    <p:tnLst>
      <p:par>
        <p:cTn id="1" dur="indefinite" restart="never" nodeType="tmRoot"/>
      </p:par>
    </p:tn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6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328592"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328592"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328592" cy="360040"/>
          </a:xfrm>
          <a:solidFill>
            <a:schemeClr val="accent1"/>
          </a:solidFill>
        </p:spPr>
        <p:txBody>
          <a:bodyPr/>
          <a:lstStyle>
            <a:lvl1pPr marL="144000" indent="0">
              <a:buNone/>
              <a:defRPr sz="1800" b="1" baseline="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97677561"/>
      </p:ext>
    </p:extLst>
  </p:cSld>
  <p:clrMapOvr>
    <a:masterClrMapping/>
  </p:clrMapOvr>
  <p:timing>
    <p:tnLst>
      <p:par>
        <p:cTn id="1" dur="indefinite" restart="never" nodeType="tmRoot"/>
      </p:par>
    </p:tn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76369379"/>
      </p:ext>
    </p:extLst>
  </p:cSld>
  <p:clrMapOvr>
    <a:masterClrMapping/>
  </p:clrMapOvr>
  <p:timing>
    <p:tnLst>
      <p:par>
        <p:cTn id="1" dur="indefinite" restart="never" nodeType="tmRoot"/>
      </p:par>
    </p:tnLst>
  </p:timing>
</p:sldLayout>
</file>

<file path=ppt/slideLayouts/slideLayout522.xml><?xml version="1.0" encoding="utf-8"?>
<p:sldLayout xmlns:a="http://schemas.openxmlformats.org/drawingml/2006/main" xmlns:r="http://schemas.openxmlformats.org/officeDocument/2006/relationships" xmlns:p="http://schemas.openxmlformats.org/presentationml/2006/main" preserve="1" userDrawn="1">
  <p:cSld name="1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596873998"/>
      </p:ext>
    </p:extLst>
  </p:cSld>
  <p:clrMapOvr>
    <a:masterClrMapping/>
  </p:clrMapOvr>
  <p:timing>
    <p:tnLst>
      <p:par>
        <p:cTn id="1" dur="indefinite" restart="never" nodeType="tmRoot"/>
      </p:par>
    </p:tn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19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263560965"/>
      </p:ext>
    </p:extLst>
  </p:cSld>
  <p:clrMapOvr>
    <a:masterClrMapping/>
  </p:clrMapOvr>
  <p:timing>
    <p:tnLst>
      <p:par>
        <p:cTn id="1" dur="indefinite" restart="never" nodeType="tmRoot"/>
      </p:par>
    </p:tn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7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59447865"/>
      </p:ext>
    </p:extLst>
  </p:cSld>
  <p:clrMapOvr>
    <a:masterClrMapping/>
  </p:clrMapOvr>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270760299"/>
      </p:ext>
    </p:extLst>
  </p:cSld>
  <p:clrMapOvr>
    <a:masterClrMapping/>
  </p:clrMapOvr>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1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8457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782179281"/>
      </p:ext>
    </p:extLst>
  </p:cSld>
  <p:clrMapOvr>
    <a:masterClrMapping/>
  </p:clrMapOvr>
  <p:timing>
    <p:tnLst>
      <p:par>
        <p:cTn id="1" dur="indefinite" restart="never" nodeType="tmRoot"/>
      </p:par>
    </p:tn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preserve="1" userDrawn="1">
  <p:cSld name="16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3185639884"/>
      </p:ext>
    </p:extLst>
  </p:cSld>
  <p:clrMapOvr>
    <a:masterClrMapping/>
  </p:clrMapOvr>
  <p:timing>
    <p:tnLst>
      <p:par>
        <p:cTn id="1" dur="indefinite" restart="never" nodeType="tmRoot"/>
      </p:par>
    </p:tnLst>
  </p:timing>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8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19106378"/>
      </p:ext>
    </p:extLst>
  </p:cSld>
  <p:clrMapOvr>
    <a:masterClrMapping/>
  </p:clrMapOvr>
  <p:timing>
    <p:tnLst>
      <p:par>
        <p:cTn id="1" dur="indefinite" restart="never" nodeType="tmRoot"/>
      </p:par>
    </p:tn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861512390"/>
      </p:ext>
    </p:extLst>
  </p:cSld>
  <p:clrMapOvr>
    <a:masterClrMapping/>
  </p:clrMapOvr>
  <p:timing>
    <p:tnLst>
      <p:par>
        <p:cTn id="1" dur="indefinite" restart="never" nodeType="tmRoot"/>
      </p:par>
    </p:tn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1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1579443912"/>
      </p:ext>
    </p:extLst>
  </p:cSld>
  <p:clrMapOvr>
    <a:masterClrMapping/>
  </p:clrMapOvr>
  <p:timing>
    <p:tnLst>
      <p:par>
        <p:cTn id="1" dur="indefinite" restart="never" nodeType="tmRoot"/>
      </p:par>
    </p:tn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17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1483707710"/>
      </p:ext>
    </p:extLst>
  </p:cSld>
  <p:clrMapOvr>
    <a:masterClrMapping/>
  </p:clrMapOvr>
  <p:timing>
    <p:tnLst>
      <p:par>
        <p:cTn id="1" dur="indefinite" restart="never" nodeType="tmRoot"/>
      </p:par>
    </p:tn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preserve="1" userDrawn="1">
  <p:cSld name="9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30765858"/>
      </p:ext>
    </p:extLst>
  </p:cSld>
  <p:clrMapOvr>
    <a:masterClrMapping/>
  </p:clrMapOvr>
  <p:timing>
    <p:tnLst>
      <p:par>
        <p:cTn id="1" dur="indefinite" restart="never" nodeType="tmRoot"/>
      </p:par>
    </p:tn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789415477"/>
      </p:ext>
    </p:extLst>
  </p:cSld>
  <p:clrMapOvr>
    <a:masterClrMapping/>
  </p:clrMapOvr>
  <p:timing>
    <p:tnLst>
      <p:par>
        <p:cTn id="1" dur="indefinite" restart="never" nodeType="tmRoot"/>
      </p:par>
    </p:tn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535266412"/>
      </p:ext>
    </p:extLst>
  </p:cSld>
  <p:clrMapOvr>
    <a:masterClrMapping/>
  </p:clrMapOvr>
  <p:timing>
    <p:tnLst>
      <p:par>
        <p:cTn id="1" dur="indefinite" restart="never" nodeType="tmRoot"/>
      </p:par>
    </p:tn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18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152206317"/>
      </p:ext>
    </p:extLst>
  </p:cSld>
  <p:clrMapOvr>
    <a:masterClrMapping/>
  </p:clrMapOvr>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1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07867634"/>
      </p:ext>
    </p:extLst>
  </p:cSld>
  <p:clrMapOvr>
    <a:masterClrMapping/>
  </p:clrMapOvr>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74746500"/>
      </p:ext>
    </p:extLst>
  </p:cSld>
  <p:clrMapOvr>
    <a:masterClrMapping/>
  </p:clrMapOvr>
  <p:timing>
    <p:tnLst>
      <p:par>
        <p:cTn id="1" dur="indefinite" restart="never" nodeType="tmRoot"/>
      </p:par>
    </p:tn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91528363"/>
      </p:ext>
    </p:extLst>
  </p:cSld>
  <p:clrMapOvr>
    <a:masterClrMapping/>
  </p:clrMapOvr>
  <p:timing>
    <p:tnLst>
      <p:par>
        <p:cTn id="1" dur="indefinite" restart="never" nodeType="tmRoot"/>
      </p:par>
    </p:tn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73428293"/>
      </p:ext>
    </p:extLst>
  </p:cSld>
  <p:clrMapOvr>
    <a:masterClrMapping/>
  </p:clrMapOvr>
  <p:timing>
    <p:tnLst>
      <p:par>
        <p:cTn id="1" dur="indefinite" restart="never" nodeType="tmRoot"/>
      </p:par>
    </p:tnLst>
  </p:timing>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7465816"/>
      </p:ext>
    </p:extLst>
  </p:cSld>
  <p:clrMapOvr>
    <a:masterClrMapping/>
  </p:clrMapOvr>
  <p:timing>
    <p:tnLst>
      <p:par>
        <p:cTn id="1" dur="indefinite" restart="never" nodeType="tmRoot"/>
      </p:par>
    </p:tnLst>
  </p:timing>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92212810"/>
      </p:ext>
    </p:extLst>
  </p:cSld>
  <p:clrMapOvr>
    <a:masterClrMapping/>
  </p:clrMapOvr>
  <p:timing>
    <p:tnLst>
      <p:par>
        <p:cTn id="1" dur="indefinite" restart="never" nodeType="tmRoot"/>
      </p:par>
    </p:tnLst>
  </p:timing>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75139662"/>
      </p:ext>
    </p:extLst>
  </p:cSld>
  <p:clrMapOvr>
    <a:masterClrMapping/>
  </p:clrMapOvr>
  <p:timing>
    <p:tnLst>
      <p:par>
        <p:cTn id="1" dur="indefinite" restart="never" nodeType="tmRoot"/>
      </p:par>
    </p:tnLst>
  </p:timing>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16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25808799"/>
      </p:ext>
    </p:extLst>
  </p:cSld>
  <p:clrMapOvr>
    <a:masterClrMapping/>
  </p:clrMapOvr>
  <p:timing>
    <p:tnLst>
      <p:par>
        <p:cTn id="1" dur="indefinite" restart="never" nodeType="tmRoot"/>
      </p:par>
    </p:tn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17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41794001"/>
      </p:ext>
    </p:extLst>
  </p:cSld>
  <p:clrMapOvr>
    <a:masterClrMapping/>
  </p:clrMapOvr>
  <p:timing>
    <p:tnLst>
      <p:par>
        <p:cTn id="1" dur="indefinite" restart="never" nodeType="tmRoot"/>
      </p:par>
    </p:tn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1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35274759"/>
      </p:ext>
    </p:extLst>
  </p:cSld>
  <p:clrMapOvr>
    <a:masterClrMapping/>
  </p:clrMapOvr>
  <p:timing>
    <p:tnLst>
      <p:par>
        <p:cTn id="1" dur="indefinite" restart="never" nodeType="tmRoot"/>
      </p:par>
    </p:tnLst>
  </p:timing>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19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767896"/>
      </p:ext>
    </p:extLst>
  </p:cSld>
  <p:clrMapOvr>
    <a:masterClrMapping/>
  </p:clrMapOvr>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1_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7" name="Text Placeholder 7"/>
          <p:cNvSpPr>
            <a:spLocks noGrp="1"/>
          </p:cNvSpPr>
          <p:nvPr>
            <p:ph idx="11"/>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ext Placeholder 7"/>
          <p:cNvSpPr>
            <a:spLocks noGrp="1"/>
          </p:cNvSpPr>
          <p:nvPr>
            <p:ph idx="12"/>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997844489"/>
      </p:ext>
    </p:extLst>
  </p:cSld>
  <p:clrMapOvr>
    <a:masterClrMapping/>
  </p:clrMapOvr>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14" name="Text Placeholder 7"/>
          <p:cNvSpPr>
            <a:spLocks noGrp="1"/>
          </p:cNvSpPr>
          <p:nvPr>
            <p:ph idx="15"/>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4"/>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84353003"/>
      </p:ext>
    </p:extLst>
  </p:cSld>
  <p:clrMapOvr>
    <a:masterClrMapping/>
  </p:clrMapOvr>
  <p:timing>
    <p:tnLst>
      <p:par>
        <p:cT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6_Content (No line)">
    <p:spTree>
      <p:nvGrpSpPr>
        <p:cNvPr id="1" name=""/>
        <p:cNvGrpSpPr/>
        <p:nvPr/>
      </p:nvGrpSpPr>
      <p:grpSpPr>
        <a:xfrm>
          <a:off x="0" y="0"/>
          <a:ext cx="0" cy="0"/>
          <a:chOff x="0" y="0"/>
          <a:chExt cx="0" cy="0"/>
        </a:xfrm>
      </p:grpSpPr>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85442019"/>
      </p:ext>
    </p:extLst>
  </p:cSld>
  <p:clrMapOvr>
    <a:masterClrMapping/>
  </p:clrMapOvr>
  <p:timing>
    <p:tnLst>
      <p:par>
        <p:cTn id="1" dur="indefinite" restart="never" nodeType="tmRoot"/>
      </p:par>
    </p:tn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7_Content (No line)">
    <p:spTree>
      <p:nvGrpSpPr>
        <p:cNvPr id="1" name=""/>
        <p:cNvGrpSpPr/>
        <p:nvPr/>
      </p:nvGrpSpPr>
      <p:grpSpPr>
        <a:xfrm>
          <a:off x="0" y="0"/>
          <a:ext cx="0" cy="0"/>
          <a:chOff x="0" y="0"/>
          <a:chExt cx="0" cy="0"/>
        </a:xfrm>
      </p:grpSpPr>
      <p:sp>
        <p:nvSpPr>
          <p:cNvPr id="15"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4"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863926063"/>
      </p:ext>
    </p:extLst>
  </p:cSld>
  <p:clrMapOvr>
    <a:masterClrMapping/>
  </p:clrMapOvr>
  <p:timing>
    <p:tnLst>
      <p:par>
        <p:cTn id="1" dur="indefinite" restart="never" nodeType="tmRoot"/>
      </p:par>
    </p:tnLst>
  </p:timing>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4"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5"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6"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567879682"/>
      </p:ext>
    </p:extLst>
  </p:cSld>
  <p:clrMapOvr>
    <a:masterClrMapping/>
  </p:clrMapOvr>
  <p:timing>
    <p:tnLst>
      <p:par>
        <p:cTn id="1" dur="indefinite" restart="never" nodeType="tmRoot"/>
      </p:par>
    </p:tnLst>
  </p:timing>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70001932"/>
      </p:ext>
    </p:extLst>
  </p:cSld>
  <p:clrMapOvr>
    <a:masterClrMapping/>
  </p:clrMapOvr>
  <p:timing>
    <p:tnLst>
      <p:par>
        <p:cTn id="1" dur="indefinite" restart="never" nodeType="tmRoot"/>
      </p:par>
    </p:tnLst>
  </p:timing>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20818616"/>
      </p:ext>
    </p:extLst>
  </p:cSld>
  <p:clrMapOvr>
    <a:masterClrMapping/>
  </p:clrMapOvr>
  <p:timing>
    <p:tnLst>
      <p:par>
        <p:cTn id="1" dur="indefinite" restart="never" nodeType="tmRoot"/>
      </p:par>
    </p:tnLst>
  </p:timing>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24482607"/>
      </p:ext>
    </p:extLst>
  </p:cSld>
  <p:clrMapOvr>
    <a:masterClrMapping/>
  </p:clrMapOvr>
  <p:timing>
    <p:tnLst>
      <p:par>
        <p:cTn id="1" dur="indefinite" restart="never" nodeType="tmRoot"/>
      </p:par>
    </p:tnLst>
  </p:timing>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03391913"/>
      </p:ext>
    </p:extLst>
  </p:cSld>
  <p:clrMapOvr>
    <a:masterClrMapping/>
  </p:clrMapOvr>
  <p:timing>
    <p:tnLst>
      <p:par>
        <p:cTn id="1" dur="indefinite" restart="never" nodeType="tmRoot"/>
      </p:par>
    </p:tnLst>
  </p:timing>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51695955"/>
      </p:ext>
    </p:extLst>
  </p:cSld>
  <p:clrMapOvr>
    <a:masterClrMapping/>
  </p:clrMapOvr>
  <p:timing>
    <p:tnLst>
      <p:par>
        <p:cTn id="1" dur="indefinite" restart="never" nodeType="tmRoot"/>
      </p:par>
    </p:tnLst>
  </p:timing>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701899148"/>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364827899"/>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33620135"/>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56957166"/>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52203109"/>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667798"/>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10952908"/>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59710041"/>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90614998"/>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19528944"/>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6590725"/>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5100978"/>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94355296"/>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1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55710727"/>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2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54372534"/>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3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07987708"/>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4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72244357"/>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10555120"/>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04734836"/>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26682952"/>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6977565"/>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0313628"/>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7" name="Rectangle 6"/>
          <p:cNvSpPr/>
          <p:nvPr/>
        </p:nvSpPr>
        <p:spPr>
          <a:xfrm>
            <a:off x="6156176" y="1772816"/>
            <a:ext cx="2636837" cy="346112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57550"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68958"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17501690"/>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1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userDrawn="1"/>
        </p:nvSpPr>
        <p:spPr>
          <a:xfrm>
            <a:off x="3257550" y="1773609"/>
            <a:ext cx="2635250" cy="3459261"/>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368958" y="1773609"/>
            <a:ext cx="2635250" cy="3459261"/>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25017387"/>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2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Rectangle 14"/>
          <p:cNvSpPr/>
          <p:nvPr userDrawn="1"/>
        </p:nvSpPr>
        <p:spPr>
          <a:xfrm>
            <a:off x="6156176" y="1772816"/>
            <a:ext cx="2636837" cy="346112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257550"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68958"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04807685"/>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3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userDrawn="1"/>
        </p:nvSpPr>
        <p:spPr>
          <a:xfrm>
            <a:off x="3257550"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368958"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57723652"/>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4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userDrawn="1"/>
        </p:nvSpPr>
        <p:spPr>
          <a:xfrm>
            <a:off x="3257550"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368958"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95628469"/>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Large bullet boxes x 3 (gradients)">
    <p:spTree>
      <p:nvGrpSpPr>
        <p:cNvPr id="1" name=""/>
        <p:cNvGrpSpPr/>
        <p:nvPr/>
      </p:nvGrpSpPr>
      <p:grpSpPr>
        <a:xfrm>
          <a:off x="0" y="0"/>
          <a:ext cx="0" cy="0"/>
          <a:chOff x="0" y="0"/>
          <a:chExt cx="0" cy="0"/>
        </a:xfrm>
      </p:grpSpPr>
      <p:sp>
        <p:nvSpPr>
          <p:cNvPr id="7" name="Rectangle 6"/>
          <p:cNvSpPr/>
          <p:nvPr/>
        </p:nvSpPr>
        <p:spPr>
          <a:xfrm>
            <a:off x="6111627" y="1265832"/>
            <a:ext cx="2636837" cy="50434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03848" y="1262657"/>
            <a:ext cx="2664296" cy="5041900"/>
          </a:xfrm>
          <a:prstGeom prst="rect">
            <a:avLst/>
          </a:prstGeom>
          <a:solidFill>
            <a:schemeClr val="accent1">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3478" y="1262657"/>
            <a:ext cx="2635250" cy="50419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Content Placeholder 3"/>
          <p:cNvSpPr>
            <a:spLocks noGrp="1"/>
          </p:cNvSpPr>
          <p:nvPr>
            <p:ph sz="quarter" idx="17"/>
          </p:nvPr>
        </p:nvSpPr>
        <p:spPr>
          <a:xfrm>
            <a:off x="416483" y="1335335"/>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88718" y="1335336"/>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299576" y="1335336"/>
            <a:ext cx="2474906"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4467747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60193651"/>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1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02959378"/>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2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7360501"/>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3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45721"/>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87855415"/>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5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1403"/>
            <a:ext cx="2635250" cy="223260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0208553"/>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7" name="Straight Connector 6"/>
          <p:cNvCxnSpPr/>
          <p:nvPr/>
        </p:nvCxnSpPr>
        <p:spPr>
          <a:xfrm>
            <a:off x="1154563" y="2459278"/>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4300" y="1721091"/>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4300" y="406900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97971410"/>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470127727"/>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369521556"/>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293698790"/>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26226204"/>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115" y="2974029"/>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77576612"/>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115" y="2974029"/>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21846069"/>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115" y="2974029"/>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85896357"/>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3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115" y="2974029"/>
            <a:ext cx="1484313"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60405854"/>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115" y="2974029"/>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071673"/>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reserve="1" userDrawn="1">
  <p:cSld name="Big bullets x 4 (multi)">
    <p:spTree>
      <p:nvGrpSpPr>
        <p:cNvPr id="1" name=""/>
        <p:cNvGrpSpPr/>
        <p:nvPr/>
      </p:nvGrpSpPr>
      <p:grpSpPr>
        <a:xfrm>
          <a:off x="0" y="0"/>
          <a:ext cx="0" cy="0"/>
          <a:chOff x="0" y="0"/>
          <a:chExt cx="0" cy="0"/>
        </a:xfrm>
      </p:grpSpPr>
      <p:cxnSp>
        <p:nvCxnSpPr>
          <p:cNvPr id="7" name="Straight Connector 6"/>
          <p:cNvCxnSpPr/>
          <p:nvPr/>
        </p:nvCxnSpPr>
        <p:spPr>
          <a:xfrm>
            <a:off x="5795963" y="28870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734600"/>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7346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713838"/>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755363"/>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713838"/>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755363"/>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ext Placeholder 2"/>
          <p:cNvSpPr>
            <a:spLocks noGrp="1"/>
          </p:cNvSpPr>
          <p:nvPr>
            <p:ph type="body" sz="quarter" idx="24"/>
          </p:nvPr>
        </p:nvSpPr>
        <p:spPr>
          <a:xfrm>
            <a:off x="523875"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64541680"/>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37612518"/>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65956"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956"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7799184"/>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90693488"/>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35146"/>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304" y="5512305"/>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64283825"/>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96285372"/>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40433"/>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304"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74731268"/>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09195115"/>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2873" y="1340743"/>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2873" y="551790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32548303"/>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6764647"/>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59136" y="1340433"/>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136"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68931586"/>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47498241"/>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84603218"/>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06003633"/>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59180215"/>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76100634"/>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4009" y="5237065"/>
            <a:ext cx="4104456"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28698" y="1125440"/>
            <a:ext cx="349669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955485" y="1125440"/>
            <a:ext cx="351199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67463747"/>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4009" y="5237065"/>
            <a:ext cx="4104456"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28698" y="1125440"/>
            <a:ext cx="349669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955485" y="1125440"/>
            <a:ext cx="3511992"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080108222"/>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5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196753"/>
            <a:ext cx="8408691"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62269307"/>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9_2 x product (large)">
    <p:spTree>
      <p:nvGrpSpPr>
        <p:cNvPr id="1" name=""/>
        <p:cNvGrpSpPr/>
        <p:nvPr/>
      </p:nvGrpSpPr>
      <p:grpSpPr>
        <a:xfrm>
          <a:off x="0" y="0"/>
          <a:ext cx="0" cy="0"/>
          <a:chOff x="0" y="0"/>
          <a:chExt cx="0" cy="0"/>
        </a:xfrm>
      </p:grpSpPr>
      <p:sp>
        <p:nvSpPr>
          <p:cNvPr id="10" name="Rectangle 9"/>
          <p:cNvSpPr/>
          <p:nvPr/>
        </p:nvSpPr>
        <p:spPr>
          <a:xfrm>
            <a:off x="4932041" y="1268761"/>
            <a:ext cx="3816424" cy="497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1695" y="1268760"/>
            <a:ext cx="4456329"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Content Placeholder 4"/>
          <p:cNvSpPr>
            <a:spLocks noGrp="1"/>
          </p:cNvSpPr>
          <p:nvPr>
            <p:ph sz="quarter" idx="35"/>
          </p:nvPr>
        </p:nvSpPr>
        <p:spPr>
          <a:xfrm>
            <a:off x="467544" y="1340767"/>
            <a:ext cx="4176464" cy="4032448"/>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004048" y="1340767"/>
            <a:ext cx="3672407" cy="482453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8" name="Rectangle 7"/>
          <p:cNvSpPr/>
          <p:nvPr userDrawn="1"/>
        </p:nvSpPr>
        <p:spPr>
          <a:xfrm>
            <a:off x="339774" y="5497558"/>
            <a:ext cx="4460264" cy="7417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Content Placeholder 4"/>
          <p:cNvSpPr>
            <a:spLocks noGrp="1"/>
          </p:cNvSpPr>
          <p:nvPr>
            <p:ph sz="quarter" idx="38"/>
          </p:nvPr>
        </p:nvSpPr>
        <p:spPr>
          <a:xfrm>
            <a:off x="395535" y="5559937"/>
            <a:ext cx="4320481" cy="6170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4419577"/>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4009" y="5237065"/>
            <a:ext cx="4104456"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28698" y="1125440"/>
            <a:ext cx="3496690"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955485" y="1125440"/>
            <a:ext cx="3511992"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517269367"/>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6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53328479"/>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4009" y="5237065"/>
            <a:ext cx="4104456"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28698" y="1125440"/>
            <a:ext cx="3496690"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955485" y="1125440"/>
            <a:ext cx="3511992"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56286076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preserve="1" userDrawn="1">
  <p:cSld name="7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18130333"/>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4009" y="5237065"/>
            <a:ext cx="4104456"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28698" y="1125440"/>
            <a:ext cx="3496690"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955485" y="1125440"/>
            <a:ext cx="3511992"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493232690"/>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8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55101960"/>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5" name="Rectangle 14"/>
          <p:cNvSpPr/>
          <p:nvPr/>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366"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366"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391" y="5582357"/>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391" y="3853793"/>
            <a:ext cx="2635250"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9618"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391" y="314668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391" y="1418121"/>
            <a:ext cx="2635250"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9618"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9618"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42935512"/>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33" name="Rectangle 32"/>
          <p:cNvSpPr/>
          <p:nvPr userDrawn="1"/>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8" name="Rectangle 37"/>
          <p:cNvSpPr/>
          <p:nvPr userDrawn="1"/>
        </p:nvSpPr>
        <p:spPr>
          <a:xfrm>
            <a:off x="301366"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9" name="Rectangle 38"/>
          <p:cNvSpPr/>
          <p:nvPr userDrawn="1"/>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0" name="Rectangle 39"/>
          <p:cNvSpPr/>
          <p:nvPr userDrawn="1"/>
        </p:nvSpPr>
        <p:spPr>
          <a:xfrm>
            <a:off x="301366"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1" name="Rectangle 40"/>
          <p:cNvSpPr/>
          <p:nvPr userDrawn="1"/>
        </p:nvSpPr>
        <p:spPr>
          <a:xfrm>
            <a:off x="3182391" y="5582357"/>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2" name="Rectangle 41"/>
          <p:cNvSpPr/>
          <p:nvPr userDrawn="1"/>
        </p:nvSpPr>
        <p:spPr>
          <a:xfrm>
            <a:off x="3182391" y="3853793"/>
            <a:ext cx="2635250"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3" name="Rectangle 42"/>
          <p:cNvSpPr/>
          <p:nvPr userDrawn="1"/>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4" name="Rectangle 43"/>
          <p:cNvSpPr/>
          <p:nvPr userDrawn="1"/>
        </p:nvSpPr>
        <p:spPr>
          <a:xfrm>
            <a:off x="6039618"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5" name="Rectangle 44"/>
          <p:cNvSpPr/>
          <p:nvPr userDrawn="1"/>
        </p:nvSpPr>
        <p:spPr>
          <a:xfrm>
            <a:off x="3182391" y="314668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7" name="Rectangle 46"/>
          <p:cNvSpPr/>
          <p:nvPr userDrawn="1"/>
        </p:nvSpPr>
        <p:spPr>
          <a:xfrm>
            <a:off x="3182391" y="1418121"/>
            <a:ext cx="2635250"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8" name="Rectangle 47"/>
          <p:cNvSpPr/>
          <p:nvPr userDrawn="1"/>
        </p:nvSpPr>
        <p:spPr>
          <a:xfrm>
            <a:off x="6039618" y="314668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9" name="Rectangle 48"/>
          <p:cNvSpPr/>
          <p:nvPr userDrawn="1"/>
        </p:nvSpPr>
        <p:spPr>
          <a:xfrm>
            <a:off x="6039618"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92929320"/>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preserve="1" userDrawn="1">
  <p:cSld name="5 boxes (multi)">
    <p:spTree>
      <p:nvGrpSpPr>
        <p:cNvPr id="1" name=""/>
        <p:cNvGrpSpPr/>
        <p:nvPr/>
      </p:nvGrpSpPr>
      <p:grpSpPr>
        <a:xfrm>
          <a:off x="0" y="0"/>
          <a:ext cx="0" cy="0"/>
          <a:chOff x="0" y="0"/>
          <a:chExt cx="0" cy="0"/>
        </a:xfrm>
      </p:grpSpPr>
      <p:sp>
        <p:nvSpPr>
          <p:cNvPr id="12" name="Rectangle 11"/>
          <p:cNvSpPr/>
          <p:nvPr/>
        </p:nvSpPr>
        <p:spPr>
          <a:xfrm>
            <a:off x="4611688" y="5635657"/>
            <a:ext cx="2593975" cy="5296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11688" y="3847554"/>
            <a:ext cx="2593975"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66725" y="3186490"/>
            <a:ext cx="2636838" cy="52964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466725" y="1398388"/>
            <a:ext cx="2636838"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73425" y="3186490"/>
            <a:ext cx="2635250"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273425" y="1398388"/>
            <a:ext cx="2635250"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6061075" y="3186490"/>
            <a:ext cx="2636838" cy="5296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6061075" y="1398388"/>
            <a:ext cx="2636838"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1855788" y="5635657"/>
            <a:ext cx="2592387" cy="5296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1855788" y="3847554"/>
            <a:ext cx="2592387"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0" name="Content Placeholder 2"/>
          <p:cNvSpPr>
            <a:spLocks noGrp="1"/>
          </p:cNvSpPr>
          <p:nvPr>
            <p:ph sz="quarter" idx="4294967295"/>
          </p:nvPr>
        </p:nvSpPr>
        <p:spPr>
          <a:xfrm>
            <a:off x="4684712"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68" name="Content Placeholder 2"/>
          <p:cNvSpPr>
            <a:spLocks noGrp="1"/>
          </p:cNvSpPr>
          <p:nvPr>
            <p:ph sz="quarter" idx="32"/>
          </p:nvPr>
        </p:nvSpPr>
        <p:spPr>
          <a:xfrm>
            <a:off x="5388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6" name="Text Placeholder 2"/>
          <p:cNvSpPr>
            <a:spLocks noGrp="1"/>
          </p:cNvSpPr>
          <p:nvPr>
            <p:ph type="body" idx="35"/>
          </p:nvPr>
        </p:nvSpPr>
        <p:spPr>
          <a:xfrm>
            <a:off x="1834082"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36"/>
          </p:nvPr>
        </p:nvSpPr>
        <p:spPr>
          <a:xfrm>
            <a:off x="4591050"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518858499"/>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8 boxes (multi)">
    <p:spTree>
      <p:nvGrpSpPr>
        <p:cNvPr id="1" name=""/>
        <p:cNvGrpSpPr/>
        <p:nvPr/>
      </p:nvGrpSpPr>
      <p:grpSpPr>
        <a:xfrm>
          <a:off x="0" y="0"/>
          <a:ext cx="0" cy="0"/>
          <a:chOff x="0" y="0"/>
          <a:chExt cx="0" cy="0"/>
        </a:xfrm>
      </p:grpSpPr>
      <p:sp>
        <p:nvSpPr>
          <p:cNvPr id="19" name="Rectangle 18"/>
          <p:cNvSpPr/>
          <p:nvPr/>
        </p:nvSpPr>
        <p:spPr>
          <a:xfrm>
            <a:off x="323528" y="314201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1" name="Rectangle 20"/>
          <p:cNvSpPr/>
          <p:nvPr/>
        </p:nvSpPr>
        <p:spPr>
          <a:xfrm>
            <a:off x="323528" y="126876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483218" y="314201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2483218" y="126876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4008" y="314201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4644008" y="126876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804248" y="314201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804248" y="126876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323528" y="565819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323528" y="378494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483218" y="565819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2483218" y="378494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4008" y="565819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4644008" y="378494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804248" y="565819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6" name="Rectangle 35"/>
          <p:cNvSpPr/>
          <p:nvPr/>
        </p:nvSpPr>
        <p:spPr>
          <a:xfrm>
            <a:off x="6804248" y="378494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2" name="Text Placeholder 2"/>
          <p:cNvSpPr>
            <a:spLocks noGrp="1"/>
          </p:cNvSpPr>
          <p:nvPr>
            <p:ph type="body" idx="1"/>
          </p:nvPr>
        </p:nvSpPr>
        <p:spPr>
          <a:xfrm>
            <a:off x="324233"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483768"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5285"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804341"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324233"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483768"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5285"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804341"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39564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54180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3386"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39564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54180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3386"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846148"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846148"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3"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23467398"/>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83397809"/>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14165761"/>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9183575"/>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11649145"/>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45712261"/>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1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538553964"/>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7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720624292"/>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8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208784019"/>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9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249526122"/>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10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725486396"/>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759826435"/>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3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itle Placeholder 6"/>
          <p:cNvSpPr>
            <a:spLocks noGrp="1"/>
          </p:cNvSpPr>
          <p:nvPr>
            <p:ph type="title" hasCustomPrompt="1"/>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346491217"/>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083943904"/>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100310460"/>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50837710"/>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6 x Boxes (pueple &amp; aqua)">
    <p:spTree>
      <p:nvGrpSpPr>
        <p:cNvPr id="1" name=""/>
        <p:cNvGrpSpPr/>
        <p:nvPr/>
      </p:nvGrpSpPr>
      <p:grpSpPr>
        <a:xfrm>
          <a:off x="0" y="0"/>
          <a:ext cx="0" cy="0"/>
          <a:chOff x="0" y="0"/>
          <a:chExt cx="0" cy="0"/>
        </a:xfrm>
      </p:grpSpPr>
      <p:sp>
        <p:nvSpPr>
          <p:cNvPr id="10" name="Rectangle 9"/>
          <p:cNvSpPr/>
          <p:nvPr/>
        </p:nvSpPr>
        <p:spPr>
          <a:xfrm>
            <a:off x="323421" y="1349839"/>
            <a:ext cx="2636838"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07166" y="1349839"/>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97339" y="1349839"/>
            <a:ext cx="2636837"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421"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11928"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113214" y="3932702"/>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Content Placeholder 2"/>
          <p:cNvSpPr>
            <a:spLocks noGrp="1"/>
          </p:cNvSpPr>
          <p:nvPr>
            <p:ph sz="quarter" idx="30"/>
          </p:nvPr>
        </p:nvSpPr>
        <p:spPr>
          <a:xfrm>
            <a:off x="395536" y="1373291"/>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258581" y="1373291"/>
            <a:ext cx="2520950" cy="2126716"/>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58218" y="1373291"/>
            <a:ext cx="2520950" cy="2126716"/>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395536"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283694"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64163"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35316607"/>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1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81381763"/>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2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black"/>
              </a:solidFill>
            </a:endParaRPr>
          </a:p>
        </p:txBody>
      </p:sp>
      <p:sp>
        <p:nvSpPr>
          <p:cNvPr id="10" name="Rectangle 9"/>
          <p:cNvSpPr/>
          <p:nvPr/>
        </p:nvSpPr>
        <p:spPr>
          <a:xfrm>
            <a:off x="323528" y="3428738"/>
            <a:ext cx="4149030"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2"/>
              </a:buClr>
              <a:buFont typeface="Arial" pitchFamily="34" charset="0"/>
              <a:buChar char="•"/>
              <a:defRPr sz="1600">
                <a:solidFill>
                  <a:schemeClr val="tx1"/>
                </a:solidFill>
              </a:defRPr>
            </a:lvl2pPr>
            <a:lvl3pPr marL="822325" indent="-285750" algn="ctr">
              <a:buClr>
                <a:schemeClr val="accent2"/>
              </a:buClr>
              <a:buFont typeface="Arial" pitchFamily="34" charset="0"/>
              <a:buChar char="•"/>
              <a:defRPr sz="1600">
                <a:solidFill>
                  <a:schemeClr val="tx1"/>
                </a:solidFill>
              </a:defRPr>
            </a:lvl3pPr>
            <a:lvl4pPr marL="1182687" indent="-285750" algn="ctr">
              <a:buClr>
                <a:schemeClr val="accent2"/>
              </a:buClr>
              <a:buFont typeface="Arial" pitchFamily="34" charset="0"/>
              <a:buChar char="•"/>
              <a:defRPr sz="1600">
                <a:solidFill>
                  <a:schemeClr val="tx1"/>
                </a:solidFill>
              </a:defRPr>
            </a:lvl4pPr>
            <a:lvl5pPr marL="1544637" indent="-285750" algn="ctr">
              <a:buClr>
                <a:schemeClr val="accent2"/>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21476883"/>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21484968"/>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48389164"/>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83172355"/>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9376" y="5301987"/>
            <a:ext cx="4079088" cy="9353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7608212"/>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5" name="Rectangle 14"/>
          <p:cNvSpPr/>
          <p:nvPr/>
        </p:nvSpPr>
        <p:spPr>
          <a:xfrm>
            <a:off x="323528" y="5091013"/>
            <a:ext cx="3938958"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4572000" y="5091013"/>
            <a:ext cx="4125913"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3528" y="1710458"/>
            <a:ext cx="3938958"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4572000" y="1710458"/>
            <a:ext cx="4125913"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467990" y="1419152"/>
            <a:ext cx="3650479"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4700448" y="1419152"/>
            <a:ext cx="385617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33753945"/>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1_Content">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33"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47287310"/>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07519958"/>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2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3"/>
              </a:buClr>
              <a:defRPr sz="1600"/>
            </a:lvl2pPr>
            <a:lvl3pPr>
              <a:buClr>
                <a:schemeClr val="accent3"/>
              </a:buClr>
              <a:defRPr sz="1600"/>
            </a:lvl3pPr>
            <a:lvl4pPr>
              <a:buClr>
                <a:schemeClr val="accent3"/>
              </a:buClr>
              <a:defRPr sz="1600"/>
            </a:lvl4pPr>
            <a:lvl5pPr>
              <a:buClr>
                <a:schemeClr val="accent3"/>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2911384"/>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4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2"/>
              </a:buClr>
              <a:defRPr sz="1600"/>
            </a:lvl2pPr>
            <a:lvl3pPr>
              <a:buClr>
                <a:schemeClr val="accent2"/>
              </a:buClr>
              <a:defRPr sz="1600"/>
            </a:lvl3pPr>
            <a:lvl4pPr>
              <a:buClr>
                <a:schemeClr val="accent2"/>
              </a:buClr>
              <a:defRPr sz="1600"/>
            </a:lvl4pPr>
            <a:lvl5pPr>
              <a:buClr>
                <a:schemeClr val="accent2"/>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8056047"/>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1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80520" cy="4723879"/>
          </a:xfrm>
          <a:prstGeom prst="rect">
            <a:avLst/>
          </a:prstGeom>
          <a:noFill/>
          <a:ln>
            <a:noFill/>
          </a:ln>
          <a:effectLst/>
          <a:extLst/>
        </p:spPr>
        <p:txBody>
          <a:bodyPr/>
          <a:lstStyle>
            <a:lvl1pPr marL="0" indent="0">
              <a:buNone/>
              <a:defRPr sz="1600"/>
            </a:lvl1pPr>
            <a:lvl2pPr>
              <a:buClr>
                <a:schemeClr val="accent4"/>
              </a:buClr>
              <a:defRPr sz="1600"/>
            </a:lvl2pPr>
            <a:lvl3pPr>
              <a:buClr>
                <a:schemeClr val="accent4"/>
              </a:buClr>
              <a:defRPr sz="1600"/>
            </a:lvl3pPr>
            <a:lvl4pPr>
              <a:buClr>
                <a:schemeClr val="accent4"/>
              </a:buClr>
              <a:defRPr sz="1600"/>
            </a:lvl4pPr>
            <a:lvl5pPr>
              <a:buClr>
                <a:schemeClr val="accent4"/>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68946804"/>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3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467544" y="1441425"/>
            <a:ext cx="4570273" cy="4657551"/>
          </a:xfrm>
          <a:prstGeom prst="rect">
            <a:avLst/>
          </a:prstGeom>
          <a:noFill/>
          <a:ln>
            <a:noFill/>
          </a:ln>
          <a:effectLst/>
          <a:extLst/>
        </p:spPr>
        <p:txBody>
          <a:bodyPr/>
          <a:lstStyle>
            <a:lvl1pPr marL="0" indent="0">
              <a:buNone/>
              <a:defRPr sz="1600"/>
            </a:lvl1pPr>
            <a:lvl2pPr>
              <a:buClr>
                <a:schemeClr val="accent6"/>
              </a:buClr>
              <a:defRPr sz="1600"/>
            </a:lvl2pPr>
            <a:lvl3pPr>
              <a:buClr>
                <a:schemeClr val="accent6"/>
              </a:buClr>
              <a:defRPr sz="1600"/>
            </a:lvl3pPr>
            <a:lvl4pPr>
              <a:buClr>
                <a:schemeClr val="accent6"/>
              </a:buClr>
              <a:defRPr sz="1600"/>
            </a:lvl4pPr>
            <a:lvl5pPr>
              <a:buClr>
                <a:schemeClr val="accent6"/>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81154198"/>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err="1" smtClean="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err="1" smtClean="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1"/>
          </a:solidFill>
        </p:spPr>
        <p:txBody>
          <a:bodyPr wrap="square">
            <a:spAutoFit/>
          </a:bodyPr>
          <a:lstStyle/>
          <a:p>
            <a:r>
              <a:rPr lang="en-GB" dirty="0" smtClean="0">
                <a:solidFill>
                  <a:prstClr val="white"/>
                </a:solidFill>
              </a:rPr>
              <a:t>Whether retired, working or in need of care, </a:t>
            </a:r>
            <a:endParaRPr lang="en-GB" dirty="0">
              <a:solidFill>
                <a:prstClr val="white"/>
              </a:solidFill>
            </a:endParaRPr>
          </a:p>
        </p:txBody>
      </p:sp>
      <p:sp>
        <p:nvSpPr>
          <p:cNvPr id="11" name="Title Placeholder 6"/>
          <p:cNvSpPr>
            <a:spLocks noGrp="1"/>
          </p:cNvSpPr>
          <p:nvPr>
            <p:ph type="title" hasCustomPrompt="1"/>
          </p:nvPr>
        </p:nvSpPr>
        <p:spPr bwMode="auto">
          <a:xfrm>
            <a:off x="323528" y="1916832"/>
            <a:ext cx="23762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12" name="Rectangle 11"/>
          <p:cNvSpPr/>
          <p:nvPr userDrawn="1"/>
        </p:nvSpPr>
        <p:spPr>
          <a:xfrm>
            <a:off x="323528" y="3212976"/>
            <a:ext cx="5688632" cy="369332"/>
          </a:xfrm>
          <a:prstGeom prst="rect">
            <a:avLst/>
          </a:prstGeom>
          <a:solidFill>
            <a:schemeClr val="accent1"/>
          </a:solidFill>
        </p:spPr>
        <p:txBody>
          <a:bodyPr wrap="square">
            <a:spAutoFit/>
          </a:bodyPr>
          <a:lstStyle/>
          <a:p>
            <a:pPr>
              <a:defRPr/>
            </a:pPr>
            <a:r>
              <a:rPr lang="en-GB" dirty="0" smtClean="0">
                <a:solidFill>
                  <a:prstClr val="white"/>
                </a:solidFill>
              </a:rPr>
              <a:t>the elderly are the key consumer demographic.</a:t>
            </a:r>
          </a:p>
        </p:txBody>
      </p:sp>
    </p:spTree>
    <p:extLst>
      <p:ext uri="{BB962C8B-B14F-4D97-AF65-F5344CB8AC3E}">
        <p14:creationId xmlns:p14="http://schemas.microsoft.com/office/powerpoint/2010/main" val="2192384949"/>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err="1" smtClean="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err="1" smtClean="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3"/>
          </a:solidFill>
        </p:spPr>
        <p:txBody>
          <a:bodyPr wrap="square">
            <a:spAutoFit/>
          </a:bodyPr>
          <a:lstStyle/>
          <a:p>
            <a:r>
              <a:rPr lang="en-GB" dirty="0" smtClean="0">
                <a:solidFill>
                  <a:prstClr val="white"/>
                </a:solidFill>
              </a:rPr>
              <a:t>Whether retired, working or in need of care, </a:t>
            </a:r>
            <a:endParaRPr lang="en-GB" dirty="0">
              <a:solidFill>
                <a:prstClr val="white"/>
              </a:solidFill>
            </a:endParaRPr>
          </a:p>
        </p:txBody>
      </p:sp>
      <p:sp>
        <p:nvSpPr>
          <p:cNvPr id="12" name="Rectangle 11"/>
          <p:cNvSpPr/>
          <p:nvPr userDrawn="1"/>
        </p:nvSpPr>
        <p:spPr>
          <a:xfrm>
            <a:off x="323528" y="3212976"/>
            <a:ext cx="5688632" cy="369332"/>
          </a:xfrm>
          <a:prstGeom prst="rect">
            <a:avLst/>
          </a:prstGeom>
          <a:solidFill>
            <a:schemeClr val="accent3"/>
          </a:solidFill>
        </p:spPr>
        <p:txBody>
          <a:bodyPr wrap="square">
            <a:spAutoFit/>
          </a:bodyPr>
          <a:lstStyle/>
          <a:p>
            <a:pPr>
              <a:defRPr/>
            </a:pPr>
            <a:r>
              <a:rPr lang="en-GB" dirty="0" smtClean="0">
                <a:solidFill>
                  <a:prstClr val="white"/>
                </a:solidFill>
              </a:rPr>
              <a:t>the elderly are the key consumer demographic.</a:t>
            </a:r>
          </a:p>
        </p:txBody>
      </p:sp>
      <p:sp>
        <p:nvSpPr>
          <p:cNvPr id="13" name="Title Placeholder 6"/>
          <p:cNvSpPr>
            <a:spLocks noGrp="1"/>
          </p:cNvSpPr>
          <p:nvPr>
            <p:ph type="title" hasCustomPrompt="1"/>
          </p:nvPr>
        </p:nvSpPr>
        <p:spPr bwMode="auto">
          <a:xfrm>
            <a:off x="323528" y="1916832"/>
            <a:ext cx="2376264"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Tree>
    <p:extLst>
      <p:ext uri="{BB962C8B-B14F-4D97-AF65-F5344CB8AC3E}">
        <p14:creationId xmlns:p14="http://schemas.microsoft.com/office/powerpoint/2010/main" val="3752103082"/>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a:lum bright="70000" contrast="-70000"/>
            <a:extLst>
              <a:ext uri="{28A0092B-C50C-407E-A947-70E740481C1C}">
                <a14:useLocalDpi xmlns:a14="http://schemas.microsoft.com/office/drawing/2010/main" val="0"/>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1"/>
          </a:solidFill>
        </p:spPr>
        <p:txBody>
          <a:bodyPr wrap="square">
            <a:spAutoFit/>
          </a:bodyPr>
          <a:lstStyle/>
          <a:p>
            <a:r>
              <a:rPr lang="en-GB" dirty="0" smtClean="0">
                <a:solidFill>
                  <a:prstClr val="white"/>
                </a:solidFill>
              </a:rPr>
              <a:t>Asia can become the key cultural, as well as </a:t>
            </a:r>
            <a:endParaRPr lang="en-GB" dirty="0">
              <a:solidFill>
                <a:prstClr val="white"/>
              </a:solidFill>
            </a:endParaRPr>
          </a:p>
        </p:txBody>
      </p:sp>
      <p:sp>
        <p:nvSpPr>
          <p:cNvPr id="8"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9" name="Rectangle 8"/>
          <p:cNvSpPr/>
          <p:nvPr userDrawn="1"/>
        </p:nvSpPr>
        <p:spPr>
          <a:xfrm>
            <a:off x="323528" y="3212976"/>
            <a:ext cx="2880320" cy="369332"/>
          </a:xfrm>
          <a:prstGeom prst="rect">
            <a:avLst/>
          </a:prstGeom>
          <a:solidFill>
            <a:schemeClr val="accent1"/>
          </a:solidFill>
        </p:spPr>
        <p:txBody>
          <a:bodyPr wrap="square">
            <a:spAutoFit/>
          </a:bodyPr>
          <a:lstStyle/>
          <a:p>
            <a:r>
              <a:rPr lang="en-GB" dirty="0" smtClean="0">
                <a:solidFill>
                  <a:prstClr val="white"/>
                </a:solidFill>
              </a:rPr>
              <a:t>commercial, influence.</a:t>
            </a:r>
          </a:p>
        </p:txBody>
      </p:sp>
    </p:spTree>
    <p:extLst>
      <p:ext uri="{BB962C8B-B14F-4D97-AF65-F5344CB8AC3E}">
        <p14:creationId xmlns:p14="http://schemas.microsoft.com/office/powerpoint/2010/main" val="3922881476"/>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a:lum bright="70000" contrast="-70000"/>
            <a:extLst>
              <a:ext uri="{28A0092B-C50C-407E-A947-70E740481C1C}">
                <a14:useLocalDpi xmlns:a14="http://schemas.microsoft.com/office/drawing/2010/main" val="0"/>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4"/>
          </a:solidFill>
        </p:spPr>
        <p:txBody>
          <a:bodyPr wrap="square">
            <a:spAutoFit/>
          </a:bodyPr>
          <a:lstStyle/>
          <a:p>
            <a:r>
              <a:rPr lang="en-GB" dirty="0" smtClean="0">
                <a:solidFill>
                  <a:prstClr val="white"/>
                </a:solidFill>
              </a:rPr>
              <a:t>Asia can become the key cultural, as well as </a:t>
            </a:r>
            <a:endParaRPr lang="en-GB" dirty="0">
              <a:solidFill>
                <a:prstClr val="white"/>
              </a:solidFill>
            </a:endParaRPr>
          </a:p>
        </p:txBody>
      </p:sp>
      <p:sp>
        <p:nvSpPr>
          <p:cNvPr id="9" name="Rectangle 8"/>
          <p:cNvSpPr/>
          <p:nvPr userDrawn="1"/>
        </p:nvSpPr>
        <p:spPr>
          <a:xfrm>
            <a:off x="323528" y="3212976"/>
            <a:ext cx="2880320" cy="369332"/>
          </a:xfrm>
          <a:prstGeom prst="rect">
            <a:avLst/>
          </a:prstGeom>
          <a:solidFill>
            <a:schemeClr val="accent4"/>
          </a:solidFill>
        </p:spPr>
        <p:txBody>
          <a:bodyPr wrap="square">
            <a:spAutoFit/>
          </a:bodyPr>
          <a:lstStyle/>
          <a:p>
            <a:r>
              <a:rPr lang="en-GB" dirty="0" smtClean="0">
                <a:solidFill>
                  <a:prstClr val="white"/>
                </a:solidFill>
              </a:rPr>
              <a:t>commercial, influence.</a:t>
            </a:r>
          </a:p>
        </p:txBody>
      </p:sp>
      <p:sp>
        <p:nvSpPr>
          <p:cNvPr id="10" name="Title Placeholder 6"/>
          <p:cNvSpPr>
            <a:spLocks noGrp="1"/>
          </p:cNvSpPr>
          <p:nvPr>
            <p:ph type="title" hasCustomPrompt="1"/>
          </p:nvPr>
        </p:nvSpPr>
        <p:spPr bwMode="auto">
          <a:xfrm>
            <a:off x="323528" y="1916832"/>
            <a:ext cx="40324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Tree>
    <p:extLst>
      <p:ext uri="{BB962C8B-B14F-4D97-AF65-F5344CB8AC3E}">
        <p14:creationId xmlns:p14="http://schemas.microsoft.com/office/powerpoint/2010/main" val="4169899471"/>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1"/>
          </a:solidFill>
        </p:spPr>
        <p:txBody>
          <a:bodyPr wrap="square">
            <a:spAutoFit/>
          </a:bodyPr>
          <a:lstStyle/>
          <a:p>
            <a:r>
              <a:rPr lang="en-GB" dirty="0" smtClean="0">
                <a:solidFill>
                  <a:prstClr val="white"/>
                </a:solidFill>
              </a:rPr>
              <a:t>Our smartphones and tablets won’t just change the way</a:t>
            </a:r>
            <a:endParaRPr lang="en-GB" dirty="0">
              <a:solidFill>
                <a:prstClr val="white"/>
              </a:solidFill>
            </a:endParaRP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1"/>
          </a:solidFill>
        </p:spPr>
        <p:txBody>
          <a:bodyPr wrap="square">
            <a:spAutoFit/>
          </a:bodyPr>
          <a:lstStyle/>
          <a:p>
            <a:pPr>
              <a:defRPr/>
            </a:pPr>
            <a:r>
              <a:rPr lang="en-GB" dirty="0" smtClean="0">
                <a:solidFill>
                  <a:prstClr val="white"/>
                </a:solidFill>
              </a:rPr>
              <a:t>we communicate, they will change the way we live.</a:t>
            </a:r>
          </a:p>
        </p:txBody>
      </p:sp>
    </p:spTree>
    <p:extLst>
      <p:ext uri="{BB962C8B-B14F-4D97-AF65-F5344CB8AC3E}">
        <p14:creationId xmlns:p14="http://schemas.microsoft.com/office/powerpoint/2010/main" val="1775381548"/>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6"/>
          </a:solidFill>
        </p:spPr>
        <p:txBody>
          <a:bodyPr wrap="square">
            <a:spAutoFit/>
          </a:bodyPr>
          <a:lstStyle/>
          <a:p>
            <a:r>
              <a:rPr lang="en-GB" dirty="0" smtClean="0">
                <a:solidFill>
                  <a:prstClr val="white"/>
                </a:solidFill>
              </a:rPr>
              <a:t>Our smartphones and tablets won’t just change the way</a:t>
            </a:r>
            <a:endParaRPr lang="en-GB" dirty="0">
              <a:solidFill>
                <a:prstClr val="white"/>
              </a:solidFill>
            </a:endParaRP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6"/>
          </a:solidFill>
        </p:spPr>
        <p:txBody>
          <a:bodyPr wrap="square">
            <a:spAutoFit/>
          </a:bodyPr>
          <a:lstStyle/>
          <a:p>
            <a:pPr>
              <a:defRPr/>
            </a:pPr>
            <a:r>
              <a:rPr lang="en-GB" dirty="0" smtClean="0">
                <a:solidFill>
                  <a:prstClr val="white"/>
                </a:solidFill>
              </a:rPr>
              <a:t>we communicate, they will change the way we live.</a:t>
            </a:r>
          </a:p>
        </p:txBody>
      </p:sp>
    </p:spTree>
    <p:extLst>
      <p:ext uri="{BB962C8B-B14F-4D97-AF65-F5344CB8AC3E}">
        <p14:creationId xmlns:p14="http://schemas.microsoft.com/office/powerpoint/2010/main" val="1054273169"/>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1"/>
          </a:solidFill>
        </p:spPr>
        <p:txBody>
          <a:bodyPr wrap="square">
            <a:spAutoFit/>
          </a:bodyPr>
          <a:lstStyle/>
          <a:p>
            <a:r>
              <a:rPr lang="en-GB" dirty="0" smtClean="0">
                <a:solidFill>
                  <a:prstClr val="white"/>
                </a:solidFill>
              </a:rPr>
              <a:t>The state will force corporations to become </a:t>
            </a:r>
            <a:endParaRPr lang="en-GB" dirty="0">
              <a:solidFill>
                <a:prstClr val="white"/>
              </a:solidFill>
            </a:endParaRP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1"/>
          </a:solidFill>
        </p:spPr>
        <p:txBody>
          <a:bodyPr wrap="square">
            <a:spAutoFit/>
          </a:bodyPr>
          <a:lstStyle/>
          <a:p>
            <a:r>
              <a:rPr lang="en-GB" dirty="0" smtClean="0">
                <a:solidFill>
                  <a:prstClr val="white"/>
                </a:solidFill>
              </a:rPr>
              <a:t>more responsible for consumers.</a:t>
            </a:r>
          </a:p>
        </p:txBody>
      </p:sp>
    </p:spTree>
    <p:extLst>
      <p:ext uri="{BB962C8B-B14F-4D97-AF65-F5344CB8AC3E}">
        <p14:creationId xmlns:p14="http://schemas.microsoft.com/office/powerpoint/2010/main" val="944217375"/>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3"/>
          </a:solidFill>
        </p:spPr>
        <p:txBody>
          <a:bodyPr wrap="square">
            <a:spAutoFit/>
          </a:bodyPr>
          <a:lstStyle/>
          <a:p>
            <a:r>
              <a:rPr lang="en-GB" dirty="0" smtClean="0">
                <a:solidFill>
                  <a:prstClr val="white"/>
                </a:solidFill>
              </a:rPr>
              <a:t>The state will force corporations to become </a:t>
            </a:r>
            <a:endParaRPr lang="en-GB" dirty="0">
              <a:solidFill>
                <a:prstClr val="white"/>
              </a:solidFill>
            </a:endParaRP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3"/>
          </a:solidFill>
        </p:spPr>
        <p:txBody>
          <a:bodyPr wrap="square">
            <a:spAutoFit/>
          </a:bodyPr>
          <a:lstStyle/>
          <a:p>
            <a:r>
              <a:rPr lang="en-GB" dirty="0" smtClean="0">
                <a:solidFill>
                  <a:prstClr val="white"/>
                </a:solidFill>
              </a:rPr>
              <a:t>more responsible for consumers.</a:t>
            </a:r>
          </a:p>
        </p:txBody>
      </p:sp>
    </p:spTree>
    <p:extLst>
      <p:ext uri="{BB962C8B-B14F-4D97-AF65-F5344CB8AC3E}">
        <p14:creationId xmlns:p14="http://schemas.microsoft.com/office/powerpoint/2010/main" val="2362121000"/>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1"/>
          </a:solidFill>
        </p:spPr>
        <p:txBody>
          <a:bodyPr wrap="square">
            <a:spAutoFit/>
          </a:bodyPr>
          <a:lstStyle/>
          <a:p>
            <a:r>
              <a:rPr lang="en-GB" dirty="0" smtClean="0">
                <a:solidFill>
                  <a:prstClr val="white"/>
                </a:solidFill>
              </a:rPr>
              <a:t>Companies and consumers embrace artisan </a:t>
            </a:r>
            <a:endParaRPr lang="en-GB" dirty="0">
              <a:solidFill>
                <a:prstClr val="white"/>
              </a:solidFill>
            </a:endParaRPr>
          </a:p>
        </p:txBody>
      </p:sp>
      <p:sp>
        <p:nvSpPr>
          <p:cNvPr id="10" name="Title Placeholder 6"/>
          <p:cNvSpPr>
            <a:spLocks noGrp="1"/>
          </p:cNvSpPr>
          <p:nvPr>
            <p:ph type="title" hasCustomPrompt="1"/>
          </p:nvPr>
        </p:nvSpPr>
        <p:spPr bwMode="auto">
          <a:xfrm>
            <a:off x="323527" y="1916832"/>
            <a:ext cx="1800201"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1"/>
          </a:solidFill>
        </p:spPr>
        <p:txBody>
          <a:bodyPr wrap="square">
            <a:spAutoFit/>
          </a:bodyPr>
          <a:lstStyle/>
          <a:p>
            <a:r>
              <a:rPr lang="en-GB" dirty="0" smtClean="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1"/>
          </a:solidFill>
        </p:spPr>
        <p:txBody>
          <a:bodyPr wrap="square">
            <a:spAutoFit/>
          </a:bodyPr>
          <a:lstStyle/>
          <a:p>
            <a:pPr>
              <a:defRPr/>
            </a:pPr>
            <a:r>
              <a:rPr lang="en-GB" dirty="0" smtClean="0">
                <a:solidFill>
                  <a:prstClr val="white"/>
                </a:solidFill>
              </a:rPr>
              <a:t>to automation and mass production </a:t>
            </a:r>
          </a:p>
        </p:txBody>
      </p:sp>
    </p:spTree>
    <p:extLst>
      <p:ext uri="{BB962C8B-B14F-4D97-AF65-F5344CB8AC3E}">
        <p14:creationId xmlns:p14="http://schemas.microsoft.com/office/powerpoint/2010/main" val="1929499467"/>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2"/>
          </a:solidFill>
        </p:spPr>
        <p:txBody>
          <a:bodyPr wrap="square">
            <a:spAutoFit/>
          </a:bodyPr>
          <a:lstStyle/>
          <a:p>
            <a:r>
              <a:rPr lang="en-GB" dirty="0" smtClean="0">
                <a:solidFill>
                  <a:prstClr val="white"/>
                </a:solidFill>
              </a:rPr>
              <a:t>Companies and consumers embrace artisan </a:t>
            </a:r>
            <a:endParaRPr lang="en-GB" dirty="0">
              <a:solidFill>
                <a:prstClr val="white"/>
              </a:solidFill>
            </a:endParaRPr>
          </a:p>
        </p:txBody>
      </p:sp>
      <p:sp>
        <p:nvSpPr>
          <p:cNvPr id="10" name="Title Placeholder 6"/>
          <p:cNvSpPr>
            <a:spLocks noGrp="1"/>
          </p:cNvSpPr>
          <p:nvPr>
            <p:ph type="title" hasCustomPrompt="1"/>
          </p:nvPr>
        </p:nvSpPr>
        <p:spPr bwMode="auto">
          <a:xfrm>
            <a:off x="323528" y="1916832"/>
            <a:ext cx="180020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2"/>
          </a:solidFill>
        </p:spPr>
        <p:txBody>
          <a:bodyPr wrap="square">
            <a:spAutoFit/>
          </a:bodyPr>
          <a:lstStyle/>
          <a:p>
            <a:r>
              <a:rPr lang="en-GB" dirty="0" smtClean="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2"/>
          </a:solidFill>
        </p:spPr>
        <p:txBody>
          <a:bodyPr wrap="square">
            <a:spAutoFit/>
          </a:bodyPr>
          <a:lstStyle/>
          <a:p>
            <a:pPr>
              <a:defRPr/>
            </a:pPr>
            <a:r>
              <a:rPr lang="en-GB" dirty="0" smtClean="0">
                <a:solidFill>
                  <a:prstClr val="white"/>
                </a:solidFill>
              </a:rPr>
              <a:t>to automation and mass production </a:t>
            </a:r>
          </a:p>
        </p:txBody>
      </p:sp>
    </p:spTree>
    <p:extLst>
      <p:ext uri="{BB962C8B-B14F-4D97-AF65-F5344CB8AC3E}">
        <p14:creationId xmlns:p14="http://schemas.microsoft.com/office/powerpoint/2010/main" val="1085392566"/>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1"/>
          </a:solidFill>
        </p:spPr>
        <p:txBody>
          <a:bodyPr wrap="square">
            <a:spAutoFit/>
          </a:bodyPr>
          <a:lstStyle/>
          <a:p>
            <a:r>
              <a:rPr lang="en-GB" dirty="0" smtClean="0">
                <a:solidFill>
                  <a:prstClr val="white"/>
                </a:solidFill>
              </a:rPr>
              <a:t>Today’s teenagers will create a more connected, </a:t>
            </a:r>
            <a:endParaRPr lang="en-GB" dirty="0">
              <a:solidFill>
                <a:prstClr val="white"/>
              </a:solidFill>
            </a:endParaRP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1"/>
          </a:solidFill>
        </p:spPr>
        <p:txBody>
          <a:bodyPr wrap="square">
            <a:spAutoFit/>
          </a:bodyPr>
          <a:lstStyle/>
          <a:p>
            <a:r>
              <a:rPr lang="en-GB" dirty="0" smtClean="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1"/>
          </a:solidFill>
        </p:spPr>
        <p:txBody>
          <a:bodyPr wrap="square">
            <a:spAutoFit/>
          </a:bodyPr>
          <a:lstStyle/>
          <a:p>
            <a:pPr>
              <a:defRPr/>
            </a:pPr>
            <a:r>
              <a:rPr lang="en-GB" dirty="0" smtClean="0">
                <a:solidFill>
                  <a:prstClr val="white"/>
                </a:solidFill>
              </a:rPr>
              <a:t>ready to rebel against the rebellion of their parents.</a:t>
            </a:r>
          </a:p>
        </p:txBody>
      </p:sp>
    </p:spTree>
    <p:extLst>
      <p:ext uri="{BB962C8B-B14F-4D97-AF65-F5344CB8AC3E}">
        <p14:creationId xmlns:p14="http://schemas.microsoft.com/office/powerpoint/2010/main" val="2949738413"/>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4"/>
          </a:solidFill>
        </p:spPr>
        <p:txBody>
          <a:bodyPr wrap="square">
            <a:spAutoFit/>
          </a:bodyPr>
          <a:lstStyle/>
          <a:p>
            <a:r>
              <a:rPr lang="en-GB" dirty="0" smtClean="0">
                <a:solidFill>
                  <a:prstClr val="white"/>
                </a:solidFill>
              </a:rPr>
              <a:t>Today’s teenagers will create a more connected, </a:t>
            </a:r>
            <a:endParaRPr lang="en-GB" dirty="0">
              <a:solidFill>
                <a:prstClr val="white"/>
              </a:solidFill>
            </a:endParaRP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4"/>
          </a:solidFill>
        </p:spPr>
        <p:txBody>
          <a:bodyPr wrap="square">
            <a:spAutoFit/>
          </a:bodyPr>
          <a:lstStyle/>
          <a:p>
            <a:r>
              <a:rPr lang="en-GB" dirty="0" smtClean="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4"/>
          </a:solidFill>
        </p:spPr>
        <p:txBody>
          <a:bodyPr wrap="square">
            <a:spAutoFit/>
          </a:bodyPr>
          <a:lstStyle/>
          <a:p>
            <a:pPr>
              <a:defRPr/>
            </a:pPr>
            <a:r>
              <a:rPr lang="en-GB" dirty="0" smtClean="0">
                <a:solidFill>
                  <a:prstClr val="white"/>
                </a:solidFill>
              </a:rPr>
              <a:t>ready to rebel against the rebellion of their parents.</a:t>
            </a:r>
          </a:p>
        </p:txBody>
      </p:sp>
    </p:spTree>
    <p:extLst>
      <p:ext uri="{BB962C8B-B14F-4D97-AF65-F5344CB8AC3E}">
        <p14:creationId xmlns:p14="http://schemas.microsoft.com/office/powerpoint/2010/main" val="3843901776"/>
      </p:ext>
    </p:extLst>
  </p:cSld>
  <p:clrMapOvr>
    <a:masterClrMapping/>
  </p:clrMapOvr>
</p:sldLayout>
</file>

<file path=ppt/slideLayouts/slideLayout672.xml><?xml version="1.0" encoding="utf-8"?>
<p:sldLayout xmlns:p="http://schemas.openxmlformats.org/presentationml/2006/main" xmlns:a="http://schemas.openxmlformats.org/drawingml/2006/main" xmlns:r="http://schemas.openxmlformats.org/officeDocument/2006/relationships" preserve="1" userDrawn="1">
  <p:cSld name="6_Custom Layout">
    <p:spTree>
      <p:nvGrpSpPr>
        <p:cNvPr id="1" name=""/>
        <p:cNvGrpSpPr/>
        <p:nvPr/>
      </p:nvGrpSpPr>
      <p:grpSpPr>
        <a:xfrm>
          <a:off x="0" y="0"/>
          <a:ext cx="0" cy="0"/>
          <a:chOff x="0" y="0"/>
          <a:chExt cx="0" cy="0"/>
        </a:xfrm>
      </p:grpSpPr>
      <p:pic>
        <p:nvPicPr>
          <p:cNvPr descr="M:\Stock Photography\iStock_000012633613Small.jpg" id="2050"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1"/>
          </a:solidFill>
        </p:spPr>
        <p:txBody>
          <a:bodyPr wrap="square">
            <a:spAutoFit/>
          </a:bodyPr>
          <a:lstStyle/>
          <a:p>
            <a:r>
              <a:rPr dirty="0" lang="en-GB" smtClean="0">
                <a:solidFill>
                  <a:prstClr val="white"/>
                </a:solidFill>
              </a:rPr>
              <a:t>Whether retired, working or in need of care,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2376264" cy="634107"/>
          </a:xfrm>
          <a:prstGeom prst="rect">
            <a:avLst/>
          </a:prstGeom>
          <a:solidFill>
            <a:schemeClr val="accent1"/>
          </a:solidFill>
          <a:ln>
            <a:noFill/>
          </a:ln>
          <a:extLst/>
        </p:spPr>
        <p:txBody>
          <a:bodyPr anchor="ctr" anchorCtr="0" bIns="45720" compatLnSpc="1" lIns="0" numCol="1" rIns="0" tIns="45720" vert="horz" wrap="square">
            <a:prstTxWarp prst="textNoShape">
              <a:avLst/>
            </a:prstTxWarp>
          </a:bodyPr>
          <a:lstStyle>
            <a:lvl1pPr>
              <a:defRPr b="1" baseline="0" sz="2800"/>
            </a:lvl1pPr>
          </a:lstStyle>
          <a:p>
            <a:pPr lvl="0"/>
            <a:r>
              <a:rPr dirty="0" lang="en-US" smtClean="0"/>
              <a:t>OLD GOLD</a:t>
            </a:r>
            <a:endParaRPr dirty="0" lang="en-GB" smtClean="0"/>
          </a:p>
        </p:txBody>
      </p:sp>
      <p:sp>
        <p:nvSpPr>
          <p:cNvPr id="6" name="Rectangle 5"/>
          <p:cNvSpPr/>
          <p:nvPr userDrawn="1"/>
        </p:nvSpPr>
        <p:spPr>
          <a:xfrm>
            <a:off x="323528" y="3212976"/>
            <a:ext cx="5688632" cy="369332"/>
          </a:xfrm>
          <a:prstGeom prst="rect">
            <a:avLst/>
          </a:prstGeom>
          <a:solidFill>
            <a:schemeClr val="accent1"/>
          </a:solidFill>
        </p:spPr>
        <p:txBody>
          <a:bodyPr wrap="square">
            <a:spAutoFit/>
          </a:bodyPr>
          <a:lstStyle/>
          <a:p>
            <a:pPr>
              <a:defRPr/>
            </a:pPr>
            <a:r>
              <a:rPr dirty="0" lang="en-GB" smtClean="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4"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144165846"/>
      </p:ext>
    </p:extLst>
  </p:cSld>
  <p:clrMapOvr>
    <a:masterClrMapping/>
  </p:clrMapOvr>
</p:sldLayout>
</file>

<file path=ppt/slideLayouts/slideLayout673.xml><?xml version="1.0" encoding="utf-8"?>
<p:sldLayout xmlns:p="http://schemas.openxmlformats.org/presentationml/2006/main" xmlns:a="http://schemas.openxmlformats.org/drawingml/2006/main" xmlns:r="http://schemas.openxmlformats.org/officeDocument/2006/relationships" preserve="1" userDrawn="1">
  <p:cSld name="18_Custom Layout">
    <p:spTree>
      <p:nvGrpSpPr>
        <p:cNvPr id="1" name=""/>
        <p:cNvGrpSpPr/>
        <p:nvPr/>
      </p:nvGrpSpPr>
      <p:grpSpPr>
        <a:xfrm>
          <a:off x="0" y="0"/>
          <a:ext cx="0" cy="0"/>
          <a:chOff x="0" y="0"/>
          <a:chExt cx="0" cy="0"/>
        </a:xfrm>
      </p:grpSpPr>
      <p:pic>
        <p:nvPicPr>
          <p:cNvPr descr="M:\Stock Photography\iStock_000012633613Small.jpg" id="2050"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4"/>
          </a:solidFill>
        </p:spPr>
        <p:txBody>
          <a:bodyPr wrap="square">
            <a:spAutoFit/>
          </a:bodyPr>
          <a:lstStyle/>
          <a:p>
            <a:r>
              <a:rPr dirty="0" lang="en-GB" smtClean="0">
                <a:solidFill>
                  <a:prstClr val="white"/>
                </a:solidFill>
              </a:rPr>
              <a:t>Whether retired, working or in need of care,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2376264" cy="634107"/>
          </a:xfrm>
          <a:prstGeom prst="rect">
            <a:avLst/>
          </a:prstGeom>
          <a:solidFill>
            <a:schemeClr val="accent4"/>
          </a:solidFill>
          <a:ln>
            <a:noFill/>
          </a:ln>
          <a:extLst/>
        </p:spPr>
        <p:txBody>
          <a:bodyPr anchor="ctr" anchorCtr="0" bIns="45720" compatLnSpc="1" lIns="0" numCol="1" rIns="0" tIns="45720" vert="horz" wrap="square">
            <a:prstTxWarp prst="textNoShape">
              <a:avLst/>
            </a:prstTxWarp>
          </a:bodyPr>
          <a:lstStyle>
            <a:lvl1pPr>
              <a:defRPr b="1" baseline="0" sz="2800"/>
            </a:lvl1pPr>
          </a:lstStyle>
          <a:p>
            <a:pPr lvl="0"/>
            <a:r>
              <a:rPr dirty="0" lang="en-US" smtClean="0"/>
              <a:t>OLD GOLD</a:t>
            </a:r>
            <a:endParaRPr dirty="0" lang="en-GB" smtClean="0"/>
          </a:p>
        </p:txBody>
      </p:sp>
      <p:sp>
        <p:nvSpPr>
          <p:cNvPr id="6" name="Rectangle 5"/>
          <p:cNvSpPr/>
          <p:nvPr userDrawn="1"/>
        </p:nvSpPr>
        <p:spPr>
          <a:xfrm>
            <a:off x="323528" y="3212976"/>
            <a:ext cx="5688632" cy="369332"/>
          </a:xfrm>
          <a:prstGeom prst="rect">
            <a:avLst/>
          </a:prstGeom>
          <a:solidFill>
            <a:schemeClr val="accent4"/>
          </a:solidFill>
        </p:spPr>
        <p:txBody>
          <a:bodyPr wrap="square">
            <a:spAutoFit/>
          </a:bodyPr>
          <a:lstStyle/>
          <a:p>
            <a:pPr>
              <a:defRPr/>
            </a:pPr>
            <a:r>
              <a:rPr dirty="0" lang="en-GB" smtClean="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4"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1698236621"/>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a:extLst>
              <a:ext uri="{28A0092B-C50C-407E-A947-70E740481C1C}">
                <a14:useLocalDpi xmlns:a14="http://schemas.microsoft.com/office/drawing/2010/main" val="0"/>
              </a:ext>
            </a:extLst>
          </a:blip>
          <a:srcRect l="5580" r="5929" b="347"/>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lang="en-GB" dirty="0" smtClean="0">
                <a:solidFill>
                  <a:prstClr val="white"/>
                </a:solidFill>
              </a:rPr>
              <a:t>Asia can become the key cultural, as well as </a:t>
            </a:r>
            <a:endParaRPr lang="en-GB" dirty="0">
              <a:solidFill>
                <a:prstClr val="white"/>
              </a:solidFill>
            </a:endParaRP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1"/>
          </a:solidFill>
        </p:spPr>
        <p:txBody>
          <a:bodyPr wrap="square">
            <a:spAutoFit/>
          </a:bodyPr>
          <a:lstStyle/>
          <a:p>
            <a:r>
              <a:rPr lang="en-GB" dirty="0" smtClean="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0" name="Picture 9"/>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1" name="Picture 10"/>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311750950"/>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a:extLst>
              <a:ext uri="{28A0092B-C50C-407E-A947-70E740481C1C}">
                <a14:useLocalDpi xmlns:a14="http://schemas.microsoft.com/office/drawing/2010/main" val="0"/>
              </a:ext>
            </a:extLst>
          </a:blip>
          <a:srcRect l="5580" r="5929" b="347"/>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3"/>
          </a:solidFill>
        </p:spPr>
        <p:txBody>
          <a:bodyPr wrap="square">
            <a:spAutoFit/>
          </a:bodyPr>
          <a:lstStyle/>
          <a:p>
            <a:r>
              <a:rPr lang="en-GB" dirty="0" smtClean="0">
                <a:solidFill>
                  <a:prstClr val="white"/>
                </a:solidFill>
              </a:rPr>
              <a:t>Asia can become the key cultural, as well as </a:t>
            </a:r>
            <a:endParaRPr lang="en-GB" dirty="0">
              <a:solidFill>
                <a:prstClr val="white"/>
              </a:solidFill>
            </a:endParaRP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3"/>
          </a:solidFill>
        </p:spPr>
        <p:txBody>
          <a:bodyPr wrap="square">
            <a:spAutoFit/>
          </a:bodyPr>
          <a:lstStyle/>
          <a:p>
            <a:r>
              <a:rPr lang="en-GB" dirty="0" smtClean="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0" name="Picture 9"/>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1" name="Picture 10"/>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4025660169"/>
      </p:ext>
    </p:extLst>
  </p:cSld>
  <p:clrMapOvr>
    <a:masterClrMapping/>
  </p:clrMapOvr>
</p:sldLayout>
</file>

<file path=ppt/slideLayouts/slideLayout676.xml><?xml version="1.0" encoding="utf-8"?>
<p:sldLayout xmlns:p="http://schemas.openxmlformats.org/presentationml/2006/main" xmlns:a="http://schemas.openxmlformats.org/drawingml/2006/main" xmlns:r="http://schemas.openxmlformats.org/officeDocument/2006/relationships" preserve="1" userDrawn="1">
  <p:cSld name="7_Custom Layout">
    <p:spTree>
      <p:nvGrpSpPr>
        <p:cNvPr id="1" name=""/>
        <p:cNvGrpSpPr/>
        <p:nvPr/>
      </p:nvGrpSpPr>
      <p:grpSpPr>
        <a:xfrm>
          <a:off x="0" y="0"/>
          <a:ext cx="0" cy="0"/>
          <a:chOff x="0" y="0"/>
          <a:chExt cx="0" cy="0"/>
        </a:xfrm>
      </p:grpSpPr>
      <p:pic>
        <p:nvPicPr>
          <p:cNvPr descr="M:\Stock Photography\iStock_000018446838Small.jpg" id="8"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rcRect b="69"/>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5"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
        <p:nvSpPr>
          <p:cNvPr id="3" name="Rectangle 2"/>
          <p:cNvSpPr/>
          <p:nvPr userDrawn="1"/>
        </p:nvSpPr>
        <p:spPr>
          <a:xfrm>
            <a:off x="323528" y="2708920"/>
            <a:ext cx="6696744" cy="369332"/>
          </a:xfrm>
          <a:prstGeom prst="rect">
            <a:avLst/>
          </a:prstGeom>
          <a:solidFill>
            <a:schemeClr val="accent1"/>
          </a:solidFill>
        </p:spPr>
        <p:txBody>
          <a:bodyPr wrap="square">
            <a:spAutoFit/>
          </a:bodyPr>
          <a:lstStyle/>
          <a:p>
            <a:r>
              <a:rPr dirty="0" lang="en-GB" smtClean="0">
                <a:solidFill>
                  <a:prstClr val="white"/>
                </a:solidFill>
              </a:rPr>
              <a:t>Our smartphones and tablets won’t just change the way</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6552728" cy="634107"/>
          </a:xfrm>
          <a:prstGeom prst="rect">
            <a:avLst/>
          </a:prstGeom>
          <a:solidFill>
            <a:schemeClr val="accent1"/>
          </a:solidFill>
          <a:ln>
            <a:noFill/>
          </a:ln>
          <a:extLst/>
        </p:spPr>
        <p:txBody>
          <a:bodyPr anchor="ctr" anchorCtr="0" bIns="45720" compatLnSpc="1" lIns="0" numCol="1" rIns="0" tIns="45720" vert="horz" wrap="square">
            <a:prstTxWarp prst="textNoShape">
              <a:avLst/>
            </a:prstTxWarp>
          </a:bodyPr>
          <a:lstStyle>
            <a:lvl1pPr>
              <a:defRPr b="1" baseline="0" sz="2800"/>
            </a:lvl1pPr>
          </a:lstStyle>
          <a:p>
            <a:pPr lvl="0"/>
            <a:r>
              <a:rPr dirty="0" lang="en-US" smtClean="0"/>
              <a:t> ACCESS ANYTHING ANYWHERE</a:t>
            </a:r>
            <a:endParaRPr dirty="0" lang="en-GB" smtClean="0"/>
          </a:p>
        </p:txBody>
      </p:sp>
      <p:sp>
        <p:nvSpPr>
          <p:cNvPr id="6" name="Rectangle 5"/>
          <p:cNvSpPr/>
          <p:nvPr userDrawn="1"/>
        </p:nvSpPr>
        <p:spPr>
          <a:xfrm>
            <a:off x="323528" y="3212976"/>
            <a:ext cx="6192688" cy="369332"/>
          </a:xfrm>
          <a:prstGeom prst="rect">
            <a:avLst/>
          </a:prstGeom>
          <a:solidFill>
            <a:schemeClr val="accent1"/>
          </a:solidFill>
        </p:spPr>
        <p:txBody>
          <a:bodyPr wrap="square">
            <a:spAutoFit/>
          </a:bodyPr>
          <a:lstStyle/>
          <a:p>
            <a:pPr>
              <a:defRPr/>
            </a:pPr>
            <a:r>
              <a:rPr dirty="0" lang="en-GB" smtClean="0">
                <a:solidFill>
                  <a:prstClr val="white"/>
                </a:solidFill>
              </a:rPr>
              <a:t>we communicate, they will change the way we live.</a:t>
            </a:r>
          </a:p>
        </p:txBody>
      </p:sp>
    </p:spTree>
    <p:extLst>
      <p:ext uri="{BB962C8B-B14F-4D97-AF65-F5344CB8AC3E}">
        <p14:creationId xmlns:p14="http://schemas.microsoft.com/office/powerpoint/2010/main" val="530638065"/>
      </p:ext>
    </p:extLst>
  </p:cSld>
  <p:clrMapOvr>
    <a:masterClrMapping/>
  </p:clrMapOvr>
</p:sldLayout>
</file>

<file path=ppt/slideLayouts/slideLayout677.xml><?xml version="1.0" encoding="utf-8"?>
<p:sldLayout xmlns:p="http://schemas.openxmlformats.org/presentationml/2006/main" xmlns:a="http://schemas.openxmlformats.org/drawingml/2006/main" xmlns:r="http://schemas.openxmlformats.org/officeDocument/2006/relationships" preserve="1" userDrawn="1">
  <p:cSld name="20_Custom Layout">
    <p:spTree>
      <p:nvGrpSpPr>
        <p:cNvPr id="1" name=""/>
        <p:cNvGrpSpPr/>
        <p:nvPr/>
      </p:nvGrpSpPr>
      <p:grpSpPr>
        <a:xfrm>
          <a:off x="0" y="0"/>
          <a:ext cx="0" cy="0"/>
          <a:chOff x="0" y="0"/>
          <a:chExt cx="0" cy="0"/>
        </a:xfrm>
      </p:grpSpPr>
      <p:pic>
        <p:nvPicPr>
          <p:cNvPr descr="M:\Stock Photography\iStock_000018446838Small.jpg" id="8"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rcRect b="69"/>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5"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
        <p:nvSpPr>
          <p:cNvPr id="3" name="Rectangle 2"/>
          <p:cNvSpPr/>
          <p:nvPr userDrawn="1"/>
        </p:nvSpPr>
        <p:spPr>
          <a:xfrm>
            <a:off x="323528" y="2708920"/>
            <a:ext cx="6696744" cy="369332"/>
          </a:xfrm>
          <a:prstGeom prst="rect">
            <a:avLst/>
          </a:prstGeom>
          <a:solidFill>
            <a:schemeClr val="accent2"/>
          </a:solidFill>
        </p:spPr>
        <p:txBody>
          <a:bodyPr wrap="square">
            <a:spAutoFit/>
          </a:bodyPr>
          <a:lstStyle/>
          <a:p>
            <a:r>
              <a:rPr dirty="0" lang="en-GB" smtClean="0">
                <a:solidFill>
                  <a:prstClr val="white"/>
                </a:solidFill>
              </a:rPr>
              <a:t>Our smartphones and tablets won’t just change the way</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6552728" cy="634107"/>
          </a:xfrm>
          <a:prstGeom prst="rect">
            <a:avLst/>
          </a:prstGeom>
          <a:solidFill>
            <a:schemeClr val="accent2"/>
          </a:solidFill>
          <a:ln>
            <a:noFill/>
          </a:ln>
          <a:extLst/>
        </p:spPr>
        <p:txBody>
          <a:bodyPr anchor="ctr" anchorCtr="0" bIns="45720" compatLnSpc="1" lIns="0" numCol="1" rIns="0" tIns="45720" vert="horz" wrap="square">
            <a:prstTxWarp prst="textNoShape">
              <a:avLst/>
            </a:prstTxWarp>
          </a:bodyPr>
          <a:lstStyle>
            <a:lvl1pPr>
              <a:defRPr b="1" baseline="0" sz="2800"/>
            </a:lvl1pPr>
          </a:lstStyle>
          <a:p>
            <a:pPr lvl="0"/>
            <a:r>
              <a:rPr dirty="0" lang="en-US" smtClean="0"/>
              <a:t>ACCESS ANYTHING ANYWHERE</a:t>
            </a:r>
            <a:endParaRPr dirty="0" lang="en-GB" smtClean="0"/>
          </a:p>
        </p:txBody>
      </p:sp>
      <p:sp>
        <p:nvSpPr>
          <p:cNvPr id="6" name="Rectangle 5"/>
          <p:cNvSpPr/>
          <p:nvPr userDrawn="1"/>
        </p:nvSpPr>
        <p:spPr>
          <a:xfrm>
            <a:off x="323528" y="3212976"/>
            <a:ext cx="6192688" cy="369332"/>
          </a:xfrm>
          <a:prstGeom prst="rect">
            <a:avLst/>
          </a:prstGeom>
          <a:solidFill>
            <a:schemeClr val="accent2"/>
          </a:solidFill>
        </p:spPr>
        <p:txBody>
          <a:bodyPr wrap="square">
            <a:spAutoFit/>
          </a:bodyPr>
          <a:lstStyle/>
          <a:p>
            <a:pPr>
              <a:defRPr/>
            </a:pPr>
            <a:r>
              <a:rPr dirty="0" lang="en-GB" smtClean="0">
                <a:solidFill>
                  <a:prstClr val="white"/>
                </a:solidFill>
              </a:rPr>
              <a:t>we communicate, they will change the way we live.</a:t>
            </a:r>
          </a:p>
        </p:txBody>
      </p:sp>
    </p:spTree>
    <p:extLst>
      <p:ext uri="{BB962C8B-B14F-4D97-AF65-F5344CB8AC3E}">
        <p14:creationId xmlns:p14="http://schemas.microsoft.com/office/powerpoint/2010/main" val="4134300624"/>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a:extLst>
              <a:ext uri="{28A0092B-C50C-407E-A947-70E740481C1C}">
                <a14:useLocalDpi xmlns:a14="http://schemas.microsoft.com/office/drawing/2010/main" val="0"/>
              </a:ext>
            </a:extLst>
          </a:blip>
          <a:srcRect l="2471" r="2621"/>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1"/>
          </a:solidFill>
        </p:spPr>
        <p:txBody>
          <a:bodyPr wrap="square">
            <a:spAutoFit/>
          </a:bodyPr>
          <a:lstStyle/>
          <a:p>
            <a:r>
              <a:rPr lang="en-GB" dirty="0" smtClean="0">
                <a:solidFill>
                  <a:prstClr val="white"/>
                </a:solidFill>
              </a:rPr>
              <a:t>The state will force corporations to become </a:t>
            </a:r>
            <a:endParaRPr lang="en-GB" dirty="0">
              <a:solidFill>
                <a:prstClr val="white"/>
              </a:solidFill>
            </a:endParaRP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1"/>
          </a:solidFill>
        </p:spPr>
        <p:txBody>
          <a:bodyPr wrap="square">
            <a:spAutoFit/>
          </a:bodyPr>
          <a:lstStyle/>
          <a:p>
            <a:r>
              <a:rPr lang="en-GB" dirty="0" smtClean="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2" name="Picture 11"/>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3" name="Picture 12"/>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743828883"/>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a:extLst>
              <a:ext uri="{28A0092B-C50C-407E-A947-70E740481C1C}">
                <a14:useLocalDpi xmlns:a14="http://schemas.microsoft.com/office/drawing/2010/main" val="0"/>
              </a:ext>
            </a:extLst>
          </a:blip>
          <a:srcRect l="2471" r="2621"/>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6"/>
          </a:solidFill>
        </p:spPr>
        <p:txBody>
          <a:bodyPr wrap="square">
            <a:spAutoFit/>
          </a:bodyPr>
          <a:lstStyle/>
          <a:p>
            <a:r>
              <a:rPr lang="en-GB" dirty="0" smtClean="0">
                <a:solidFill>
                  <a:prstClr val="white"/>
                </a:solidFill>
              </a:rPr>
              <a:t>The state will force corporations to become </a:t>
            </a:r>
            <a:endParaRPr lang="en-GB" dirty="0">
              <a:solidFill>
                <a:prstClr val="white"/>
              </a:solidFill>
            </a:endParaRP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6"/>
          </a:solidFill>
        </p:spPr>
        <p:txBody>
          <a:bodyPr wrap="square">
            <a:spAutoFit/>
          </a:bodyPr>
          <a:lstStyle/>
          <a:p>
            <a:r>
              <a:rPr lang="en-GB" dirty="0" smtClean="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2" name="Picture 11"/>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3" name="Picture 12"/>
            <p:cNvPicPr>
              <a:picLocks noChangeAspect="1"/>
            </p:cNvPicPr>
            <p:nvPr/>
          </p:nvPicPr>
          <p:blipFill rotWithShape="1">
            <a:blip r:embed="rId3"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566177419"/>
      </p:ext>
    </p:extLst>
  </p:cSld>
  <p:clrMapOvr>
    <a:masterClrMapping/>
  </p:clrMapOvr>
</p:sldLayout>
</file>

<file path=ppt/slideLayouts/slideLayout680.xml><?xml version="1.0" encoding="utf-8"?>
<p:sldLayout xmlns:p="http://schemas.openxmlformats.org/presentationml/2006/main" xmlns:a="http://schemas.openxmlformats.org/drawingml/2006/main" xmlns:r="http://schemas.openxmlformats.org/officeDocument/2006/relationships" preserve="1" userDrawn="1">
  <p:cSld name="12_Custom Layout">
    <p:spTree>
      <p:nvGrpSpPr>
        <p:cNvPr id="1" name=""/>
        <p:cNvGrpSpPr/>
        <p:nvPr/>
      </p:nvGrpSpPr>
      <p:grpSpPr>
        <a:xfrm>
          <a:off x="0" y="0"/>
          <a:ext cx="0" cy="0"/>
          <a:chOff x="0" y="0"/>
          <a:chExt cx="0" cy="0"/>
        </a:xfrm>
      </p:grpSpPr>
      <p:pic>
        <p:nvPicPr>
          <p:cNvPr descr="C:\Users\Anna Knight\Downloads\Human.jpg" id="8" name="Picture 3"/>
          <p:cNvPicPr>
            <a:picLocks noChangeArrowheads="1" noChangeAspect="1"/>
          </p:cNvPicPr>
          <p:nvPr userDrawn="1"/>
        </p:nvPicPr>
        <p:blipFill rotWithShape="1">
          <a:blip r:embed="rId2">
            <a:extLst>
              <a:ext uri="{28A0092B-C50C-407E-A947-70E740481C1C}">
                <a14:useLocalDpi xmlns:a14="http://schemas.microsoft.com/office/drawing/2010/main" val="0"/>
              </a:ext>
            </a:extLst>
          </a:blip>
          <a:srcRect r="45"/>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dirty="0" lang="en-GB" smtClean="0">
                <a:solidFill>
                  <a:prstClr val="white"/>
                </a:solidFill>
              </a:rPr>
              <a:t>Companies and consumers embrace artisan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1800200" cy="634107"/>
          </a:xfrm>
          <a:prstGeom prst="rect">
            <a:avLst/>
          </a:prstGeom>
          <a:solidFill>
            <a:schemeClr val="accent1"/>
          </a:solidFill>
          <a:ln>
            <a:noFill/>
          </a:ln>
          <a:extLst/>
        </p:spPr>
        <p:txBody>
          <a:bodyPr anchor="ctr" anchorCtr="0" bIns="45720" compatLnSpc="1" lIns="0" numCol="1" rIns="0" tIns="45720" vert="horz" wrap="square">
            <a:prstTxWarp prst="textNoShape">
              <a:avLst/>
            </a:prstTxWarp>
          </a:bodyPr>
          <a:lstStyle>
            <a:lvl1pPr algn="l">
              <a:defRPr b="1" baseline="0" sz="2800"/>
            </a:lvl1pPr>
          </a:lstStyle>
          <a:p>
            <a:pPr lvl="0"/>
            <a:r>
              <a:rPr dirty="0" lang="en-US" smtClean="0"/>
              <a:t>HUMAN</a:t>
            </a:r>
            <a:endParaRPr dirty="0" lang="en-GB" smtClean="0"/>
          </a:p>
        </p:txBody>
      </p:sp>
      <p:sp>
        <p:nvSpPr>
          <p:cNvPr id="6" name="Rectangle 5"/>
          <p:cNvSpPr/>
          <p:nvPr userDrawn="1"/>
        </p:nvSpPr>
        <p:spPr>
          <a:xfrm>
            <a:off x="323528" y="3212976"/>
            <a:ext cx="5328592" cy="369332"/>
          </a:xfrm>
          <a:prstGeom prst="rect">
            <a:avLst/>
          </a:prstGeom>
          <a:solidFill>
            <a:schemeClr val="accent1"/>
          </a:solidFill>
        </p:spPr>
        <p:txBody>
          <a:bodyPr wrap="square">
            <a:spAutoFit/>
          </a:bodyPr>
          <a:lstStyle/>
          <a:p>
            <a:r>
              <a:rPr dirty="0" lang="en-GB" smtClean="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1"/>
          </a:solidFill>
        </p:spPr>
        <p:txBody>
          <a:bodyPr wrap="square">
            <a:spAutoFit/>
          </a:bodyPr>
          <a:lstStyle/>
          <a:p>
            <a:pPr>
              <a:defRPr/>
            </a:pPr>
            <a:r>
              <a:rPr dirty="0" lang="en-GB" smtClean="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4" name="Picture 13"/>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6"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1900829749"/>
      </p:ext>
    </p:extLst>
  </p:cSld>
  <p:clrMapOvr>
    <a:masterClrMapping/>
  </p:clrMapOvr>
</p:sldLayout>
</file>

<file path=ppt/slideLayouts/slideLayout681.xml><?xml version="1.0" encoding="utf-8"?>
<p:sldLayout xmlns:p="http://schemas.openxmlformats.org/presentationml/2006/main" xmlns:a="http://schemas.openxmlformats.org/drawingml/2006/main" xmlns:r="http://schemas.openxmlformats.org/officeDocument/2006/relationships" preserve="1" userDrawn="1">
  <p:cSld name="22_Custom Layout">
    <p:spTree>
      <p:nvGrpSpPr>
        <p:cNvPr id="1" name=""/>
        <p:cNvGrpSpPr/>
        <p:nvPr/>
      </p:nvGrpSpPr>
      <p:grpSpPr>
        <a:xfrm>
          <a:off x="0" y="0"/>
          <a:ext cx="0" cy="0"/>
          <a:chOff x="0" y="0"/>
          <a:chExt cx="0" cy="0"/>
        </a:xfrm>
      </p:grpSpPr>
      <p:pic>
        <p:nvPicPr>
          <p:cNvPr descr="C:\Users\Anna Knight\Downloads\Human.jpg" id="8" name="Picture 3"/>
          <p:cNvPicPr>
            <a:picLocks noChangeArrowheads="1" noChangeAspect="1"/>
          </p:cNvPicPr>
          <p:nvPr userDrawn="1"/>
        </p:nvPicPr>
        <p:blipFill rotWithShape="1">
          <a:blip r:embed="rId2">
            <a:extLst>
              <a:ext uri="{28A0092B-C50C-407E-A947-70E740481C1C}">
                <a14:useLocalDpi xmlns:a14="http://schemas.microsoft.com/office/drawing/2010/main" val="0"/>
              </a:ext>
            </a:extLst>
          </a:blip>
          <a:srcRect r="45"/>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4"/>
          </a:solidFill>
        </p:spPr>
        <p:txBody>
          <a:bodyPr wrap="square">
            <a:spAutoFit/>
          </a:bodyPr>
          <a:lstStyle/>
          <a:p>
            <a:r>
              <a:rPr dirty="0" lang="en-GB" smtClean="0">
                <a:solidFill>
                  <a:prstClr val="white"/>
                </a:solidFill>
              </a:rPr>
              <a:t>Companies and consumers embrace artisan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1800200" cy="634107"/>
          </a:xfrm>
          <a:prstGeom prst="rect">
            <a:avLst/>
          </a:prstGeom>
          <a:solidFill>
            <a:schemeClr val="accent4"/>
          </a:solidFill>
          <a:ln>
            <a:noFill/>
          </a:ln>
          <a:extLst/>
        </p:spPr>
        <p:txBody>
          <a:bodyPr anchor="ctr" anchorCtr="0" bIns="45720" compatLnSpc="1" lIns="0" numCol="1" rIns="0" tIns="45720" vert="horz" wrap="square">
            <a:prstTxWarp prst="textNoShape">
              <a:avLst/>
            </a:prstTxWarp>
          </a:bodyPr>
          <a:lstStyle>
            <a:lvl1pPr algn="ctr">
              <a:defRPr b="1" baseline="0" sz="2800"/>
            </a:lvl1pPr>
          </a:lstStyle>
          <a:p>
            <a:pPr lvl="0"/>
            <a:r>
              <a:rPr dirty="0" lang="en-US" smtClean="0"/>
              <a:t>HUMAN</a:t>
            </a:r>
            <a:endParaRPr dirty="0" lang="en-GB" smtClean="0"/>
          </a:p>
        </p:txBody>
      </p:sp>
      <p:sp>
        <p:nvSpPr>
          <p:cNvPr id="6" name="Rectangle 5"/>
          <p:cNvSpPr/>
          <p:nvPr userDrawn="1"/>
        </p:nvSpPr>
        <p:spPr>
          <a:xfrm>
            <a:off x="323528" y="3212976"/>
            <a:ext cx="5328592" cy="369332"/>
          </a:xfrm>
          <a:prstGeom prst="rect">
            <a:avLst/>
          </a:prstGeom>
          <a:solidFill>
            <a:schemeClr val="accent4"/>
          </a:solidFill>
        </p:spPr>
        <p:txBody>
          <a:bodyPr wrap="square">
            <a:spAutoFit/>
          </a:bodyPr>
          <a:lstStyle/>
          <a:p>
            <a:r>
              <a:rPr dirty="0" lang="en-GB" smtClean="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4"/>
          </a:solidFill>
        </p:spPr>
        <p:txBody>
          <a:bodyPr wrap="square">
            <a:spAutoFit/>
          </a:bodyPr>
          <a:lstStyle/>
          <a:p>
            <a:pPr>
              <a:defRPr/>
            </a:pPr>
            <a:r>
              <a:rPr dirty="0" lang="en-GB" smtClean="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4" name="Picture 13"/>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6"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3889459848"/>
      </p:ext>
    </p:extLst>
  </p:cSld>
  <p:clrMapOvr>
    <a:masterClrMapping/>
  </p:clrMapOvr>
</p:sldLayout>
</file>

<file path=ppt/slideLayouts/slideLayout682.xml><?xml version="1.0" encoding="utf-8"?>
<p:sldLayout xmlns:p="http://schemas.openxmlformats.org/presentationml/2006/main" xmlns:a="http://schemas.openxmlformats.org/drawingml/2006/main" xmlns:r="http://schemas.openxmlformats.org/officeDocument/2006/relationships" preserve="1" userDrawn="1">
  <p:cSld name="5_Custom Layout">
    <p:spTree>
      <p:nvGrpSpPr>
        <p:cNvPr id="1" name=""/>
        <p:cNvGrpSpPr/>
        <p:nvPr/>
      </p:nvGrpSpPr>
      <p:grpSpPr>
        <a:xfrm>
          <a:off x="0" y="0"/>
          <a:ext cx="0" cy="0"/>
          <a:chOff x="0" y="0"/>
          <a:chExt cx="0" cy="0"/>
        </a:xfrm>
      </p:grpSpPr>
      <p:pic>
        <p:nvPicPr>
          <p:cNvPr descr="M:\Stock Photography\iStock_000006958607Small.jpg" id="1026"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1"/>
          </a:solidFill>
        </p:spPr>
        <p:txBody>
          <a:bodyPr wrap="square">
            <a:spAutoFit/>
          </a:bodyPr>
          <a:lstStyle/>
          <a:p>
            <a:r>
              <a:rPr dirty="0" lang="en-GB" smtClean="0">
                <a:solidFill>
                  <a:prstClr val="white"/>
                </a:solidFill>
              </a:rPr>
              <a:t>Today’s teenagers will create a more connected,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4176464" cy="634107"/>
          </a:xfrm>
          <a:prstGeom prst="rect">
            <a:avLst/>
          </a:prstGeom>
          <a:solidFill>
            <a:schemeClr val="accent1"/>
          </a:solidFill>
          <a:ln>
            <a:noFill/>
          </a:ln>
          <a:extLst/>
        </p:spPr>
        <p:txBody>
          <a:bodyPr anchor="ctr" anchorCtr="0" bIns="45720" compatLnSpc="1" lIns="0" numCol="1" rIns="0" tIns="45720" vert="horz" wrap="square">
            <a:prstTxWarp prst="textNoShape">
              <a:avLst/>
            </a:prstTxWarp>
          </a:bodyPr>
          <a:lstStyle>
            <a:lvl1pPr algn="l">
              <a:defRPr b="1" baseline="0" sz="2800"/>
            </a:lvl1pPr>
          </a:lstStyle>
          <a:p>
            <a:pPr lvl="0"/>
            <a:r>
              <a:rPr dirty="0" lang="en-US" smtClean="0"/>
              <a:t>GENERATION NEXT</a:t>
            </a:r>
            <a:endParaRPr dirty="0" lang="en-GB" smtClean="0"/>
          </a:p>
        </p:txBody>
      </p:sp>
      <p:sp>
        <p:nvSpPr>
          <p:cNvPr id="6" name="Rectangle 5"/>
          <p:cNvSpPr/>
          <p:nvPr userDrawn="1"/>
        </p:nvSpPr>
        <p:spPr>
          <a:xfrm>
            <a:off x="323528" y="3212976"/>
            <a:ext cx="5976664" cy="369332"/>
          </a:xfrm>
          <a:prstGeom prst="rect">
            <a:avLst/>
          </a:prstGeom>
          <a:solidFill>
            <a:schemeClr val="accent1"/>
          </a:solidFill>
        </p:spPr>
        <p:txBody>
          <a:bodyPr wrap="square">
            <a:spAutoFit/>
          </a:bodyPr>
          <a:lstStyle/>
          <a:p>
            <a:r>
              <a:rPr dirty="0" lang="en-GB" smtClean="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1"/>
          </a:solidFill>
        </p:spPr>
        <p:txBody>
          <a:bodyPr wrap="square">
            <a:spAutoFit/>
          </a:bodyPr>
          <a:lstStyle/>
          <a:p>
            <a:pPr>
              <a:defRPr/>
            </a:pPr>
            <a:r>
              <a:rPr dirty="0" lang="en-GB" smtClean="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5"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3948801919"/>
      </p:ext>
    </p:extLst>
  </p:cSld>
  <p:clrMapOvr>
    <a:masterClrMapping/>
  </p:clrMapOvr>
  <mc:AlternateContent xmlns:mc="http://schemas.openxmlformats.org/markup-compatibility/2006" xmlns:p14="http://schemas.microsoft.com/office/powerpoint/2010/main">
    <mc:Choice Requires="p14">
      <p:transition p14:dur="1200" spd="slow">
        <p:dissolve/>
      </p:transition>
    </mc:Choice>
    <mc:Fallback xmlns="">
      <p:transition spd="slow">
        <p:dissolve/>
      </p:transition>
    </mc:Fallback>
  </mc:AlternateContent>
  <p:timing>
    <p:tnLst>
      <p:par>
        <p:cTn dur="indefinite" id="1" nodeType="tmRoot" restart="never"/>
      </p:par>
    </p:tnLst>
  </p:timing>
</p:sldLayout>
</file>

<file path=ppt/slideLayouts/slideLayout683.xml><?xml version="1.0" encoding="utf-8"?>
<p:sldLayout xmlns:p="http://schemas.openxmlformats.org/presentationml/2006/main" xmlns:a="http://schemas.openxmlformats.org/drawingml/2006/main" xmlns:r="http://schemas.openxmlformats.org/officeDocument/2006/relationships" preserve="1" userDrawn="1">
  <p:cSld name="23_Custom Layout">
    <p:spTree>
      <p:nvGrpSpPr>
        <p:cNvPr id="1" name=""/>
        <p:cNvGrpSpPr/>
        <p:nvPr/>
      </p:nvGrpSpPr>
      <p:grpSpPr>
        <a:xfrm>
          <a:off x="0" y="0"/>
          <a:ext cx="0" cy="0"/>
          <a:chOff x="0" y="0"/>
          <a:chExt cx="0" cy="0"/>
        </a:xfrm>
      </p:grpSpPr>
      <p:pic>
        <p:nvPicPr>
          <p:cNvPr descr="M:\Stock Photography\iStock_000006958607Small.jpg" id="1026" name="Picture 2"/>
          <p:cNvPicPr>
            <a:picLocks noChangeArrowheads="1" noChangeAspect="1"/>
          </p:cNvPicPr>
          <p:nvPr userDrawn="1"/>
        </p:nvPicPr>
        <p:blipFill rotWithShape="1">
          <a:blip r:embed="rId2">
            <a:extLst>
              <a:ext uri="{28A0092B-C50C-407E-A947-70E740481C1C}">
                <a14:useLocalDpi xmlns:a14="http://schemas.microsoft.com/office/drawing/2010/main" val="0"/>
              </a:ext>
            </a:extLst>
          </a:blip>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3"/>
          </a:solidFill>
        </p:spPr>
        <p:txBody>
          <a:bodyPr wrap="square">
            <a:spAutoFit/>
          </a:bodyPr>
          <a:lstStyle/>
          <a:p>
            <a:r>
              <a:rPr dirty="0" lang="en-GB" smtClean="0">
                <a:solidFill>
                  <a:prstClr val="white"/>
                </a:solidFill>
              </a:rPr>
              <a:t>Today’s teenagers will create a more connected, </a:t>
            </a:r>
            <a:endParaRPr dirty="0" lang="en-GB">
              <a:solidFill>
                <a:prstClr val="white"/>
              </a:solidFill>
            </a:endParaRPr>
          </a:p>
        </p:txBody>
      </p:sp>
      <p:sp>
        <p:nvSpPr>
          <p:cNvPr id="5" name="Title Placeholder 6"/>
          <p:cNvSpPr>
            <a:spLocks noGrp="1"/>
          </p:cNvSpPr>
          <p:nvPr>
            <p:ph hasCustomPrompt="1" type="title"/>
          </p:nvPr>
        </p:nvSpPr>
        <p:spPr bwMode="auto">
          <a:xfrm>
            <a:off x="323528" y="1916832"/>
            <a:ext cx="4176464" cy="634107"/>
          </a:xfrm>
          <a:prstGeom prst="rect">
            <a:avLst/>
          </a:prstGeom>
          <a:solidFill>
            <a:schemeClr val="accent3"/>
          </a:solidFill>
          <a:ln>
            <a:noFill/>
          </a:ln>
          <a:extLst/>
        </p:spPr>
        <p:txBody>
          <a:bodyPr anchor="ctr" anchorCtr="0" bIns="45720" compatLnSpc="1" lIns="0" numCol="1" rIns="0" tIns="45720" vert="horz" wrap="square">
            <a:prstTxWarp prst="textNoShape">
              <a:avLst/>
            </a:prstTxWarp>
          </a:bodyPr>
          <a:lstStyle>
            <a:lvl1pPr algn="l">
              <a:defRPr b="1" baseline="0" sz="2800"/>
            </a:lvl1pPr>
          </a:lstStyle>
          <a:p>
            <a:pPr lvl="0"/>
            <a:r>
              <a:rPr dirty="0" lang="en-US" smtClean="0"/>
              <a:t>GENERATION NEXT</a:t>
            </a:r>
            <a:endParaRPr dirty="0" lang="en-GB" smtClean="0"/>
          </a:p>
        </p:txBody>
      </p:sp>
      <p:sp>
        <p:nvSpPr>
          <p:cNvPr id="6" name="Rectangle 5"/>
          <p:cNvSpPr/>
          <p:nvPr userDrawn="1"/>
        </p:nvSpPr>
        <p:spPr>
          <a:xfrm>
            <a:off x="323528" y="3212976"/>
            <a:ext cx="5976664" cy="369332"/>
          </a:xfrm>
          <a:prstGeom prst="rect">
            <a:avLst/>
          </a:prstGeom>
          <a:solidFill>
            <a:schemeClr val="accent3"/>
          </a:solidFill>
        </p:spPr>
        <p:txBody>
          <a:bodyPr wrap="square">
            <a:spAutoFit/>
          </a:bodyPr>
          <a:lstStyle/>
          <a:p>
            <a:r>
              <a:rPr dirty="0" lang="en-GB" smtClean="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3"/>
          </a:solidFill>
        </p:spPr>
        <p:txBody>
          <a:bodyPr wrap="square">
            <a:spAutoFit/>
          </a:bodyPr>
          <a:lstStyle/>
          <a:p>
            <a:pPr>
              <a:defRPr/>
            </a:pPr>
            <a:r>
              <a:rPr dirty="0" lang="en-GB" smtClean="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cstate="print" r:embed="rId3">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5554462" y="6271394"/>
              <a:ext cx="1063992" cy="114116"/>
            </a:xfrm>
            <a:prstGeom prst="rect">
              <a:avLst/>
            </a:prstGeom>
          </p:spPr>
        </p:pic>
        <p:pic>
          <p:nvPicPr>
            <p:cNvPr id="12" name="Picture 11"/>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6643632" y="6271393"/>
              <a:ext cx="1063992" cy="114116"/>
            </a:xfrm>
            <a:prstGeom prst="rect">
              <a:avLst/>
            </a:prstGeom>
          </p:spPr>
        </p:pic>
        <p:pic>
          <p:nvPicPr>
            <p:cNvPr id="13" name="Picture 12"/>
            <p:cNvPicPr>
              <a:picLocks noChangeAspect="1"/>
            </p:cNvPicPr>
            <p:nvPr/>
          </p:nvPicPr>
          <p:blipFill rotWithShape="1">
            <a:blip cstate="print" r:embed="rId3">
              <a:lum bright="70000" contrast="-70000"/>
              <a:extLst>
                <a:ext uri="{28A0092B-C50C-407E-A947-70E740481C1C}">
                  <a14:useLocalDpi xmlns:a14="http://schemas.microsoft.com/office/drawing/2010/main" val="0"/>
                </a:ext>
              </a:extLst>
            </a:blip>
            <a:srcRect r="79515"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hangingPunct="1"/>
            <a:r>
              <a:rPr dirty="0" lang="en-GB" sz="1100">
                <a:solidFill>
                  <a:prstClr val="white"/>
                </a:solidFill>
                <a:latin charset="0" pitchFamily="34" typeface="Verdana"/>
              </a:rPr>
              <a:t>mintel.com</a:t>
            </a:r>
          </a:p>
        </p:txBody>
      </p:sp>
      <p:pic>
        <p:nvPicPr>
          <p:cNvPr id="15" name="Picture 10"/>
          <p:cNvPicPr>
            <a:picLocks noChangeAspect="1"/>
          </p:cNvPicPr>
          <p:nvPr userDrawn="1"/>
        </p:nvPicPr>
        <p:blipFill>
          <a:blip cstate="print" r:embed="rId4">
            <a:extLst>
              <a:ext uri="{28A0092B-C50C-407E-A947-70E740481C1C}">
                <a14:useLocalDpi xmlns:a14="http://schemas.microsoft.com/office/drawing/2010/main" val="0"/>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fontAlgn="auto" rtl="0">
              <a:spcBef>
                <a:spcPts val="0"/>
              </a:spcBef>
              <a:spcAft>
                <a:spcPts val="0"/>
              </a:spcAft>
              <a:defRPr b="1" kern="1200" sz="1100">
                <a:solidFill>
                  <a:schemeClr val="tx1"/>
                </a:solidFill>
                <a:latin charset="0" pitchFamily="34" typeface="Verdana"/>
                <a:ea typeface="+mn-ea"/>
                <a:cs typeface="+mn-cs"/>
              </a:defRPr>
            </a:lvl1pPr>
            <a:lvl2pPr algn="l" fontAlgn="base" marL="457200" rtl="0">
              <a:spcBef>
                <a:spcPct val="0"/>
              </a:spcBef>
              <a:spcAft>
                <a:spcPct val="0"/>
              </a:spcAft>
              <a:defRPr kern="1200">
                <a:solidFill>
                  <a:schemeClr val="tx1"/>
                </a:solidFill>
                <a:latin charset="0" pitchFamily="34" typeface="Calibri"/>
                <a:ea typeface="+mn-ea"/>
                <a:cs charset="0" typeface="Arial"/>
              </a:defRPr>
            </a:lvl2pPr>
            <a:lvl3pPr algn="l" fontAlgn="base" marL="914400" rtl="0">
              <a:spcBef>
                <a:spcPct val="0"/>
              </a:spcBef>
              <a:spcAft>
                <a:spcPct val="0"/>
              </a:spcAft>
              <a:defRPr kern="1200">
                <a:solidFill>
                  <a:schemeClr val="tx1"/>
                </a:solidFill>
                <a:latin charset="0" pitchFamily="34" typeface="Calibri"/>
                <a:ea typeface="+mn-ea"/>
                <a:cs charset="0" typeface="Arial"/>
              </a:defRPr>
            </a:lvl3pPr>
            <a:lvl4pPr algn="l" fontAlgn="base" marL="1371600" rtl="0">
              <a:spcBef>
                <a:spcPct val="0"/>
              </a:spcBef>
              <a:spcAft>
                <a:spcPct val="0"/>
              </a:spcAft>
              <a:defRPr kern="1200">
                <a:solidFill>
                  <a:schemeClr val="tx1"/>
                </a:solidFill>
                <a:latin charset="0" pitchFamily="34" typeface="Calibri"/>
                <a:ea typeface="+mn-ea"/>
                <a:cs charset="0" typeface="Arial"/>
              </a:defRPr>
            </a:lvl4pPr>
            <a:lvl5pPr algn="l" fontAlgn="base" marL="1828800" rtl="0">
              <a:spcBef>
                <a:spcPct val="0"/>
              </a:spcBef>
              <a:spcAft>
                <a:spcPct val="0"/>
              </a:spcAft>
              <a:defRPr kern="1200">
                <a:solidFill>
                  <a:schemeClr val="tx1"/>
                </a:solidFill>
                <a:latin charset="0" pitchFamily="34" typeface="Calibri"/>
                <a:ea typeface="+mn-ea"/>
                <a:cs charset="0" typeface="Arial"/>
              </a:defRPr>
            </a:lvl5pPr>
            <a:lvl6pPr algn="l" defTabSz="914400" eaLnBrk="1" hangingPunct="1" latinLnBrk="0" marL="2286000" rtl="0">
              <a:defRPr kern="1200">
                <a:solidFill>
                  <a:schemeClr val="tx1"/>
                </a:solidFill>
                <a:latin charset="0" pitchFamily="34" typeface="Calibri"/>
                <a:ea typeface="+mn-ea"/>
                <a:cs charset="0" typeface="Arial"/>
              </a:defRPr>
            </a:lvl6pPr>
            <a:lvl7pPr algn="l" defTabSz="914400" eaLnBrk="1" hangingPunct="1" latinLnBrk="0" marL="2743200" rtl="0">
              <a:defRPr kern="1200">
                <a:solidFill>
                  <a:schemeClr val="tx1"/>
                </a:solidFill>
                <a:latin charset="0" pitchFamily="34" typeface="Calibri"/>
                <a:ea typeface="+mn-ea"/>
                <a:cs charset="0" typeface="Arial"/>
              </a:defRPr>
            </a:lvl7pPr>
            <a:lvl8pPr algn="l" defTabSz="914400" eaLnBrk="1" hangingPunct="1" latinLnBrk="0" marL="3200400" rtl="0">
              <a:defRPr kern="1200">
                <a:solidFill>
                  <a:schemeClr val="tx1"/>
                </a:solidFill>
                <a:latin charset="0" pitchFamily="34" typeface="Calibri"/>
                <a:ea typeface="+mn-ea"/>
                <a:cs charset="0" typeface="Arial"/>
              </a:defRPr>
            </a:lvl8pPr>
            <a:lvl9pPr algn="l" defTabSz="914400" eaLnBrk="1" hangingPunct="1" latinLnBrk="0" marL="3657600" rtl="0">
              <a:defRPr kern="1200">
                <a:solidFill>
                  <a:schemeClr val="tx1"/>
                </a:solidFill>
                <a:latin charset="0" pitchFamily="34" typeface="Calibri"/>
                <a:ea typeface="+mn-ea"/>
                <a:cs charset="0" typeface="Arial"/>
              </a:defRPr>
            </a:lvl9pPr>
          </a:lstStyle>
          <a:p>
            <a:pPr algn="l">
              <a:defRPr/>
            </a:pPr>
            <a:fld id="{B4F91AF9-9009-45D1-B639-4CD2B53C577D}" type="slidenum">
              <a:rPr b="0" lang="en-GB" smtClean="0" sz="1050">
                <a:solidFill>
                  <a:prstClr val="white"/>
                </a:solidFill>
              </a:rPr>
              <a:pPr algn="l">
                <a:defRPr/>
              </a:pPr>
              <a:t>‹#›</a:t>
            </a:fld>
            <a:endParaRPr b="0" dirty="0" lang="en-GB" sz="1050">
              <a:solidFill>
                <a:prstClr val="white"/>
              </a:solidFill>
            </a:endParaRPr>
          </a:p>
        </p:txBody>
      </p:sp>
    </p:spTree>
    <p:extLst>
      <p:ext uri="{BB962C8B-B14F-4D97-AF65-F5344CB8AC3E}">
        <p14:creationId xmlns:p14="http://schemas.microsoft.com/office/powerpoint/2010/main" val="1744049383"/>
      </p:ext>
    </p:extLst>
  </p:cSld>
  <p:clrMapOvr>
    <a:masterClrMapping/>
  </p:clrMapOvr>
  <mc:AlternateContent xmlns:mc="http://schemas.openxmlformats.org/markup-compatibility/2006" xmlns:p14="http://schemas.microsoft.com/office/powerpoint/2010/main">
    <mc:Choice Requires="p14">
      <p:transition p14:dur="1200" spd="slow">
        <p:dissolve/>
      </p:transition>
    </mc:Choice>
    <mc:Fallback xmlns="">
      <p:transition spd="slow">
        <p:dissolve/>
      </p:transition>
    </mc:Fallback>
  </mc:AlternateContent>
  <p:timing>
    <p:tnLst>
      <p:par>
        <p:cTn dur="indefinite" id="1" nodeType="tmRoot" restart="never"/>
      </p:par>
    </p:tnLst>
  </p:timing>
</p:sldLayout>
</file>

<file path=ppt/slideLayouts/slideLayout684.xml><?xml version="1.0" encoding="utf-8"?>
<p:sldLayout xmlns:a="http://schemas.openxmlformats.org/drawingml/2006/main" xmlns:r="http://schemas.openxmlformats.org/officeDocument/2006/relationships" xmlns:p="http://schemas.openxmlformats.org/presentationml/2006/main" type="title">
  <p:cSld name="3_Title">
    <p:spTree>
      <p:nvGrpSpPr>
        <p:cNvPr id="1" name=""/>
        <p:cNvGrpSpPr/>
        <p:nvPr/>
      </p:nvGrpSpPr>
      <p:grpSpPr>
        <a:xfrm>
          <a:off x="0" y="0"/>
          <a:ext cx="0" cy="0"/>
          <a:chOff x="0" y="0"/>
          <a:chExt cx="0" cy="0"/>
        </a:xfrm>
      </p:grpSpPr>
      <p:sp>
        <p:nvSpPr>
          <p:cNvPr id="4" name="Subtitle 2"/>
          <p:cNvSpPr txBox="1">
            <a:spLocks/>
          </p:cNvSpPr>
          <p:nvPr/>
        </p:nvSpPr>
        <p:spPr>
          <a:xfrm>
            <a:off x="385614" y="4149204"/>
            <a:ext cx="6408712"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hasCustomPrompt="1"/>
          </p:nvPr>
        </p:nvSpPr>
        <p:spPr>
          <a:xfrm>
            <a:off x="397876" y="2996940"/>
            <a:ext cx="7942916" cy="576080"/>
          </a:xfrm>
          <a:solidFill>
            <a:schemeClr val="accent1"/>
          </a:solidFill>
        </p:spPr>
        <p:txBody>
          <a:bodyPr lIns="0" rIns="0">
            <a:noAutofit/>
          </a:bodyPr>
          <a:lstStyle>
            <a:lvl1pPr algn="l">
              <a:defRPr sz="2800" b="1">
                <a:solidFill>
                  <a:schemeClr val="bg2"/>
                </a:solidFill>
                <a:latin typeface="Verdana" pitchFamily="34" charset="0"/>
              </a:defRPr>
            </a:lvl1pPr>
          </a:lstStyle>
          <a:p>
            <a:r>
              <a:rPr lang="en-US" dirty="0" smtClean="0"/>
              <a:t> 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0" indent="0" algn="l">
              <a:buNone/>
              <a:defRPr sz="1600">
                <a:solidFill>
                  <a:schemeClr val="bg1">
                    <a:lumMod val="50000"/>
                  </a:schemeClr>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2149326598"/>
      </p:ext>
    </p:extLst>
  </p:cSld>
  <p:clrMapOvr>
    <a:masterClrMapping/>
  </p:clrMapOvr>
  <p:timing>
    <p:tnLst>
      <p:par>
        <p:cTn id="1" dur="indefinite" restart="never" nodeType="tmRoot"/>
      </p:par>
    </p:tnLst>
  </p:timing>
</p:sldLayout>
</file>

<file path=ppt/slideLayouts/slideLayout685.xml><?xml version="1.0" encoding="utf-8"?>
<p:sldLayout xmlns:a="http://schemas.openxmlformats.org/drawingml/2006/main" xmlns:r="http://schemas.openxmlformats.org/officeDocument/2006/relationships" xmlns:p="http://schemas.openxmlformats.org/presentationml/2006/main" userDrawn="1">
  <p:cSld name="1 Product (right) &amp; text/graph optio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839133310"/>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userDrawn="1">
  <p:cSld name="5_Bullet boxes x 3 (gradients)">
    <p:spTree>
      <p:nvGrpSpPr>
        <p:cNvPr id="1" name=""/>
        <p:cNvGrpSpPr/>
        <p:nvPr/>
      </p:nvGrpSpPr>
      <p:grpSpPr>
        <a:xfrm>
          <a:off x="0" y="0"/>
          <a:ext cx="0" cy="0"/>
          <a:chOff x="0" y="0"/>
          <a:chExt cx="0" cy="0"/>
        </a:xfrm>
      </p:grpSpPr>
      <p:sp>
        <p:nvSpPr>
          <p:cNvPr id="7" name="Rectangle 6"/>
          <p:cNvSpPr/>
          <p:nvPr/>
        </p:nvSpPr>
        <p:spPr>
          <a:xfrm>
            <a:off x="6156176" y="1776487"/>
            <a:ext cx="2636837" cy="346112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57550" y="1777280"/>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68958" y="1777280"/>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Content Placeholder 3"/>
          <p:cNvSpPr>
            <a:spLocks noGrp="1"/>
          </p:cNvSpPr>
          <p:nvPr>
            <p:ph sz="quarter" idx="17"/>
          </p:nvPr>
        </p:nvSpPr>
        <p:spPr>
          <a:xfrm>
            <a:off x="461963" y="185318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5"/>
          </p:nvPr>
        </p:nvSpPr>
        <p:spPr>
          <a:xfrm>
            <a:off x="6233267" y="1849213"/>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3"/>
          <p:cNvSpPr>
            <a:spLocks noGrp="1"/>
          </p:cNvSpPr>
          <p:nvPr>
            <p:ph sz="quarter" idx="16"/>
          </p:nvPr>
        </p:nvSpPr>
        <p:spPr>
          <a:xfrm>
            <a:off x="3351212" y="185318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1"/>
          </p:nvPr>
        </p:nvSpPr>
        <p:spPr>
          <a:xfrm>
            <a:off x="368958" y="5376887"/>
            <a:ext cx="8424055" cy="860425"/>
          </a:xfrm>
        </p:spPr>
        <p:txBody>
          <a:bodyPr/>
          <a:lstStyle>
            <a:lvl1pPr marL="0" indent="0">
              <a:buClr>
                <a:schemeClr val="accent4"/>
              </a:buClr>
              <a:buNone/>
              <a:defRPr sz="1600">
                <a:solidFill>
                  <a:schemeClr val="bg1">
                    <a:lumMod val="50000"/>
                  </a:schemeClr>
                </a:solidFill>
              </a:defRPr>
            </a:lvl1pPr>
            <a:lvl2pPr marL="176213" indent="0">
              <a:buClr>
                <a:schemeClr val="accent4"/>
              </a:buClr>
              <a:buNone/>
              <a:defRPr>
                <a:solidFill>
                  <a:schemeClr val="bg1">
                    <a:lumMod val="50000"/>
                  </a:schemeClr>
                </a:solidFill>
              </a:defRPr>
            </a:lvl2pPr>
            <a:lvl3pPr marL="536575" indent="0">
              <a:buClr>
                <a:schemeClr val="accent4"/>
              </a:buClr>
              <a:buNone/>
              <a:defRPr>
                <a:solidFill>
                  <a:schemeClr val="bg1">
                    <a:lumMod val="50000"/>
                  </a:schemeClr>
                </a:solidFill>
              </a:defRPr>
            </a:lvl3pPr>
            <a:lvl4pPr marL="896937" indent="0">
              <a:buClr>
                <a:schemeClr val="accent4"/>
              </a:buClr>
              <a:buNone/>
              <a:defRPr>
                <a:solidFill>
                  <a:schemeClr val="bg1">
                    <a:lumMod val="50000"/>
                  </a:schemeClr>
                </a:solidFill>
              </a:defRPr>
            </a:lvl4pPr>
            <a:lvl5pPr marL="1258887" indent="0">
              <a:buClr>
                <a:schemeClr val="accent4"/>
              </a:buClr>
              <a:buNone/>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35862369"/>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userDrawn="1">
  <p:cSld name="3_Large bullet boxes x 3 (gradient)">
    <p:spTree>
      <p:nvGrpSpPr>
        <p:cNvPr id="1" name=""/>
        <p:cNvGrpSpPr/>
        <p:nvPr/>
      </p:nvGrpSpPr>
      <p:grpSpPr>
        <a:xfrm>
          <a:off x="0" y="0"/>
          <a:ext cx="0" cy="0"/>
          <a:chOff x="0" y="0"/>
          <a:chExt cx="0" cy="0"/>
        </a:xfrm>
      </p:grpSpPr>
      <p:sp>
        <p:nvSpPr>
          <p:cNvPr id="10" name="Rectangle 9"/>
          <p:cNvSpPr/>
          <p:nvPr userDrawn="1"/>
        </p:nvSpPr>
        <p:spPr>
          <a:xfrm>
            <a:off x="466725" y="2565400"/>
            <a:ext cx="8210550" cy="1871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1" name="Rectangle 10"/>
          <p:cNvSpPr/>
          <p:nvPr userDrawn="1"/>
        </p:nvSpPr>
        <p:spPr>
          <a:xfrm>
            <a:off x="3089275" y="1304925"/>
            <a:ext cx="5400675" cy="4176713"/>
          </a:xfrm>
          <a:prstGeom prst="rect">
            <a:avLst/>
          </a:prstGeom>
          <a:solidFill>
            <a:schemeClr val="bg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Rectangle 11"/>
          <p:cNvSpPr/>
          <p:nvPr userDrawn="1"/>
        </p:nvSpPr>
        <p:spPr>
          <a:xfrm>
            <a:off x="641350" y="981075"/>
            <a:ext cx="2541588" cy="4962525"/>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3" name="Rectangle 12"/>
          <p:cNvSpPr/>
          <p:nvPr userDrawn="1"/>
        </p:nvSpPr>
        <p:spPr>
          <a:xfrm>
            <a:off x="641350" y="5013325"/>
            <a:ext cx="254158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cxnSp>
        <p:nvCxnSpPr>
          <p:cNvPr id="14" name="Straight Connector 13"/>
          <p:cNvCxnSpPr/>
          <p:nvPr userDrawn="1"/>
        </p:nvCxnSpPr>
        <p:spPr>
          <a:xfrm>
            <a:off x="641350" y="4076700"/>
            <a:ext cx="0" cy="1866900"/>
          </a:xfrm>
          <a:prstGeom prst="line">
            <a:avLst/>
          </a:prstGeom>
        </p:spPr>
        <p:style>
          <a:lnRef idx="1">
            <a:schemeClr val="accent1"/>
          </a:lnRef>
          <a:fillRef idx="0">
            <a:schemeClr val="accent1"/>
          </a:fillRef>
          <a:effectRef idx="0">
            <a:schemeClr val="accent1"/>
          </a:effectRef>
          <a:fontRef idx="minor">
            <a:schemeClr val="tx1"/>
          </a:fontRef>
        </p:style>
      </p:cxnSp>
      <p:sp>
        <p:nvSpPr>
          <p:cNvPr id="32" name="Content Placeholder 2"/>
          <p:cNvSpPr>
            <a:spLocks noGrp="1"/>
          </p:cNvSpPr>
          <p:nvPr>
            <p:ph sz="quarter" idx="68"/>
          </p:nvPr>
        </p:nvSpPr>
        <p:spPr>
          <a:xfrm>
            <a:off x="740493" y="1841871"/>
            <a:ext cx="2351088" cy="3099297"/>
          </a:xfrm>
        </p:spPr>
        <p:txBody>
          <a:bodyPr/>
          <a:lstStyle>
            <a:lvl1pPr marL="0" indent="0">
              <a:buNone/>
              <a:defRPr sz="1200"/>
            </a:lvl1pPr>
            <a:lvl2pPr>
              <a:defRPr sz="1050"/>
            </a:lvl2pPr>
            <a:lvl3pPr>
              <a:defRPr sz="1050"/>
            </a:lvl3pPr>
            <a:lvl4pPr>
              <a:defRPr sz="1050"/>
            </a:lvl4pPr>
            <a:lvl5pPr>
              <a:defRPr sz="1050"/>
            </a:lvl5pPr>
          </a:lstStyle>
          <a:p>
            <a:pPr lvl="0"/>
            <a:r>
              <a:rPr lang="en-US" smtClean="0"/>
              <a:t>Click to edit Master text styles</a:t>
            </a:r>
          </a:p>
        </p:txBody>
      </p:sp>
      <p:sp>
        <p:nvSpPr>
          <p:cNvPr id="33" name="Content Placeholder 2"/>
          <p:cNvSpPr>
            <a:spLocks noGrp="1"/>
          </p:cNvSpPr>
          <p:nvPr>
            <p:ph sz="quarter" idx="38"/>
          </p:nvPr>
        </p:nvSpPr>
        <p:spPr>
          <a:xfrm>
            <a:off x="748618" y="5085230"/>
            <a:ext cx="2317108" cy="792110"/>
          </a:xfrm>
        </p:spPr>
        <p:txBody>
          <a:bodyPr anchor="ctr"/>
          <a:lstStyle>
            <a:lvl1pPr marL="0" indent="0" algn="ctr">
              <a:buNone/>
              <a:defRPr sz="14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8" name="Text Placeholder 2"/>
          <p:cNvSpPr>
            <a:spLocks noGrp="1"/>
          </p:cNvSpPr>
          <p:nvPr>
            <p:ph type="body" idx="63"/>
          </p:nvPr>
        </p:nvSpPr>
        <p:spPr>
          <a:xfrm>
            <a:off x="740072" y="1116943"/>
            <a:ext cx="2326593"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6" name="Text Placeholder 7"/>
          <p:cNvSpPr>
            <a:spLocks noGrp="1"/>
          </p:cNvSpPr>
          <p:nvPr>
            <p:ph idx="1"/>
          </p:nvPr>
        </p:nvSpPr>
        <p:spPr bwMode="auto">
          <a:xfrm>
            <a:off x="3335403" y="1387275"/>
            <a:ext cx="5053021" cy="349537"/>
          </a:xfrm>
          <a:prstGeom prst="rect">
            <a:avLst/>
          </a:prstGeom>
          <a:noFill/>
          <a:ln>
            <a:noFill/>
          </a:ln>
          <a:extLst/>
        </p:spPr>
        <p:txBody>
          <a:bodyPr anchor="ctr"/>
          <a:lstStyle>
            <a:lvl1pPr marL="0" indent="0" algn="ctr">
              <a:buNone/>
              <a:defRPr sz="1600" b="0"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8" name="Content Placeholder 3"/>
          <p:cNvSpPr>
            <a:spLocks noGrp="1"/>
          </p:cNvSpPr>
          <p:nvPr>
            <p:ph sz="quarter" idx="41"/>
          </p:nvPr>
        </p:nvSpPr>
        <p:spPr>
          <a:xfrm>
            <a:off x="3335403" y="1808820"/>
            <a:ext cx="5053021" cy="3384376"/>
          </a:xfrm>
        </p:spPr>
        <p:txBody>
          <a:bodyPr/>
          <a:lstStyle>
            <a:lvl1pPr>
              <a:defRPr sz="1400"/>
            </a:lvl1pPr>
            <a:lvl2pPr>
              <a:defRPr sz="1200"/>
            </a:lvl2pPr>
            <a:lvl3pPr>
              <a:defRPr sz="1200"/>
            </a:lvl3pPr>
            <a:lvl4pPr>
              <a:defRPr sz="1200"/>
            </a:lvl4pPr>
            <a:lvl5pPr>
              <a:defRPr sz="12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ext Placeholder 7"/>
          <p:cNvSpPr>
            <a:spLocks noGrp="1"/>
          </p:cNvSpPr>
          <p:nvPr>
            <p:ph idx="42"/>
          </p:nvPr>
        </p:nvSpPr>
        <p:spPr bwMode="auto">
          <a:xfrm>
            <a:off x="3335403" y="5159958"/>
            <a:ext cx="5053021" cy="213258"/>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7" name="Text Placeholder 7"/>
          <p:cNvSpPr>
            <a:spLocks noGrp="1"/>
          </p:cNvSpPr>
          <p:nvPr>
            <p:ph idx="69"/>
          </p:nvPr>
        </p:nvSpPr>
        <p:spPr bwMode="auto">
          <a:xfrm>
            <a:off x="971600" y="6237312"/>
            <a:ext cx="4536504" cy="216024"/>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01846609"/>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userDrawn="1">
  <p:cSld name="1_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2012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Tel</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12" name="Subtitle 2"/>
          <p:cNvSpPr txBox="1">
            <a:spLocks/>
          </p:cNvSpPr>
          <p:nvPr/>
        </p:nvSpPr>
        <p:spPr bwMode="auto">
          <a:xfrm>
            <a:off x="474980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Tel</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2" name="Title 1"/>
          <p:cNvSpPr>
            <a:spLocks noGrp="1"/>
          </p:cNvSpPr>
          <p:nvPr>
            <p:ph type="ctrTitle"/>
          </p:nvPr>
        </p:nvSpPr>
        <p:spPr>
          <a:xfrm>
            <a:off x="1549920" y="2492870"/>
            <a:ext cx="2949503" cy="360050"/>
          </a:xfrm>
        </p:spPr>
        <p:txBody>
          <a:bodyPr lIns="0" rIns="0" anchor="t">
            <a:noAutofit/>
          </a:bodyPr>
          <a:lstStyle>
            <a:lvl1pPr algn="l">
              <a:defRPr sz="20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1547580" y="2868224"/>
            <a:ext cx="2952410" cy="432060"/>
          </a:xfrm>
        </p:spPr>
        <p:txBody>
          <a:bodyPr lIns="0" rIns="0">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9" name="Text Placeholder 8"/>
          <p:cNvSpPr>
            <a:spLocks noGrp="1"/>
          </p:cNvSpPr>
          <p:nvPr>
            <p:ph type="body" sz="quarter" idx="10"/>
          </p:nvPr>
        </p:nvSpPr>
        <p:spPr>
          <a:xfrm>
            <a:off x="4763323" y="2492375"/>
            <a:ext cx="2952750" cy="360363"/>
          </a:xfrm>
        </p:spPr>
        <p:txBody>
          <a:bodyPr lIns="0" rIns="0"/>
          <a:lstStyle>
            <a:lvl1pPr marL="0" indent="0">
              <a:buNone/>
              <a:defRPr sz="2000">
                <a:solidFill>
                  <a:schemeClr val="accent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10" name="Text Placeholder 8"/>
          <p:cNvSpPr>
            <a:spLocks noGrp="1"/>
          </p:cNvSpPr>
          <p:nvPr>
            <p:ph type="body" sz="quarter" idx="11"/>
          </p:nvPr>
        </p:nvSpPr>
        <p:spPr>
          <a:xfrm>
            <a:off x="4763323" y="2852920"/>
            <a:ext cx="2952750" cy="447364"/>
          </a:xfrm>
        </p:spPr>
        <p:txBody>
          <a:bodyPr lIns="0" rIns="0"/>
          <a:lstStyle>
            <a:lvl1pPr marL="0" indent="0">
              <a:buNone/>
              <a:defRPr sz="1600">
                <a:solidFill>
                  <a:schemeClr val="tx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35" name="Content Placeholder 13"/>
          <p:cNvSpPr>
            <a:spLocks noGrp="1"/>
          </p:cNvSpPr>
          <p:nvPr>
            <p:ph sz="quarter" idx="15"/>
          </p:nvPr>
        </p:nvSpPr>
        <p:spPr>
          <a:xfrm>
            <a:off x="2491567"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70995"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2411988368"/>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rPr>
              <a:t>Every Day at Mintel</a:t>
            </a:r>
            <a:endParaRPr lang="en-GB" dirty="0" smtClean="0">
              <a:solidFill>
                <a:prstClr val="white"/>
              </a:solidFill>
            </a:endParaRPr>
          </a:p>
        </p:txBody>
      </p:sp>
      <p:pic>
        <p:nvPicPr>
          <p:cNvPr id="3"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3511394"/>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tx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3058418054"/>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4263862053"/>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4202819799"/>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2251998058"/>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89240348"/>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402559646"/>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691575951"/>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397276376"/>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67658851"/>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98683894"/>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864410"/>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4095366"/>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78647417"/>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82479250"/>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29103371"/>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36224319"/>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78120914"/>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40870838"/>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26067389"/>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289137117"/>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65929768"/>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52851716"/>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517505"/>
            <a:ext cx="1943100" cy="2092614"/>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968605"/>
            <a:ext cx="1943100" cy="2092614"/>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74535569"/>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80924264"/>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2123379"/>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78172904"/>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13320890"/>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35898614"/>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39847073"/>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41358310"/>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71816969"/>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95345902"/>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09706708"/>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14570953"/>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2159830"/>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5039491"/>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57510838"/>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630230852"/>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136880345"/>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45776927"/>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044313953"/>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49303079"/>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63197198"/>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lumMod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850" y="4646612"/>
            <a:ext cx="1484312" cy="1484313"/>
          </a:xfrm>
          <a:noFill/>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62256032"/>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97738177"/>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34254121"/>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625129836"/>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2355335"/>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39025335"/>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51950758"/>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14834569"/>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98254486"/>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97588908"/>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46101774"/>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37240725"/>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8953673"/>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33913176"/>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91829572"/>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52540290"/>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77829746"/>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75983927"/>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07624045"/>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35648856"/>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253223315"/>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57641497"/>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87413075"/>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5140518"/>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48478766"/>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77237655"/>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20937056"/>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19957460"/>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11257532"/>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8749931"/>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34916363"/>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95429180"/>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04892088"/>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16855389"/>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759377150"/>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327731496"/>
      </p:ext>
    </p:extLst>
  </p:cSld>
  <p:clrMapOvr>
    <a:masterClrMapping/>
  </p:clrMapOvr>
  <p:timing>
    <p:tnLst>
      <p:par>
        <p:cT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938336200"/>
      </p:ext>
    </p:extLst>
  </p:cSld>
  <p:clrMapOvr>
    <a:masterClrMapping/>
  </p:clrMapOvr>
  <p:timing>
    <p:tnLst>
      <p:par>
        <p:cTn id="1" dur="indefinite" restart="never" nodeType="tmRoot"/>
      </p:par>
    </p:tnLst>
  </p:timing>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061202167"/>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050618077"/>
      </p:ext>
    </p:extLst>
  </p:cSld>
  <p:clrMapOvr>
    <a:masterClrMapping/>
  </p:clrMapOvr>
  <p:timing>
    <p:tnLst>
      <p:par>
        <p:cTn id="1" dur="indefinite" restart="never" nodeType="tmRoot"/>
      </p:par>
    </p:tnLst>
  </p:timing>
</p:sldLayout>
</file>

<file path=ppt/slideLayouts/slideLayout772.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370193995"/>
      </p:ext>
    </p:extLst>
  </p:cSld>
  <p:clrMapOvr>
    <a:masterClrMapping/>
  </p:clrMapOvr>
  <p:timing>
    <p:tnLst>
      <p:par>
        <p:cTn id="1" dur="indefinite" restart="never" nodeType="tmRoot"/>
      </p:par>
    </p:tnLst>
  </p:timing>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192494082"/>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120819195"/>
      </p:ext>
    </p:extLst>
  </p:cSld>
  <p:clrMapOvr>
    <a:masterClrMapping/>
  </p:clrMapOvr>
  <p:timing>
    <p:tnLst>
      <p:par>
        <p:cTn id="1" dur="indefinite" restart="never" nodeType="tmRoot"/>
      </p:par>
    </p:tnLst>
  </p:timing>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07585844"/>
      </p:ext>
    </p:extLst>
  </p:cSld>
  <p:clrMapOvr>
    <a:masterClrMapping/>
  </p:clrMapOvr>
  <p:timing>
    <p:tnLst>
      <p:par>
        <p:cTn id="1" dur="indefinite" restart="never" nodeType="tmRoot"/>
      </p:par>
    </p:tnLst>
  </p:timing>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82563215"/>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674570316"/>
      </p:ext>
    </p:extLst>
  </p:cSld>
  <p:clrMapOvr>
    <a:masterClrMapping/>
  </p:clrMapOvr>
  <p:timing>
    <p:tnLst>
      <p:par>
        <p:cTn id="1" dur="indefinite" restart="never" nodeType="tmRoot"/>
      </p:par>
    </p:tnLst>
  </p:timing>
</p:sldLayout>
</file>

<file path=ppt/slideLayouts/slideLayout778.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575716368"/>
      </p:ext>
    </p:extLst>
  </p:cSld>
  <p:clrMapOvr>
    <a:masterClrMapping/>
  </p:clrMapOvr>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preserve="1" userDrawn="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52195560"/>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preserve="1" userDrawn="1">
  <p:cSld name="Outline bullet boxes x 3">
    <p:spTree>
      <p:nvGrpSpPr>
        <p:cNvPr id="1" name=""/>
        <p:cNvGrpSpPr/>
        <p:nvPr/>
      </p:nvGrpSpPr>
      <p:grpSpPr>
        <a:xfrm>
          <a:off x="0" y="0"/>
          <a:ext cx="0" cy="0"/>
          <a:chOff x="0" y="0"/>
          <a:chExt cx="0" cy="0"/>
        </a:xfrm>
      </p:grpSpPr>
      <p:sp>
        <p:nvSpPr>
          <p:cNvPr id="7" name="Rectangle 6"/>
          <p:cNvSpPr/>
          <p:nvPr/>
        </p:nvSpPr>
        <p:spPr>
          <a:xfrm>
            <a:off x="337329" y="1201353"/>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148641" y="3793741"/>
            <a:ext cx="5676181"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148641" y="1201353"/>
            <a:ext cx="5676181"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410044" y="1272791"/>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18"/>
          </p:nvPr>
        </p:nvSpPr>
        <p:spPr>
          <a:xfrm>
            <a:off x="3239273" y="3856193"/>
            <a:ext cx="5499001"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239276" y="1272791"/>
            <a:ext cx="5498883"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722634"/>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preserve="1" userDrawn="1">
  <p:cSld name="Bullet Point x 4">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85093794"/>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preserve="1" userDrawn="1">
  <p:cSld name="Bullet Point x 4 (top)">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46375437"/>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Bullet Point x 4 (top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54225615"/>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Bullet Point x 4 (bottom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38065893"/>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Bullet Point x 4 (bottom)">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3423055"/>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1 Product (left) &amp; text/graph option">
    <p:spTree>
      <p:nvGrpSpPr>
        <p:cNvPr id="1" name=""/>
        <p:cNvGrpSpPr/>
        <p:nvPr/>
      </p:nvGrpSpPr>
      <p:grpSpPr>
        <a:xfrm>
          <a:off x="0" y="0"/>
          <a:ext cx="0" cy="0"/>
          <a:chOff x="0" y="0"/>
          <a:chExt cx="0" cy="0"/>
        </a:xfrm>
      </p:grpSpPr>
      <p:sp>
        <p:nvSpPr>
          <p:cNvPr id="8" name="Rectangle 7"/>
          <p:cNvSpPr/>
          <p:nvPr/>
        </p:nvSpPr>
        <p:spPr>
          <a:xfrm>
            <a:off x="466725" y="1063329"/>
            <a:ext cx="2636838"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1063329"/>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1063329"/>
            <a:ext cx="542317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2"/>
          <p:cNvSpPr>
            <a:spLocks noGrp="1"/>
          </p:cNvSpPr>
          <p:nvPr>
            <p:ph sz="quarter" idx="16"/>
          </p:nvPr>
        </p:nvSpPr>
        <p:spPr>
          <a:xfrm>
            <a:off x="539750" y="1135181"/>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78402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401693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19384196"/>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1_1 Product (left) &amp; text/graph option">
    <p:spTree>
      <p:nvGrpSpPr>
        <p:cNvPr id="1" name=""/>
        <p:cNvGrpSpPr/>
        <p:nvPr/>
      </p:nvGrpSpPr>
      <p:grpSpPr>
        <a:xfrm>
          <a:off x="0" y="0"/>
          <a:ext cx="0" cy="0"/>
          <a:chOff x="0" y="0"/>
          <a:chExt cx="0" cy="0"/>
        </a:xfrm>
      </p:grpSpPr>
      <p:sp>
        <p:nvSpPr>
          <p:cNvPr id="9" name="Rectangle 8"/>
          <p:cNvSpPr/>
          <p:nvPr/>
        </p:nvSpPr>
        <p:spPr>
          <a:xfrm>
            <a:off x="3252788" y="1063329"/>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1063329"/>
            <a:ext cx="5423174"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2"/>
          <p:cNvSpPr>
            <a:spLocks noGrp="1"/>
          </p:cNvSpPr>
          <p:nvPr>
            <p:ph sz="quarter" idx="16"/>
          </p:nvPr>
        </p:nvSpPr>
        <p:spPr>
          <a:xfrm>
            <a:off x="539750" y="1135181"/>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78402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401693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1816823"/>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2 x product (large &amp; multi)">
    <p:spTree>
      <p:nvGrpSpPr>
        <p:cNvPr id="1" name=""/>
        <p:cNvGrpSpPr/>
        <p:nvPr/>
      </p:nvGrpSpPr>
      <p:grpSpPr>
        <a:xfrm>
          <a:off x="0" y="0"/>
          <a:ext cx="0" cy="0"/>
          <a:chOff x="0" y="0"/>
          <a:chExt cx="0" cy="0"/>
        </a:xfrm>
      </p:grpSpPr>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22764216"/>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1108075" y="985838"/>
            <a:ext cx="6848475" cy="7874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90119907"/>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1_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1108075" y="985838"/>
            <a:ext cx="6848475" cy="787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48196333"/>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3 xproduct (large with text - multi)">
    <p:spTree>
      <p:nvGrpSpPr>
        <p:cNvPr id="1" name=""/>
        <p:cNvGrpSpPr/>
        <p:nvPr/>
      </p:nvGrpSpPr>
      <p:grpSpPr>
        <a:xfrm>
          <a:off x="0" y="0"/>
          <a:ext cx="0" cy="0"/>
          <a:chOff x="0" y="0"/>
          <a:chExt cx="0" cy="0"/>
        </a:xfrm>
      </p:grpSpPr>
      <p:sp>
        <p:nvSpPr>
          <p:cNvPr id="13" name="Rectangle 12"/>
          <p:cNvSpPr/>
          <p:nvPr/>
        </p:nvSpPr>
        <p:spPr>
          <a:xfrm>
            <a:off x="466725" y="5194474"/>
            <a:ext cx="2636838"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194474"/>
            <a:ext cx="2635250"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194474"/>
            <a:ext cx="2636838"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1082849"/>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1082849"/>
            <a:ext cx="2349500"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1082849"/>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2"/>
          <p:cNvSpPr>
            <a:spLocks noGrp="1"/>
          </p:cNvSpPr>
          <p:nvPr>
            <p:ph sz="quarter" idx="35"/>
          </p:nvPr>
        </p:nvSpPr>
        <p:spPr>
          <a:xfrm>
            <a:off x="5388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30"/>
          </p:nvPr>
        </p:nvSpPr>
        <p:spPr>
          <a:xfrm>
            <a:off x="6205426"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76603410"/>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4 boxes (multi)">
    <p:spTree>
      <p:nvGrpSpPr>
        <p:cNvPr id="1" name=""/>
        <p:cNvGrpSpPr/>
        <p:nvPr/>
      </p:nvGrpSpPr>
      <p:grpSpPr>
        <a:xfrm>
          <a:off x="0" y="0"/>
          <a:ext cx="0" cy="0"/>
          <a:chOff x="0" y="0"/>
          <a:chExt cx="0" cy="0"/>
        </a:xfrm>
      </p:grpSpPr>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solidFill>
            <a:schemeClr val="accent2"/>
          </a:solidFill>
          <a:ln>
            <a:noFill/>
          </a:ln>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solidFill>
            <a:schemeClr val="accent1"/>
          </a:solidFill>
          <a:ln>
            <a:noFill/>
          </a:ln>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0184557"/>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4 x products (MFD)">
    <p:spTree>
      <p:nvGrpSpPr>
        <p:cNvPr id="1" name=""/>
        <p:cNvGrpSpPr/>
        <p:nvPr/>
      </p:nvGrpSpPr>
      <p:grpSpPr>
        <a:xfrm>
          <a:off x="0" y="0"/>
          <a:ext cx="0" cy="0"/>
          <a:chOff x="0" y="0"/>
          <a:chExt cx="0" cy="0"/>
        </a:xfrm>
      </p:grpSpPr>
      <p:sp>
        <p:nvSpPr>
          <p:cNvPr id="46" name="Content Placeholder 2"/>
          <p:cNvSpPr>
            <a:spLocks noGrp="1"/>
          </p:cNvSpPr>
          <p:nvPr>
            <p:ph sz="quarter" idx="38"/>
          </p:nvPr>
        </p:nvSpPr>
        <p:spPr>
          <a:xfrm>
            <a:off x="466725" y="1067120"/>
            <a:ext cx="2665115" cy="5014504"/>
          </a:xfrm>
        </p:spPr>
        <p:txBody>
          <a:bodyPr/>
          <a:lstStyle>
            <a:lvl1pPr marL="0" indent="0" algn="l">
              <a:buNone/>
              <a:defRPr/>
            </a:lvl1pPr>
            <a:lvl2pPr algn="l">
              <a:defRPr/>
            </a:lvl2pPr>
            <a:lvl3pPr algn="l">
              <a:defRPr/>
            </a:lvl3pPr>
            <a:lvl4pPr algn="l">
              <a:defRPr/>
            </a:lvl4pPr>
            <a:lvl5pPr algn="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Rectangle 20"/>
          <p:cNvSpPr/>
          <p:nvPr userDrawn="1"/>
        </p:nvSpPr>
        <p:spPr>
          <a:xfrm>
            <a:off x="3251870" y="5499011"/>
            <a:ext cx="2636838" cy="58261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3251870" y="3625761"/>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Content Placeholder 2"/>
          <p:cNvSpPr>
            <a:spLocks noGrp="1"/>
          </p:cNvSpPr>
          <p:nvPr>
            <p:ph sz="quarter" idx="45"/>
          </p:nvPr>
        </p:nvSpPr>
        <p:spPr>
          <a:xfrm>
            <a:off x="3323985"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Rectangle 23"/>
          <p:cNvSpPr/>
          <p:nvPr userDrawn="1"/>
        </p:nvSpPr>
        <p:spPr>
          <a:xfrm>
            <a:off x="6053793" y="5499011"/>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6053793" y="3625761"/>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Content Placeholder 2"/>
          <p:cNvSpPr>
            <a:spLocks noGrp="1"/>
          </p:cNvSpPr>
          <p:nvPr>
            <p:ph sz="quarter" idx="47"/>
          </p:nvPr>
        </p:nvSpPr>
        <p:spPr>
          <a:xfrm>
            <a:off x="6125908"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Rectangle 30"/>
          <p:cNvSpPr/>
          <p:nvPr userDrawn="1"/>
        </p:nvSpPr>
        <p:spPr>
          <a:xfrm>
            <a:off x="3251870" y="2940369"/>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3251870" y="1067119"/>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Content Placeholder 2"/>
          <p:cNvSpPr>
            <a:spLocks noGrp="1"/>
          </p:cNvSpPr>
          <p:nvPr>
            <p:ph sz="quarter" idx="49"/>
          </p:nvPr>
        </p:nvSpPr>
        <p:spPr>
          <a:xfrm>
            <a:off x="3323985" y="1152844"/>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Rectangle 36"/>
          <p:cNvSpPr/>
          <p:nvPr userDrawn="1"/>
        </p:nvSpPr>
        <p:spPr>
          <a:xfrm>
            <a:off x="6053793" y="2940369"/>
            <a:ext cx="2636838" cy="58261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8" name="Rectangle 37"/>
          <p:cNvSpPr/>
          <p:nvPr userDrawn="1"/>
        </p:nvSpPr>
        <p:spPr>
          <a:xfrm>
            <a:off x="6053793" y="1067119"/>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1" name="Content Placeholder 2"/>
          <p:cNvSpPr>
            <a:spLocks noGrp="1"/>
          </p:cNvSpPr>
          <p:nvPr>
            <p:ph sz="quarter" idx="51"/>
          </p:nvPr>
        </p:nvSpPr>
        <p:spPr>
          <a:xfrm>
            <a:off x="6125908" y="1152844"/>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Text Placeholder 2"/>
          <p:cNvSpPr>
            <a:spLocks noGrp="1"/>
          </p:cNvSpPr>
          <p:nvPr>
            <p:ph type="body" idx="46"/>
          </p:nvPr>
        </p:nvSpPr>
        <p:spPr>
          <a:xfrm>
            <a:off x="3252575" y="5498232"/>
            <a:ext cx="2635798" cy="583726"/>
          </a:xfrm>
          <a:prstGeom prst="rect">
            <a:avLst/>
          </a:prstGeom>
          <a:solidFill>
            <a:schemeClr val="tx1">
              <a:lumMod val="75000"/>
              <a:lumOff val="2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3" name="Text Placeholder 2"/>
          <p:cNvSpPr>
            <a:spLocks noGrp="1"/>
          </p:cNvSpPr>
          <p:nvPr>
            <p:ph type="body" idx="48"/>
          </p:nvPr>
        </p:nvSpPr>
        <p:spPr>
          <a:xfrm>
            <a:off x="6054498" y="5498232"/>
            <a:ext cx="2635798" cy="583726"/>
          </a:xfrm>
          <a:prstGeom prst="rect">
            <a:avLst/>
          </a:prstGeom>
          <a:solidFill>
            <a:schemeClr val="accent3"/>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50"/>
          </p:nvPr>
        </p:nvSpPr>
        <p:spPr>
          <a:xfrm>
            <a:off x="3252575" y="2940369"/>
            <a:ext cx="2635798" cy="583726"/>
          </a:xfrm>
          <a:prstGeom prst="rect">
            <a:avLst/>
          </a:prstGeom>
          <a:solidFill>
            <a:schemeClr val="accent3"/>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52"/>
          </p:nvPr>
        </p:nvSpPr>
        <p:spPr>
          <a:xfrm>
            <a:off x="6054498" y="2940369"/>
            <a:ext cx="2635798" cy="583726"/>
          </a:xfrm>
          <a:prstGeom prst="rect">
            <a:avLst/>
          </a:prstGeom>
          <a:solidFill>
            <a:schemeClr val="tx1">
              <a:lumMod val="75000"/>
              <a:lumOff val="2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6"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50936688"/>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5 x products (MFD)">
    <p:spTree>
      <p:nvGrpSpPr>
        <p:cNvPr id="1" name=""/>
        <p:cNvGrpSpPr/>
        <p:nvPr/>
      </p:nvGrpSpPr>
      <p:grpSpPr>
        <a:xfrm>
          <a:off x="0" y="0"/>
          <a:ext cx="0" cy="0"/>
          <a:chOff x="0" y="0"/>
          <a:chExt cx="0" cy="0"/>
        </a:xfrm>
      </p:grpSpPr>
      <p:sp>
        <p:nvSpPr>
          <p:cNvPr id="44" name="Rectangle 43"/>
          <p:cNvSpPr/>
          <p:nvPr userDrawn="1"/>
        </p:nvSpPr>
        <p:spPr>
          <a:xfrm>
            <a:off x="466725" y="5499012"/>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45" name="Rectangle 44"/>
          <p:cNvSpPr/>
          <p:nvPr userDrawn="1"/>
        </p:nvSpPr>
        <p:spPr>
          <a:xfrm>
            <a:off x="466725" y="3625762"/>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47" name="Content Placeholder 2"/>
          <p:cNvSpPr>
            <a:spLocks noGrp="1"/>
          </p:cNvSpPr>
          <p:nvPr>
            <p:ph sz="quarter" idx="27"/>
          </p:nvPr>
        </p:nvSpPr>
        <p:spPr>
          <a:xfrm>
            <a:off x="538840" y="3711487"/>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Rectangle 60"/>
          <p:cNvSpPr/>
          <p:nvPr userDrawn="1"/>
        </p:nvSpPr>
        <p:spPr>
          <a:xfrm>
            <a:off x="3251870" y="2940370"/>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62" name="Rectangle 61"/>
          <p:cNvSpPr/>
          <p:nvPr userDrawn="1"/>
        </p:nvSpPr>
        <p:spPr>
          <a:xfrm>
            <a:off x="3251870" y="1067120"/>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65" name="Content Placeholder 2"/>
          <p:cNvSpPr>
            <a:spLocks noGrp="1"/>
          </p:cNvSpPr>
          <p:nvPr>
            <p:ph sz="quarter" idx="49"/>
          </p:nvPr>
        </p:nvSpPr>
        <p:spPr>
          <a:xfrm>
            <a:off x="3323985" y="1152845"/>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Rectangle 68"/>
          <p:cNvSpPr/>
          <p:nvPr userDrawn="1"/>
        </p:nvSpPr>
        <p:spPr>
          <a:xfrm>
            <a:off x="6053793" y="2940370"/>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0" name="Rectangle 69"/>
          <p:cNvSpPr/>
          <p:nvPr userDrawn="1"/>
        </p:nvSpPr>
        <p:spPr>
          <a:xfrm>
            <a:off x="6053793" y="1067120"/>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1" name="Content Placeholder 2"/>
          <p:cNvSpPr>
            <a:spLocks noGrp="1"/>
          </p:cNvSpPr>
          <p:nvPr>
            <p:ph sz="quarter" idx="51"/>
          </p:nvPr>
        </p:nvSpPr>
        <p:spPr>
          <a:xfrm>
            <a:off x="6125908" y="1152845"/>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3" name="Text Placeholder 2"/>
          <p:cNvSpPr>
            <a:spLocks noGrp="1"/>
          </p:cNvSpPr>
          <p:nvPr>
            <p:ph type="body" idx="12"/>
          </p:nvPr>
        </p:nvSpPr>
        <p:spPr>
          <a:xfrm>
            <a:off x="467430" y="5498233"/>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6" name="Text Placeholder 2"/>
          <p:cNvSpPr>
            <a:spLocks noGrp="1"/>
          </p:cNvSpPr>
          <p:nvPr>
            <p:ph type="body" idx="50"/>
          </p:nvPr>
        </p:nvSpPr>
        <p:spPr>
          <a:xfrm>
            <a:off x="3252575" y="2940370"/>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7" name="Text Placeholder 2"/>
          <p:cNvSpPr>
            <a:spLocks noGrp="1"/>
          </p:cNvSpPr>
          <p:nvPr>
            <p:ph type="body" idx="52"/>
          </p:nvPr>
        </p:nvSpPr>
        <p:spPr>
          <a:xfrm>
            <a:off x="6054498" y="2940370"/>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9" name="Content Placeholder 2"/>
          <p:cNvSpPr>
            <a:spLocks noGrp="1"/>
          </p:cNvSpPr>
          <p:nvPr>
            <p:ph sz="quarter" idx="38"/>
          </p:nvPr>
        </p:nvSpPr>
        <p:spPr>
          <a:xfrm>
            <a:off x="466725" y="1067121"/>
            <a:ext cx="2665115" cy="2455861"/>
          </a:xfrm>
        </p:spPr>
        <p:txBody>
          <a:bodyPr/>
          <a:lstStyle>
            <a:lvl1pPr marL="0" indent="0" algn="l">
              <a:buNone/>
              <a:defRPr/>
            </a:lvl1pPr>
            <a:lvl2pPr algn="l">
              <a:defRPr/>
            </a:lvl2pPr>
            <a:lvl3pPr algn="l">
              <a:defRPr/>
            </a:lvl3pPr>
            <a:lvl4pPr algn="l">
              <a:defRPr/>
            </a:lvl4pPr>
            <a:lvl5pPr algn="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26" name="Rectangle 25"/>
          <p:cNvSpPr/>
          <p:nvPr userDrawn="1"/>
        </p:nvSpPr>
        <p:spPr>
          <a:xfrm>
            <a:off x="3251870" y="5499011"/>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3251870" y="3625761"/>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quarter" idx="45"/>
          </p:nvPr>
        </p:nvSpPr>
        <p:spPr>
          <a:xfrm>
            <a:off x="3323985"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Rectangle 28"/>
          <p:cNvSpPr/>
          <p:nvPr userDrawn="1"/>
        </p:nvSpPr>
        <p:spPr>
          <a:xfrm>
            <a:off x="6053793" y="5499011"/>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6053793" y="3625761"/>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Content Placeholder 2"/>
          <p:cNvSpPr>
            <a:spLocks noGrp="1"/>
          </p:cNvSpPr>
          <p:nvPr>
            <p:ph sz="quarter" idx="47"/>
          </p:nvPr>
        </p:nvSpPr>
        <p:spPr>
          <a:xfrm>
            <a:off x="6125908"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ext Placeholder 2"/>
          <p:cNvSpPr>
            <a:spLocks noGrp="1"/>
          </p:cNvSpPr>
          <p:nvPr>
            <p:ph type="body" idx="46"/>
          </p:nvPr>
        </p:nvSpPr>
        <p:spPr>
          <a:xfrm>
            <a:off x="3252575" y="5498232"/>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48"/>
          </p:nvPr>
        </p:nvSpPr>
        <p:spPr>
          <a:xfrm>
            <a:off x="6054498" y="5498232"/>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94496125"/>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preserve="1" userDrawn="1">
  <p:cSld name="Three boxes (with image)">
    <p:spTree>
      <p:nvGrpSpPr>
        <p:cNvPr id="1" name=""/>
        <p:cNvGrpSpPr/>
        <p:nvPr/>
      </p:nvGrpSpPr>
      <p:grpSpPr>
        <a:xfrm>
          <a:off x="0" y="0"/>
          <a:ext cx="0" cy="0"/>
          <a:chOff x="0" y="0"/>
          <a:chExt cx="0" cy="0"/>
        </a:xfrm>
      </p:grpSpPr>
      <p:sp>
        <p:nvSpPr>
          <p:cNvPr id="10" name="Rectangle 9"/>
          <p:cNvSpPr/>
          <p:nvPr/>
        </p:nvSpPr>
        <p:spPr>
          <a:xfrm>
            <a:off x="466725" y="1325772"/>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325772"/>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325772"/>
            <a:ext cx="2636837"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1109872"/>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1109872"/>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1109872"/>
            <a:ext cx="1614488"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1" name="Content Placeholder 2"/>
          <p:cNvSpPr>
            <a:spLocks noGrp="1"/>
          </p:cNvSpPr>
          <p:nvPr>
            <p:ph sz="quarter" idx="45"/>
          </p:nvPr>
        </p:nvSpPr>
        <p:spPr>
          <a:xfrm>
            <a:off x="611450"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6"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54394473"/>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userDrawn="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0"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54150470"/>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title">
  <p:cSld name="3_Title">
    <p:spTree>
      <p:nvGrpSpPr>
        <p:cNvPr id="1" name=""/>
        <p:cNvGrpSpPr/>
        <p:nvPr/>
      </p:nvGrpSpPr>
      <p:grpSpPr>
        <a:xfrm>
          <a:off x="0" y="0"/>
          <a:ext cx="0" cy="0"/>
          <a:chOff x="0" y="0"/>
          <a:chExt cx="0" cy="0"/>
        </a:xfrm>
      </p:grpSpPr>
      <p:sp>
        <p:nvSpPr>
          <p:cNvPr id="4" name="Subtitle 2"/>
          <p:cNvSpPr txBox="1">
            <a:spLocks/>
          </p:cNvSpPr>
          <p:nvPr/>
        </p:nvSpPr>
        <p:spPr>
          <a:xfrm>
            <a:off x="385763" y="4149725"/>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p:nvPr>
        </p:nvSpPr>
        <p:spPr>
          <a:xfrm>
            <a:off x="397876" y="2996940"/>
            <a:ext cx="7942916" cy="576080"/>
          </a:xfrm>
          <a:solidFill>
            <a:schemeClr val="accent1"/>
          </a:solidFill>
        </p:spPr>
        <p:txBody>
          <a:bodyPr lIns="0" rIns="0">
            <a:noAutofit/>
          </a:bodyPr>
          <a:lstStyle>
            <a:lvl1pPr marL="144000" algn="l">
              <a:defRPr sz="2800" b="1">
                <a:solidFill>
                  <a:schemeClr val="bg2"/>
                </a:solidFill>
                <a:latin typeface="Verdana" pitchFamily="34" charset="0"/>
              </a:defRPr>
            </a:lvl1pPr>
          </a:lstStyle>
          <a:p>
            <a:r>
              <a:rPr lang="en-US" smtClean="0"/>
              <a:t>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14400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186984835"/>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userDrawn="1">
  <p:cSld name="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1" name="Subtitle 2"/>
          <p:cNvSpPr txBox="1">
            <a:spLocks/>
          </p:cNvSpPr>
          <p:nvPr userDrawn="1"/>
        </p:nvSpPr>
        <p:spPr bwMode="auto">
          <a:xfrm>
            <a:off x="4727575" y="2868613"/>
            <a:ext cx="40211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ormAutofit/>
          </a:bodyPr>
          <a:lstStyle>
            <a:lvl1pPr marL="0" indent="0" algn="l" rtl="0" eaLnBrk="0" fontAlgn="base" hangingPunct="0">
              <a:spcBef>
                <a:spcPct val="20000"/>
              </a:spcBef>
              <a:spcAft>
                <a:spcPct val="0"/>
              </a:spcAft>
              <a:buFont typeface="Arial" charset="0"/>
              <a:buNone/>
              <a:defRPr sz="1600" kern="1200">
                <a:solidFill>
                  <a:schemeClr val="tx1"/>
                </a:solidFill>
                <a:latin typeface="Verdana" pitchFamily="34" charset="0"/>
                <a:ea typeface="+mn-ea"/>
                <a:cs typeface="+mn-cs"/>
              </a:defRPr>
            </a:lvl1pPr>
            <a:lvl2pPr marL="4572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2pPr>
            <a:lvl3pPr marL="9144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3pPr>
            <a:lvl4pPr marL="13716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4pPr>
            <a:lvl5pPr marL="18288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144000">
              <a:defRPr/>
            </a:pPr>
            <a:r>
              <a:rPr lang="en-US" dirty="0" smtClean="0">
                <a:solidFill>
                  <a:prstClr val="black"/>
                </a:solidFill>
              </a:rPr>
              <a:t>Click to edit Master subtitle style</a:t>
            </a:r>
            <a:endParaRPr lang="en-GB" dirty="0">
              <a:solidFill>
                <a:prstClr val="black"/>
              </a:solidFill>
            </a:endParaRP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Verdana" pitchFamily="34" charset="0"/>
              </a:defRPr>
            </a:lvl1pPr>
          </a:lstStyle>
          <a:p>
            <a:r>
              <a:rPr lang="en-US"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384447412"/>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p:cSld name="2 x product &amp; text (righ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483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48375" y="5360988"/>
            <a:ext cx="2636838" cy="58261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a:solidFill>
            <a:schemeClr val="tx1">
              <a:lumMod val="65000"/>
              <a:lumOff val="3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a:solidFill>
            <a:schemeClr val="tx1">
              <a:lumMod val="65000"/>
              <a:lumOff val="3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Tree>
    <p:extLst>
      <p:ext uri="{BB962C8B-B14F-4D97-AF65-F5344CB8AC3E}">
        <p14:creationId xmlns:p14="http://schemas.microsoft.com/office/powerpoint/2010/main" val="2814796188"/>
      </p:ext>
    </p:extLst>
  </p:cSld>
  <p:clrMapOvr>
    <a:masterClrMapping/>
  </p:clrMapOvr>
  <p:hf hdr="0" ftr="0" dt="0"/>
</p:sldLayout>
</file>

<file path=ppt/slideLayouts/slideLayout800.xml><?xml version="1.0" encoding="utf-8"?>
<p:sldLayout xmlns:a="http://schemas.openxmlformats.org/drawingml/2006/main" xmlns:r="http://schemas.openxmlformats.org/officeDocument/2006/relationships" xmlns:p="http://schemas.openxmlformats.org/presentationml/2006/main"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78354687"/>
      </p:ext>
    </p:extLst>
  </p:cSld>
  <p:clrMapOvr>
    <a:masterClrMapping/>
  </p:clrMapOvr>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userDrawn="1">
  <p:cSld name="2_Large bullet boxes x 3 (gradient)">
    <p:spTree>
      <p:nvGrpSpPr>
        <p:cNvPr id="1" name=""/>
        <p:cNvGrpSpPr/>
        <p:nvPr/>
      </p:nvGrpSpPr>
      <p:grpSpPr>
        <a:xfrm>
          <a:off x="0" y="0"/>
          <a:ext cx="0" cy="0"/>
          <a:chOff x="0" y="0"/>
          <a:chExt cx="0" cy="0"/>
        </a:xfrm>
      </p:grpSpPr>
      <p:sp>
        <p:nvSpPr>
          <p:cNvPr id="12" name="Rectangle 11"/>
          <p:cNvSpPr/>
          <p:nvPr userDrawn="1"/>
        </p:nvSpPr>
        <p:spPr>
          <a:xfrm>
            <a:off x="3271838" y="981075"/>
            <a:ext cx="2543175" cy="4962525"/>
          </a:xfrm>
          <a:prstGeom prst="rect">
            <a:avLst/>
          </a:prstGeom>
          <a:solidFill>
            <a:schemeClr val="bg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3" name="Rectangle 12"/>
          <p:cNvSpPr/>
          <p:nvPr userDrawn="1"/>
        </p:nvSpPr>
        <p:spPr>
          <a:xfrm>
            <a:off x="5946775" y="981075"/>
            <a:ext cx="2543175" cy="4962525"/>
          </a:xfrm>
          <a:prstGeom prst="rect">
            <a:avLst/>
          </a:prstGeom>
          <a:solidFill>
            <a:schemeClr val="bg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8" name="Rectangle 17"/>
          <p:cNvSpPr/>
          <p:nvPr userDrawn="1"/>
        </p:nvSpPr>
        <p:spPr>
          <a:xfrm>
            <a:off x="5945188" y="981075"/>
            <a:ext cx="2543175" cy="4962525"/>
          </a:xfrm>
          <a:prstGeom prst="rect">
            <a:avLst/>
          </a:prstGeom>
          <a:no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27" name="Content Placeholder 2"/>
          <p:cNvSpPr>
            <a:spLocks noGrp="1"/>
          </p:cNvSpPr>
          <p:nvPr>
            <p:ph sz="quarter" idx="62"/>
          </p:nvPr>
        </p:nvSpPr>
        <p:spPr>
          <a:xfrm>
            <a:off x="6042026"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29" name="Text Placeholder 2"/>
          <p:cNvSpPr>
            <a:spLocks noGrp="1"/>
          </p:cNvSpPr>
          <p:nvPr>
            <p:ph type="body" idx="64"/>
          </p:nvPr>
        </p:nvSpPr>
        <p:spPr>
          <a:xfrm>
            <a:off x="3379335" y="1116943"/>
            <a:ext cx="2326593"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65"/>
          </p:nvPr>
        </p:nvSpPr>
        <p:spPr>
          <a:xfrm>
            <a:off x="6054273" y="1117082"/>
            <a:ext cx="2326593"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Content Placeholder 2"/>
          <p:cNvSpPr>
            <a:spLocks noGrp="1"/>
          </p:cNvSpPr>
          <p:nvPr>
            <p:ph sz="quarter" idx="66"/>
          </p:nvPr>
        </p:nvSpPr>
        <p:spPr>
          <a:xfrm>
            <a:off x="3367088"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32" name="Content Placeholder 2"/>
          <p:cNvSpPr>
            <a:spLocks noGrp="1"/>
          </p:cNvSpPr>
          <p:nvPr>
            <p:ph sz="quarter" idx="68"/>
          </p:nvPr>
        </p:nvSpPr>
        <p:spPr>
          <a:xfrm>
            <a:off x="431448" y="1744910"/>
            <a:ext cx="2541587" cy="3434509"/>
          </a:xfrm>
          <a:solidFill>
            <a:schemeClr val="bg2">
              <a:lumMod val="95000"/>
            </a:schemeClr>
          </a:solidFill>
          <a:ln>
            <a:noFill/>
          </a:ln>
        </p:spPr>
        <p:txBody>
          <a:bodyPr lIns="90000" tIns="90000" rIns="90000" bIns="90000" anchor="ctr"/>
          <a:lstStyle>
            <a:lvl1pPr marL="0" indent="0" algn="ctr">
              <a:buNone/>
              <a:defRPr sz="1600"/>
            </a:lvl1pPr>
            <a:lvl2pPr>
              <a:defRPr sz="1050"/>
            </a:lvl2pPr>
            <a:lvl3pPr>
              <a:defRPr sz="1050"/>
            </a:lvl3pPr>
            <a:lvl4pPr>
              <a:defRPr sz="1050"/>
            </a:lvl4pPr>
            <a:lvl5pPr>
              <a:defRPr sz="1050"/>
            </a:lvl5pPr>
          </a:lstStyle>
          <a:p>
            <a:pPr lvl="0"/>
            <a:r>
              <a:rPr lang="en-US" smtClean="0"/>
              <a:t>Click to edit Master text styles</a:t>
            </a:r>
          </a:p>
        </p:txBody>
      </p:sp>
      <p:sp>
        <p:nvSpPr>
          <p:cNvPr id="34" name="Content Placeholder 2"/>
          <p:cNvSpPr>
            <a:spLocks noGrp="1"/>
          </p:cNvSpPr>
          <p:nvPr>
            <p:ph sz="quarter" idx="42"/>
          </p:nvPr>
        </p:nvSpPr>
        <p:spPr>
          <a:xfrm>
            <a:off x="3384077"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5" name="Content Placeholder 2"/>
          <p:cNvSpPr>
            <a:spLocks noGrp="1"/>
          </p:cNvSpPr>
          <p:nvPr>
            <p:ph sz="quarter" idx="44"/>
          </p:nvPr>
        </p:nvSpPr>
        <p:spPr>
          <a:xfrm>
            <a:off x="6059015"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19"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20" name="Text Placeholder 7"/>
          <p:cNvSpPr>
            <a:spLocks noGrp="1"/>
          </p:cNvSpPr>
          <p:nvPr>
            <p:ph idx="69"/>
          </p:nvPr>
        </p:nvSpPr>
        <p:spPr bwMode="auto">
          <a:xfrm>
            <a:off x="971600" y="6237312"/>
            <a:ext cx="4536504" cy="216024"/>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31432947"/>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pic>
        <p:nvPicPr>
          <p:cNvPr id="6" name="Picture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4313" y="1052736"/>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6"/>
          <p:cNvSpPr>
            <a:spLocks noGrp="1"/>
          </p:cNvSpPr>
          <p:nvPr>
            <p:ph type="title" hasCustomPrompt="1"/>
          </p:nvPr>
        </p:nvSpPr>
        <p:spPr bwMode="auto">
          <a:xfrm>
            <a:off x="323528" y="332656"/>
            <a:ext cx="295232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aseline="0"/>
            </a:lvl1pPr>
          </a:lstStyle>
          <a:p>
            <a:pPr lvl="0"/>
            <a:r>
              <a:rPr lang="en-US" dirty="0" smtClean="0"/>
              <a:t> EVERY DAY AT MINTEL</a:t>
            </a:r>
            <a:endParaRPr lang="en-GB" dirty="0" smtClean="0"/>
          </a:p>
        </p:txBody>
      </p:sp>
    </p:spTree>
    <p:extLst>
      <p:ext uri="{BB962C8B-B14F-4D97-AF65-F5344CB8AC3E}">
        <p14:creationId xmlns:p14="http://schemas.microsoft.com/office/powerpoint/2010/main" val="2816515995"/>
      </p:ext>
    </p:extLst>
  </p:cSld>
  <p:clrMapOvr>
    <a:masterClrMapping/>
  </p:clrMapOvr>
  <p:timing>
    <p:tnLst>
      <p:par>
        <p:cTn id="1" dur="indefinite" restart="never" nodeType="tmRoot"/>
      </p:par>
    </p:tnLst>
  </p:timing>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937232177"/>
      </p:ext>
    </p:extLst>
  </p:cSld>
  <p:clrMapOvr>
    <a:masterClrMapping/>
  </p:clrMapOvr>
  <p:timing>
    <p:tnLst>
      <p:par>
        <p:cTn id="1" dur="indefinite" restart="never" nodeType="tmRoot"/>
      </p:par>
    </p:tnLst>
  </p:timing>
</p:sldLayout>
</file>

<file path=ppt/slideLayouts/slideLayout804.xml><?xml version="1.0" encoding="utf-8"?>
<p:sldLayout xmlns:a="http://schemas.openxmlformats.org/drawingml/2006/main" xmlns:r="http://schemas.openxmlformats.org/officeDocument/2006/relationships" xmlns:p="http://schemas.openxmlformats.org/presentationml/2006/main" preserve="1" userDrawn="1">
  <p:cSld name="5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1916832"/>
            <a:ext cx="7920880"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643566689"/>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245364371"/>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preserve="1" userDrawn="1">
  <p:cSld name="6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92088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464570881"/>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61899169"/>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preserve="1" userDrawn="1">
  <p:cSld name="7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237661124"/>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951445624"/>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8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6328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825810511"/>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146799268"/>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9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 CLICK TO EDIT MASTER TITLE STYLE</a:t>
            </a:r>
            <a:endParaRPr lang="en-GB" dirty="0" smtClean="0"/>
          </a:p>
        </p:txBody>
      </p:sp>
    </p:spTree>
    <p:extLst>
      <p:ext uri="{BB962C8B-B14F-4D97-AF65-F5344CB8AC3E}">
        <p14:creationId xmlns:p14="http://schemas.microsoft.com/office/powerpoint/2010/main" val="2584746540"/>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0"/>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871029136"/>
      </p:ext>
    </p:extLst>
  </p:cSld>
  <p:clrMapOvr>
    <a:masterClrMapping/>
  </p:clrMapOvr>
  <p:timing>
    <p:tnLst>
      <p:par>
        <p:cTn id="1" dur="indefinite" restart="never" nodeType="tmRoot"/>
      </p:par>
    </p:tnLst>
  </p:timing>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2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182924537"/>
      </p:ext>
    </p:extLst>
  </p:cSld>
  <p:clrMapOvr>
    <a:masterClrMapping/>
  </p:clrMapOvr>
  <p:timing>
    <p:tnLst>
      <p:par>
        <p:cTn id="1" dur="indefinite" restart="never" nodeType="tmRoot"/>
      </p:par>
    </p:tnLst>
  </p:timing>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11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marL="144000">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447243516"/>
      </p:ext>
    </p:extLst>
  </p:cSld>
  <p:clrMapOvr>
    <a:masterClrMapping/>
  </p:clrMapOvr>
  <p:timing>
    <p:tnLst>
      <p:par>
        <p:cTn id="1" dur="indefinite" restart="never" nodeType="tmRoot"/>
      </p:par>
    </p:tnLst>
  </p:timing>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6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328592"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328592"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328592" cy="360040"/>
          </a:xfrm>
          <a:solidFill>
            <a:schemeClr val="accent1"/>
          </a:solidFill>
        </p:spPr>
        <p:txBody>
          <a:bodyPr/>
          <a:lstStyle>
            <a:lvl1pPr marL="144000" indent="0">
              <a:buNone/>
              <a:defRPr sz="1800" b="1" baseline="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51344843"/>
      </p:ext>
    </p:extLst>
  </p:cSld>
  <p:clrMapOvr>
    <a:masterClrMapping/>
  </p:clrMapOvr>
  <p:timing>
    <p:tnLst>
      <p:par>
        <p:cTn id="1" dur="indefinite" restart="never" nodeType="tmRoot"/>
      </p:par>
    </p:tnLst>
  </p:timing>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154153495"/>
      </p:ext>
    </p:extLst>
  </p:cSld>
  <p:clrMapOvr>
    <a:masterClrMapping/>
  </p:clrMapOvr>
  <p:timing>
    <p:tnLst>
      <p:par>
        <p:cTn id="1" dur="indefinite" restart="never" nodeType="tmRoot"/>
      </p:par>
    </p:tnLst>
  </p:timing>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1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617301080"/>
      </p:ext>
    </p:extLst>
  </p:cSld>
  <p:clrMapOvr>
    <a:masterClrMapping/>
  </p:clrMapOvr>
  <p:timing>
    <p:tnLst>
      <p:par>
        <p:cTn id="1" dur="indefinite" restart="never" nodeType="tmRoot"/>
      </p:par>
    </p:tnLst>
  </p:timing>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19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4293908710"/>
      </p:ext>
    </p:extLst>
  </p:cSld>
  <p:clrMapOvr>
    <a:masterClrMapping/>
  </p:clrMapOvr>
  <p:timing>
    <p:tnLst>
      <p:par>
        <p:cTn id="1" dur="indefinite" restart="never" nodeType="tmRoot"/>
      </p:par>
    </p:tnLst>
  </p:timing>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7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37711529"/>
      </p:ext>
    </p:extLst>
  </p:cSld>
  <p:clrMapOvr>
    <a:masterClrMapping/>
  </p:clrMapOvr>
  <p:timing>
    <p:tnLst>
      <p:par>
        <p:cTn id="1" dur="indefinite" restart="never" nodeType="tmRoot"/>
      </p:par>
    </p:tnLst>
  </p:timing>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785568772"/>
      </p:ext>
    </p:extLst>
  </p:cSld>
  <p:clrMapOvr>
    <a:masterClrMapping/>
  </p:clrMapOvr>
  <p:timing>
    <p:tnLst>
      <p:par>
        <p:cTn id="1" dur="indefinite" restart="never" nodeType="tmRoot"/>
      </p:par>
    </p:tnLst>
  </p:timing>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1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8457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892556166"/>
      </p:ext>
    </p:extLst>
  </p:cSld>
  <p:clrMapOvr>
    <a:masterClrMapping/>
  </p:clrMapOvr>
  <p:timing>
    <p:tnLst>
      <p:par>
        <p:cT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16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149146562"/>
      </p:ext>
    </p:extLst>
  </p:cSld>
  <p:clrMapOvr>
    <a:masterClrMapping/>
  </p:clrMapOvr>
  <p:timing>
    <p:tnLst>
      <p:par>
        <p:cT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8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2413556"/>
      </p:ext>
    </p:extLst>
  </p:cSld>
  <p:clrMapOvr>
    <a:masterClrMapping/>
  </p:clrMapOvr>
  <p:timing>
    <p:tnLst>
      <p:par>
        <p:cTn id="1" dur="indefinite" restart="never" nodeType="tmRoot"/>
      </p:par>
    </p:tnLst>
  </p:timing>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81857445"/>
      </p:ext>
    </p:extLst>
  </p:cSld>
  <p:clrMapOvr>
    <a:masterClrMapping/>
  </p:clrMapOvr>
  <p:timing>
    <p:tnLst>
      <p:par>
        <p:cTn id="1" dur="indefinite" restart="never" nodeType="tmRoot"/>
      </p:par>
    </p:tnLst>
  </p:timing>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1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4001995103"/>
      </p:ext>
    </p:extLst>
  </p:cSld>
  <p:clrMapOvr>
    <a:masterClrMapping/>
  </p:clrMapOvr>
  <p:timing>
    <p:tnLst>
      <p:par>
        <p:cTn id="1" dur="indefinite" restart="never" nodeType="tmRoot"/>
      </p:par>
    </p:tnLst>
  </p:timing>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17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738923958"/>
      </p:ext>
    </p:extLst>
  </p:cSld>
  <p:clrMapOvr>
    <a:masterClrMapping/>
  </p:clrMapOvr>
  <p:timing>
    <p:tnLst>
      <p:par>
        <p:cTn id="1" dur="indefinite" restart="never" nodeType="tmRoot"/>
      </p:par>
    </p:tnLst>
  </p:timing>
</p:sldLayout>
</file>

<file path=ppt/slideLayouts/slideLayout828.xml><?xml version="1.0" encoding="utf-8"?>
<p:sldLayout xmlns:a="http://schemas.openxmlformats.org/drawingml/2006/main" xmlns:r="http://schemas.openxmlformats.org/officeDocument/2006/relationships" xmlns:p="http://schemas.openxmlformats.org/presentationml/2006/main" preserve="1" userDrawn="1">
  <p:cSld name="9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85130473"/>
      </p:ext>
    </p:extLst>
  </p:cSld>
  <p:clrMapOvr>
    <a:masterClrMapping/>
  </p:clrMapOvr>
  <p:timing>
    <p:tnLst>
      <p:par>
        <p:cTn id="1" dur="indefinite" restart="never" nodeType="tmRoot"/>
      </p:par>
    </p:tnLst>
  </p:timing>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004123997"/>
      </p:ext>
    </p:extLst>
  </p:cSld>
  <p:clrMapOvr>
    <a:masterClrMapping/>
  </p:clrMapOvr>
  <p:timing>
    <p:tnLst>
      <p:par>
        <p:cTn id="1" dur="indefinite" restart="never" nodeType="tmRoot"/>
      </p:par>
    </p:tnLst>
  </p:timing>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userDrawn="1">
  <p:cSld name="1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957040455"/>
      </p:ext>
    </p:extLst>
  </p:cSld>
  <p:clrMapOvr>
    <a:masterClrMapping/>
  </p:clrMapOvr>
  <p:timing>
    <p:tnLst>
      <p:par>
        <p:cTn id="1" dur="indefinite" restart="never" nodeType="tmRoot"/>
      </p:par>
    </p:tnLst>
  </p:timing>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userDrawn="1">
  <p:cSld name="18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985087646"/>
      </p:ext>
    </p:extLst>
  </p:cSld>
  <p:clrMapOvr>
    <a:masterClrMapping/>
  </p:clrMapOvr>
  <p:timing>
    <p:tnLst>
      <p:par>
        <p:cTn id="1" dur="indefinite" restart="never" nodeType="tmRoot"/>
      </p:par>
    </p:tnLst>
  </p:timing>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1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28664570"/>
      </p:ext>
    </p:extLst>
  </p:cSld>
  <p:clrMapOvr>
    <a:masterClrMapping/>
  </p:clrMapOvr>
  <p:timing>
    <p:tnLst>
      <p:par>
        <p:cTn id="1" dur="indefinite" restart="never" nodeType="tmRoot"/>
      </p:par>
    </p:tnLst>
  </p:timing>
</p:sldLayout>
</file>

<file path=ppt/slideLayouts/slideLayout833.xml><?xml version="1.0" encoding="utf-8"?>
<p:sldLayout xmlns:a="http://schemas.openxmlformats.org/drawingml/2006/main" xmlns:r="http://schemas.openxmlformats.org/officeDocument/2006/relationships" xmlns:p="http://schemas.openxmlformats.org/presentationml/2006/main" preserve="1"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19840405"/>
      </p:ext>
    </p:extLst>
  </p:cSld>
  <p:clrMapOvr>
    <a:masterClrMapping/>
  </p:clrMapOvr>
  <p:timing>
    <p:tnLst>
      <p:par>
        <p:cT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77158574"/>
      </p:ext>
    </p:extLst>
  </p:cSld>
  <p:clrMapOvr>
    <a:masterClrMapping/>
  </p:clrMapOvr>
  <p:timing>
    <p:tnLst>
      <p:par>
        <p:cT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23186716"/>
      </p:ext>
    </p:extLst>
  </p:cSld>
  <p:clrMapOvr>
    <a:masterClrMapping/>
  </p:clrMapOvr>
  <p:timing>
    <p:tnLst>
      <p:par>
        <p:cTn id="1" dur="indefinite" restart="never" nodeType="tmRoot"/>
      </p:par>
    </p:tnLst>
  </p:timing>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86843085"/>
      </p:ext>
    </p:extLst>
  </p:cSld>
  <p:clrMapOvr>
    <a:masterClrMapping/>
  </p:clrMapOvr>
  <p:timing>
    <p:tnLst>
      <p:par>
        <p:cTn id="1" dur="indefinite" restart="never" nodeType="tmRoot"/>
      </p:par>
    </p:tnLst>
  </p:timing>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67015746"/>
      </p:ext>
    </p:extLst>
  </p:cSld>
  <p:clrMapOvr>
    <a:masterClrMapping/>
  </p:clrMapOvr>
  <p:timing>
    <p:tnLst>
      <p:par>
        <p:cTn id="1" dur="indefinite" restart="never" nodeType="tmRoot"/>
      </p:par>
    </p:tnLst>
  </p:timing>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85450203"/>
      </p:ext>
    </p:extLst>
  </p:cSld>
  <p:clrMapOvr>
    <a:masterClrMapping/>
  </p:clrMapOvr>
  <p:timing>
    <p:tnLst>
      <p:par>
        <p:cTn id="1" dur="indefinite" restart="never" nodeType="tmRoot"/>
      </p:par>
    </p:tnLst>
  </p:timing>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16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45907278"/>
      </p:ext>
    </p:extLst>
  </p:cSld>
  <p:clrMapOvr>
    <a:masterClrMapping/>
  </p:clrMapOvr>
  <p:timing>
    <p:tnLst>
      <p:par>
        <p:cTn id="1" dur="indefinite" restart="never" nodeType="tmRoot"/>
      </p:par>
    </p:tnLst>
  </p:timing>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17_Content (No line)">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53500161"/>
      </p:ext>
    </p:extLst>
  </p:cSld>
  <p:clrMapOvr>
    <a:masterClrMapping/>
  </p:clrMapOvr>
  <p:timing>
    <p:tnLst>
      <p:par>
        <p:cTn id="1" dur="indefinite" restart="never" nodeType="tmRoot"/>
      </p:par>
    </p:tnLst>
  </p:timing>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1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97332422"/>
      </p:ext>
    </p:extLst>
  </p:cSld>
  <p:clrMapOvr>
    <a:masterClrMapping/>
  </p:clrMapOvr>
  <p:timing>
    <p:tnLst>
      <p:par>
        <p:cTn id="1" dur="indefinite" restart="never" nodeType="tmRoot"/>
      </p:par>
    </p:tnLst>
  </p:timing>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19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3751764"/>
      </p:ext>
    </p:extLst>
  </p:cSld>
  <p:clrMapOvr>
    <a:masterClrMapping/>
  </p:clrMapOvr>
  <p:timing>
    <p:tnLst>
      <p:par>
        <p:cTn id="1" dur="indefinite" restart="never" nodeType="tmRoot"/>
      </p:par>
    </p:tnLst>
  </p:timing>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1_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7" name="Text Placeholder 7"/>
          <p:cNvSpPr>
            <a:spLocks noGrp="1"/>
          </p:cNvSpPr>
          <p:nvPr>
            <p:ph idx="11"/>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ext Placeholder 7"/>
          <p:cNvSpPr>
            <a:spLocks noGrp="1"/>
          </p:cNvSpPr>
          <p:nvPr>
            <p:ph idx="12"/>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74354991"/>
      </p:ext>
    </p:extLst>
  </p:cSld>
  <p:clrMapOvr>
    <a:masterClrMapping/>
  </p:clrMapOvr>
  <p:timing>
    <p:tnLst>
      <p:par>
        <p:cTn id="1" dur="indefinite" restart="never" nodeType="tmRoot"/>
      </p:par>
    </p:tnLst>
  </p:timing>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14" name="Text Placeholder 7"/>
          <p:cNvSpPr>
            <a:spLocks noGrp="1"/>
          </p:cNvSpPr>
          <p:nvPr>
            <p:ph idx="15"/>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4"/>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98125165"/>
      </p:ext>
    </p:extLst>
  </p:cSld>
  <p:clrMapOvr>
    <a:masterClrMapping/>
  </p:clrMapOvr>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6_Content (No line)">
    <p:spTree>
      <p:nvGrpSpPr>
        <p:cNvPr id="1" name=""/>
        <p:cNvGrpSpPr/>
        <p:nvPr/>
      </p:nvGrpSpPr>
      <p:grpSpPr>
        <a:xfrm>
          <a:off x="0" y="0"/>
          <a:ext cx="0" cy="0"/>
          <a:chOff x="0" y="0"/>
          <a:chExt cx="0" cy="0"/>
        </a:xfrm>
      </p:grpSpPr>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43512540"/>
      </p:ext>
    </p:extLst>
  </p:cSld>
  <p:clrMapOvr>
    <a:masterClrMapping/>
  </p:clrMapOvr>
  <p:timing>
    <p:tnLst>
      <p:par>
        <p:cT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7_Content (No line)">
    <p:spTree>
      <p:nvGrpSpPr>
        <p:cNvPr id="1" name=""/>
        <p:cNvGrpSpPr/>
        <p:nvPr/>
      </p:nvGrpSpPr>
      <p:grpSpPr>
        <a:xfrm>
          <a:off x="0" y="0"/>
          <a:ext cx="0" cy="0"/>
          <a:chOff x="0" y="0"/>
          <a:chExt cx="0" cy="0"/>
        </a:xfrm>
      </p:grpSpPr>
      <p:sp>
        <p:nvSpPr>
          <p:cNvPr id="15"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4"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893018217"/>
      </p:ext>
    </p:extLst>
  </p:cSld>
  <p:clrMapOvr>
    <a:masterClrMapping/>
  </p:clrMapOvr>
  <p:timing>
    <p:tnLst>
      <p:par>
        <p:cTn id="1" dur="indefinite" restart="never" nodeType="tmRoot"/>
      </p:par>
    </p:tnLst>
  </p:timing>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4"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5"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6"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669947227"/>
      </p:ext>
    </p:extLst>
  </p:cSld>
  <p:clrMapOvr>
    <a:masterClrMapping/>
  </p:clrMapOvr>
  <p:timing>
    <p:tnLst>
      <p:par>
        <p:cTn id="1" dur="indefinite" restart="never" nodeType="tmRoot"/>
      </p:par>
    </p:tnLst>
  </p:timing>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30676794"/>
      </p:ext>
    </p:extLst>
  </p:cSld>
  <p:clrMapOvr>
    <a:masterClrMapping/>
  </p:clrMapOvr>
  <p:timing>
    <p:tnLst>
      <p:par>
        <p:cTn id="1" dur="indefinite" restart="never" nodeType="tmRoot"/>
      </p:par>
    </p:tnLst>
  </p:timing>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59796187"/>
      </p:ext>
    </p:extLst>
  </p:cSld>
  <p:clrMapOvr>
    <a:masterClrMapping/>
  </p:clrMapOvr>
  <p:timing>
    <p:tnLst>
      <p:par>
        <p:cTn id="1" dur="indefinite" restart="never" nodeType="tmRoot"/>
      </p:par>
    </p:tnLst>
  </p:timing>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57442231"/>
      </p:ext>
    </p:extLst>
  </p:cSld>
  <p:clrMapOvr>
    <a:masterClrMapping/>
  </p:clrMapOvr>
  <p:timing>
    <p:tnLst>
      <p:par>
        <p:cTn id="1" dur="indefinite" restart="never" nodeType="tmRoot"/>
      </p:par>
    </p:tnLst>
  </p:timing>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07980643"/>
      </p:ext>
    </p:extLst>
  </p:cSld>
  <p:clrMapOvr>
    <a:masterClrMapping/>
  </p:clrMapOvr>
  <p:timing>
    <p:tnLst>
      <p:par>
        <p:cTn id="1" dur="indefinite" restart="never" nodeType="tmRoot"/>
      </p:par>
    </p:tnLst>
  </p:timing>
</p:sldLayout>
</file>

<file path=ppt/slideLayouts/slideLayout852.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81503104"/>
      </p:ext>
    </p:extLst>
  </p:cSld>
  <p:clrMapOvr>
    <a:masterClrMapping/>
  </p:clrMapOvr>
  <p:timing>
    <p:tnLst>
      <p:par>
        <p:cTn id="1" dur="indefinite" restart="never" nodeType="tmRoot"/>
      </p:par>
    </p:tnLst>
  </p:timing>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747691062"/>
      </p:ext>
    </p:extLst>
  </p:cSld>
  <p:clrMapOvr>
    <a:masterClrMapping/>
  </p:clrMapOvr>
  <p:timing>
    <p:tnLst>
      <p:par>
        <p:cTn id="1" dur="indefinite" restart="never" nodeType="tmRoot"/>
      </p:par>
    </p:tnLst>
  </p:timing>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381055578"/>
      </p:ext>
    </p:extLst>
  </p:cSld>
  <p:clrMapOvr>
    <a:masterClrMapping/>
  </p:clrMapOvr>
  <p:timing>
    <p:tnLst>
      <p:par>
        <p:cTn id="1" dur="indefinite" restart="never" nodeType="tmRoot"/>
      </p:par>
    </p:tnLst>
  </p:timing>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03860787"/>
      </p:ext>
    </p:extLst>
  </p:cSld>
  <p:clrMapOvr>
    <a:masterClrMapping/>
  </p:clrMapOvr>
  <p:timing>
    <p:tnLst>
      <p:par>
        <p:cT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27590774"/>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529" y="1412875"/>
            <a:ext cx="1943422" cy="165608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175605"/>
            <a:ext cx="1943422" cy="29897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30360428"/>
      </p:ext>
    </p:extLst>
  </p:cSld>
  <p:clrMapOvr>
    <a:masterClrMapping/>
  </p:clrMapOvr>
  <p:timing>
    <p:tnLst>
      <p:par>
        <p:cTn id="1" dur="indefinite" restart="never" nodeType="tmRoot"/>
      </p:par>
    </p:tnLst>
  </p:timing>
</p:sldLayout>
</file>

<file path=ppt/slideLayouts/slideLayout858.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20594259"/>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80083721"/>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66049080"/>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95162167"/>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16116681"/>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23873611"/>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40661510"/>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userDrawn="1">
  <p:cSld name="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31557260"/>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preserve="1" userDrawn="1">
  <p:cSld name="1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11479560"/>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2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37038116"/>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3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89084507"/>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4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36598981"/>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04091955"/>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12701794"/>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68054686"/>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14803398"/>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24339153"/>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7" name="Rectangle 6"/>
          <p:cNvSpPr/>
          <p:nvPr/>
        </p:nvSpPr>
        <p:spPr>
          <a:xfrm>
            <a:off x="6156176" y="1772816"/>
            <a:ext cx="2636837" cy="346112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57550"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68958"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49486128"/>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1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04957181"/>
      </p:ext>
    </p:extLst>
  </p:cSld>
  <p:clrMapOvr>
    <a:masterClrMapping/>
  </p:clrMapOvr>
  <p:timing>
    <p:tnLst>
      <p:par>
        <p:cTn id="1" dur="indefinite" restart="never" nodeType="tmRoot"/>
      </p:par>
    </p:tnLst>
  </p:timing>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2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Rectangle 14"/>
          <p:cNvSpPr/>
          <p:nvPr userDrawn="1"/>
        </p:nvSpPr>
        <p:spPr>
          <a:xfrm>
            <a:off x="6156176" y="1772816"/>
            <a:ext cx="2636837" cy="346112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userDrawn="1"/>
        </p:nvSpPr>
        <p:spPr>
          <a:xfrm>
            <a:off x="3257550"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userDrawn="1"/>
        </p:nvSpPr>
        <p:spPr>
          <a:xfrm>
            <a:off x="368958"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99162669"/>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3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userDrawn="1"/>
        </p:nvSpPr>
        <p:spPr>
          <a:xfrm>
            <a:off x="3257550"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368958"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96103908"/>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4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userDrawn="1"/>
        </p:nvSpPr>
        <p:spPr>
          <a:xfrm>
            <a:off x="3257550"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368958"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51659191"/>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Large bullet boxes x 3 (gradients)">
    <p:spTree>
      <p:nvGrpSpPr>
        <p:cNvPr id="1" name=""/>
        <p:cNvGrpSpPr/>
        <p:nvPr/>
      </p:nvGrpSpPr>
      <p:grpSpPr>
        <a:xfrm>
          <a:off x="0" y="0"/>
          <a:ext cx="0" cy="0"/>
          <a:chOff x="0" y="0"/>
          <a:chExt cx="0" cy="0"/>
        </a:xfrm>
      </p:grpSpPr>
      <p:sp>
        <p:nvSpPr>
          <p:cNvPr id="7" name="Rectangle 6"/>
          <p:cNvSpPr/>
          <p:nvPr/>
        </p:nvSpPr>
        <p:spPr>
          <a:xfrm>
            <a:off x="6111627" y="1265832"/>
            <a:ext cx="2636837" cy="50434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03848" y="1262657"/>
            <a:ext cx="2664296" cy="5041900"/>
          </a:xfrm>
          <a:prstGeom prst="rect">
            <a:avLst/>
          </a:prstGeom>
          <a:solidFill>
            <a:schemeClr val="accent1">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3478" y="1262657"/>
            <a:ext cx="2635250" cy="50419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Content Placeholder 3"/>
          <p:cNvSpPr>
            <a:spLocks noGrp="1"/>
          </p:cNvSpPr>
          <p:nvPr>
            <p:ph sz="quarter" idx="17"/>
          </p:nvPr>
        </p:nvSpPr>
        <p:spPr>
          <a:xfrm>
            <a:off x="416483" y="1335335"/>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88718" y="1335336"/>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299576" y="1335336"/>
            <a:ext cx="2474906"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75960078"/>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16152549"/>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1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74557730"/>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2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95408113"/>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3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24330541"/>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85602574"/>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5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71249651"/>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7" name="Straight Connector 6"/>
          <p:cNvCxnSpPr/>
          <p:nvPr/>
        </p:nvCxnSpPr>
        <p:spPr>
          <a:xfrm>
            <a:off x="1154563" y="2459278"/>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4300" y="1721091"/>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4300" y="406900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99013680"/>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000876416"/>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573693431"/>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476048197"/>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06722713"/>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83568356"/>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88457076"/>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26429138"/>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3_Bullet Point x 3 (blue)">
    <p:spTree>
      <p:nvGrpSpPr>
        <p:cNvPr id="1" name=""/>
        <p:cNvGrpSpPr/>
        <p:nvPr/>
      </p:nvGrpSpPr>
      <p:grpSpPr>
        <a:xfrm>
          <a:off x="0" y="0"/>
          <a:ext cx="0" cy="0"/>
          <a:chOff x="0" y="0"/>
          <a:chExt cx="0" cy="0"/>
        </a:xfrm>
      </p:grpSpPr>
      <p:sp>
        <p:nvSpPr>
          <p:cNvPr id="12" name="Oval 11"/>
          <p:cNvSpPr/>
          <p:nvPr/>
        </p:nvSpPr>
        <p:spPr>
          <a:xfrm>
            <a:off x="323528" y="4647254"/>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388475"/>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5243377"/>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Big bullets x 4 (multi)">
    <p:spTree>
      <p:nvGrpSpPr>
        <p:cNvPr id="1" name=""/>
        <p:cNvGrpSpPr/>
        <p:nvPr/>
      </p:nvGrpSpPr>
      <p:grpSpPr>
        <a:xfrm>
          <a:off x="0" y="0"/>
          <a:ext cx="0" cy="0"/>
          <a:chOff x="0" y="0"/>
          <a:chExt cx="0" cy="0"/>
        </a:xfrm>
      </p:grpSpPr>
      <p:cxnSp>
        <p:nvCxnSpPr>
          <p:cNvPr id="7" name="Straight Connector 6"/>
          <p:cNvCxnSpPr/>
          <p:nvPr/>
        </p:nvCxnSpPr>
        <p:spPr>
          <a:xfrm>
            <a:off x="5795963" y="28870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734600"/>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7346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713838"/>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755363"/>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713838"/>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755363"/>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ext Placeholder 2"/>
          <p:cNvSpPr>
            <a:spLocks noGrp="1"/>
          </p:cNvSpPr>
          <p:nvPr>
            <p:ph type="body" sz="quarter" idx="24"/>
          </p:nvPr>
        </p:nvSpPr>
        <p:spPr>
          <a:xfrm>
            <a:off x="523875"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27954488"/>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33717319"/>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65956"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65956"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70530867"/>
      </p:ext>
    </p:extLst>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50499676"/>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35146"/>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304" y="5512305"/>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6558553"/>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90894077"/>
      </p:ext>
    </p:extLst>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40433"/>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304"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5698557"/>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34354271"/>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2873" y="1340743"/>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2873" y="551790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01130959"/>
      </p:ext>
    </p:extLst>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1070524"/>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59136" y="1340433"/>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59136"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064858018"/>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6614569"/>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01230283"/>
      </p:ext>
    </p:extLst>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45749474"/>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87322706"/>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88082116"/>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784745476"/>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547373946"/>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userDrawn="1">
  <p:cSld name="5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196753"/>
            <a:ext cx="8408691"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87094726"/>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9_2 x product (large)">
    <p:spTree>
      <p:nvGrpSpPr>
        <p:cNvPr id="1" name=""/>
        <p:cNvGrpSpPr/>
        <p:nvPr/>
      </p:nvGrpSpPr>
      <p:grpSpPr>
        <a:xfrm>
          <a:off x="0" y="0"/>
          <a:ext cx="0" cy="0"/>
          <a:chOff x="0" y="0"/>
          <a:chExt cx="0" cy="0"/>
        </a:xfrm>
      </p:grpSpPr>
      <p:sp>
        <p:nvSpPr>
          <p:cNvPr id="10" name="Rectangle 9"/>
          <p:cNvSpPr/>
          <p:nvPr/>
        </p:nvSpPr>
        <p:spPr>
          <a:xfrm>
            <a:off x="4932041" y="1268761"/>
            <a:ext cx="3816424" cy="497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1695" y="1268760"/>
            <a:ext cx="4456329"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67544" y="1340767"/>
            <a:ext cx="4176464" cy="4032448"/>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004048" y="1340767"/>
            <a:ext cx="3672407" cy="482453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8" name="Rectangle 7"/>
          <p:cNvSpPr/>
          <p:nvPr userDrawn="1"/>
        </p:nvSpPr>
        <p:spPr>
          <a:xfrm>
            <a:off x="339774" y="5497558"/>
            <a:ext cx="4460264" cy="7417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Content Placeholder 4"/>
          <p:cNvSpPr>
            <a:spLocks noGrp="1"/>
          </p:cNvSpPr>
          <p:nvPr>
            <p:ph sz="quarter" idx="38"/>
          </p:nvPr>
        </p:nvSpPr>
        <p:spPr>
          <a:xfrm>
            <a:off x="395535" y="5559937"/>
            <a:ext cx="4320481" cy="6170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687412463"/>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276392497"/>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preserve="1" userDrawn="1">
  <p:cSld name="6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78653296"/>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313241806"/>
      </p:ext>
    </p:extLst>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7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15598541"/>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840732587"/>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preserve="1" userDrawn="1">
  <p:cSld name="8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3717032"/>
            <a:ext cx="8408691" cy="245030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18593619"/>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5" name="Rectangle 14"/>
          <p:cNvSpPr/>
          <p:nvPr/>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01366"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301366"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3182391" y="5582357"/>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3182391" y="3853793"/>
            <a:ext cx="2635250"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6039618"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3182391" y="314668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3182391" y="1418121"/>
            <a:ext cx="2635250"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039618"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039618"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0030299"/>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33" name="Rectangle 32"/>
          <p:cNvSpPr/>
          <p:nvPr userDrawn="1"/>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8" name="Rectangle 37"/>
          <p:cNvSpPr/>
          <p:nvPr userDrawn="1"/>
        </p:nvSpPr>
        <p:spPr>
          <a:xfrm>
            <a:off x="301366"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9" name="Rectangle 38"/>
          <p:cNvSpPr/>
          <p:nvPr userDrawn="1"/>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0" name="Rectangle 39"/>
          <p:cNvSpPr/>
          <p:nvPr userDrawn="1"/>
        </p:nvSpPr>
        <p:spPr>
          <a:xfrm>
            <a:off x="301366"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1" name="Rectangle 40"/>
          <p:cNvSpPr/>
          <p:nvPr userDrawn="1"/>
        </p:nvSpPr>
        <p:spPr>
          <a:xfrm>
            <a:off x="3182391" y="5582357"/>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2" name="Rectangle 41"/>
          <p:cNvSpPr/>
          <p:nvPr userDrawn="1"/>
        </p:nvSpPr>
        <p:spPr>
          <a:xfrm>
            <a:off x="3182391" y="3853793"/>
            <a:ext cx="2635250"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3" name="Rectangle 42"/>
          <p:cNvSpPr/>
          <p:nvPr userDrawn="1"/>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4" name="Rectangle 43"/>
          <p:cNvSpPr/>
          <p:nvPr userDrawn="1"/>
        </p:nvSpPr>
        <p:spPr>
          <a:xfrm>
            <a:off x="6039618"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5" name="Rectangle 44"/>
          <p:cNvSpPr/>
          <p:nvPr userDrawn="1"/>
        </p:nvSpPr>
        <p:spPr>
          <a:xfrm>
            <a:off x="3182391" y="314668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7" name="Rectangle 46"/>
          <p:cNvSpPr/>
          <p:nvPr userDrawn="1"/>
        </p:nvSpPr>
        <p:spPr>
          <a:xfrm>
            <a:off x="3182391" y="1418121"/>
            <a:ext cx="2635250"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8" name="Rectangle 47"/>
          <p:cNvSpPr/>
          <p:nvPr userDrawn="1"/>
        </p:nvSpPr>
        <p:spPr>
          <a:xfrm>
            <a:off x="6039618" y="314668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9" name="Rectangle 48"/>
          <p:cNvSpPr/>
          <p:nvPr userDrawn="1"/>
        </p:nvSpPr>
        <p:spPr>
          <a:xfrm>
            <a:off x="6039618"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07506398"/>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5 boxes (multi)">
    <p:spTree>
      <p:nvGrpSpPr>
        <p:cNvPr id="1" name=""/>
        <p:cNvGrpSpPr/>
        <p:nvPr/>
      </p:nvGrpSpPr>
      <p:grpSpPr>
        <a:xfrm>
          <a:off x="0" y="0"/>
          <a:ext cx="0" cy="0"/>
          <a:chOff x="0" y="0"/>
          <a:chExt cx="0" cy="0"/>
        </a:xfrm>
      </p:grpSpPr>
      <p:sp>
        <p:nvSpPr>
          <p:cNvPr id="12" name="Rectangle 11"/>
          <p:cNvSpPr/>
          <p:nvPr/>
        </p:nvSpPr>
        <p:spPr>
          <a:xfrm>
            <a:off x="4611688" y="5635657"/>
            <a:ext cx="2593975" cy="5296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11688" y="3847554"/>
            <a:ext cx="2593975"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66725" y="3186490"/>
            <a:ext cx="2636838" cy="52964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466725" y="1398388"/>
            <a:ext cx="2636838"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273425" y="3186490"/>
            <a:ext cx="2635250"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273425" y="1398388"/>
            <a:ext cx="2635250"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6061075" y="3186490"/>
            <a:ext cx="2636838" cy="5296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6061075" y="1398388"/>
            <a:ext cx="2636838"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1855788" y="5635657"/>
            <a:ext cx="2592387" cy="5296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1855788" y="3847554"/>
            <a:ext cx="2592387"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0" name="Content Placeholder 2"/>
          <p:cNvSpPr>
            <a:spLocks noGrp="1"/>
          </p:cNvSpPr>
          <p:nvPr>
            <p:ph sz="quarter" idx="4294967295"/>
          </p:nvPr>
        </p:nvSpPr>
        <p:spPr>
          <a:xfrm>
            <a:off x="4684712"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68" name="Content Placeholder 2"/>
          <p:cNvSpPr>
            <a:spLocks noGrp="1"/>
          </p:cNvSpPr>
          <p:nvPr>
            <p:ph sz="quarter" idx="32"/>
          </p:nvPr>
        </p:nvSpPr>
        <p:spPr>
          <a:xfrm>
            <a:off x="5388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6" name="Text Placeholder 2"/>
          <p:cNvSpPr>
            <a:spLocks noGrp="1"/>
          </p:cNvSpPr>
          <p:nvPr>
            <p:ph type="body" idx="35"/>
          </p:nvPr>
        </p:nvSpPr>
        <p:spPr>
          <a:xfrm>
            <a:off x="1834082"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36"/>
          </p:nvPr>
        </p:nvSpPr>
        <p:spPr>
          <a:xfrm>
            <a:off x="4591050"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64982290"/>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preserve="1" userDrawn="1">
  <p:cSld name="8 boxes (multi)">
    <p:spTree>
      <p:nvGrpSpPr>
        <p:cNvPr id="1" name=""/>
        <p:cNvGrpSpPr/>
        <p:nvPr/>
      </p:nvGrpSpPr>
      <p:grpSpPr>
        <a:xfrm>
          <a:off x="0" y="0"/>
          <a:ext cx="0" cy="0"/>
          <a:chOff x="0" y="0"/>
          <a:chExt cx="0" cy="0"/>
        </a:xfrm>
      </p:grpSpPr>
      <p:sp>
        <p:nvSpPr>
          <p:cNvPr id="19" name="Rectangle 18"/>
          <p:cNvSpPr/>
          <p:nvPr/>
        </p:nvSpPr>
        <p:spPr>
          <a:xfrm>
            <a:off x="323528" y="314201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1" name="Rectangle 20"/>
          <p:cNvSpPr/>
          <p:nvPr/>
        </p:nvSpPr>
        <p:spPr>
          <a:xfrm>
            <a:off x="323528" y="126876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483218" y="314201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2483218" y="126876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4008" y="314201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4644008" y="126876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804248" y="314201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804248" y="126876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323528" y="565819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323528" y="378494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483218" y="565819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2483218" y="378494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4008" y="565819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4644008" y="378494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804248" y="565819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6" name="Rectangle 35"/>
          <p:cNvSpPr/>
          <p:nvPr/>
        </p:nvSpPr>
        <p:spPr>
          <a:xfrm>
            <a:off x="6804248" y="378494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2" name="Text Placeholder 2"/>
          <p:cNvSpPr>
            <a:spLocks noGrp="1"/>
          </p:cNvSpPr>
          <p:nvPr>
            <p:ph type="body" idx="1"/>
          </p:nvPr>
        </p:nvSpPr>
        <p:spPr>
          <a:xfrm>
            <a:off x="324233"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483768"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5285"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804341"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324233"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483768"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5285"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804341"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39564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54180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3386"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39564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54180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3386"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846148"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846148"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3"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58003441"/>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66532319"/>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52490335"/>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6450460"/>
      </p:ext>
    </p:extLst>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22690175"/>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9449710"/>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1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205977045"/>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7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420108860"/>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preserve="1" userDrawn="1">
  <p:cSld name="8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153802966"/>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preserve="1" userDrawn="1">
  <p:cSld name="9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07126059"/>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preserve="1" userDrawn="1">
  <p:cSld name="10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963871406"/>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preserve="1"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296148193"/>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3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itle Placeholder 6"/>
          <p:cNvSpPr>
            <a:spLocks noGrp="1"/>
          </p:cNvSpPr>
          <p:nvPr>
            <p:ph type="title" hasCustomPrompt="1"/>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455178378"/>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preserve="1" userDrawn="1">
  <p:cSld name="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036981466"/>
      </p:ext>
    </p:extLst>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403964485"/>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899124255"/>
      </p:ext>
    </p:extLst>
  </p:cSld>
  <p:clrMapOvr>
    <a:masterClrMapping/>
  </p:clrMapOvr>
  <p:timing>
    <p:tnLst>
      <p:par>
        <p:cTn id="1" dur="indefinite" restart="never" nodeType="tmRoot"/>
      </p:par>
    </p:tnLst>
  </p:timing>
</p:sldLayout>
</file>

<file path=ppt/slideLayouts/slideLayout942.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496171318"/>
      </p:ext>
    </p:extLst>
  </p:cSld>
  <p:clrMapOvr>
    <a:masterClrMapping/>
  </p:clrMapOvr>
  <p:timing>
    <p:tnLst>
      <p:par>
        <p:cTn id="1" dur="indefinite" restart="never" nodeType="tmRoot"/>
      </p:par>
    </p:tnLst>
  </p:timing>
</p:sldLayout>
</file>

<file path=ppt/slideLayouts/slideLayout943.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2438868"/>
            <a:ext cx="4029075" cy="3798444"/>
          </a:xfrm>
          <a:no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849644977"/>
      </p:ext>
    </p:extLst>
  </p:cSld>
  <p:clrMapOvr>
    <a:masterClrMapping/>
  </p:clrMapOvr>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451282781"/>
      </p:ext>
    </p:extLst>
  </p:cSld>
  <p:clrMapOvr>
    <a:masterClrMapping/>
  </p:clrMapOvr>
  <p:timing>
    <p:tnLst>
      <p:par>
        <p:cT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preserve="1" userDrawn="1">
  <p:cSld name="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029847199"/>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6 x Boxes (pueple &amp; aqua)">
    <p:spTree>
      <p:nvGrpSpPr>
        <p:cNvPr id="1" name=""/>
        <p:cNvGrpSpPr/>
        <p:nvPr/>
      </p:nvGrpSpPr>
      <p:grpSpPr>
        <a:xfrm>
          <a:off x="0" y="0"/>
          <a:ext cx="0" cy="0"/>
          <a:chOff x="0" y="0"/>
          <a:chExt cx="0" cy="0"/>
        </a:xfrm>
      </p:grpSpPr>
      <p:sp>
        <p:nvSpPr>
          <p:cNvPr id="10" name="Rectangle 9"/>
          <p:cNvSpPr/>
          <p:nvPr/>
        </p:nvSpPr>
        <p:spPr>
          <a:xfrm>
            <a:off x="323421" y="1349839"/>
            <a:ext cx="2636838"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07166" y="1349839"/>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97339" y="1349839"/>
            <a:ext cx="2636837"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421"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3211928"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6113214" y="3932702"/>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Content Placeholder 2"/>
          <p:cNvSpPr>
            <a:spLocks noGrp="1"/>
          </p:cNvSpPr>
          <p:nvPr>
            <p:ph sz="quarter" idx="30"/>
          </p:nvPr>
        </p:nvSpPr>
        <p:spPr>
          <a:xfrm>
            <a:off x="395536" y="1373291"/>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258581" y="1373291"/>
            <a:ext cx="2520950" cy="2126716"/>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58218" y="1373291"/>
            <a:ext cx="2520950" cy="2126716"/>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395536"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283694"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64163"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64509428"/>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1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12419646"/>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preserve="1" userDrawn="1">
  <p:cSld name="2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black"/>
              </a:solidFill>
            </a:endParaRPr>
          </a:p>
        </p:txBody>
      </p:sp>
      <p:sp>
        <p:nvSpPr>
          <p:cNvPr id="10" name="Rectangle 9"/>
          <p:cNvSpPr/>
          <p:nvPr/>
        </p:nvSpPr>
        <p:spPr>
          <a:xfrm>
            <a:off x="323528" y="3428738"/>
            <a:ext cx="4149030"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2"/>
              </a:buClr>
              <a:buFont typeface="Arial" pitchFamily="34" charset="0"/>
              <a:buChar char="•"/>
              <a:defRPr sz="1600">
                <a:solidFill>
                  <a:schemeClr val="tx1"/>
                </a:solidFill>
              </a:defRPr>
            </a:lvl2pPr>
            <a:lvl3pPr marL="822325" indent="-285750" algn="ctr">
              <a:buClr>
                <a:schemeClr val="accent2"/>
              </a:buClr>
              <a:buFont typeface="Arial" pitchFamily="34" charset="0"/>
              <a:buChar char="•"/>
              <a:defRPr sz="1600">
                <a:solidFill>
                  <a:schemeClr val="tx1"/>
                </a:solidFill>
              </a:defRPr>
            </a:lvl3pPr>
            <a:lvl4pPr marL="1182687" indent="-285750" algn="ctr">
              <a:buClr>
                <a:schemeClr val="accent2"/>
              </a:buClr>
              <a:buFont typeface="Arial" pitchFamily="34" charset="0"/>
              <a:buChar char="•"/>
              <a:defRPr sz="1600">
                <a:solidFill>
                  <a:schemeClr val="tx1"/>
                </a:solidFill>
              </a:defRPr>
            </a:lvl4pPr>
            <a:lvl5pPr marL="1544637" indent="-285750" algn="ctr">
              <a:buClr>
                <a:schemeClr val="accent2"/>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55596878"/>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01977976"/>
      </p:ext>
    </p:extLst>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4401741"/>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6108158"/>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9362872"/>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5" name="Rectangle 14"/>
          <p:cNvSpPr/>
          <p:nvPr/>
        </p:nvSpPr>
        <p:spPr>
          <a:xfrm>
            <a:off x="323528" y="5091013"/>
            <a:ext cx="3938958"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4572000" y="5091013"/>
            <a:ext cx="4125913"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23528" y="1710458"/>
            <a:ext cx="3938958"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4572000" y="1710458"/>
            <a:ext cx="4125913"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467990" y="1419152"/>
            <a:ext cx="3650479"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4700448" y="1419152"/>
            <a:ext cx="385617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28215029"/>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preserve="1" userDrawn="1">
  <p:cSld name="1_Content">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33"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61161707"/>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preserve="1" userDrawn="1">
  <p:cSld name="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46422006"/>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2_Description">
    <p:spTree>
      <p:nvGrpSpPr>
        <p:cNvPr id="1" name=""/>
        <p:cNvGrpSpPr/>
        <p:nvPr/>
      </p:nvGrpSpPr>
      <p:grpSpPr>
        <a:xfrm>
          <a:off x="0" y="0"/>
          <a:ext cx="0" cy="0"/>
          <a:chOff x="0" y="0"/>
          <a:chExt cx="0" cy="0"/>
        </a:xfrm>
      </p:grpSpPr>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3"/>
              </a:buClr>
              <a:defRPr sz="1600"/>
            </a:lvl2pPr>
            <a:lvl3pPr>
              <a:buClr>
                <a:schemeClr val="accent3"/>
              </a:buClr>
              <a:defRPr sz="1600"/>
            </a:lvl3pPr>
            <a:lvl4pPr>
              <a:buClr>
                <a:schemeClr val="accent3"/>
              </a:buClr>
              <a:defRPr sz="1600"/>
            </a:lvl4pPr>
            <a:lvl5pPr>
              <a:buClr>
                <a:schemeClr val="accent3"/>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92692235"/>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preserve="1" userDrawn="1">
  <p:cSld name="4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2"/>
              </a:buClr>
              <a:defRPr sz="1600"/>
            </a:lvl2pPr>
            <a:lvl3pPr>
              <a:buClr>
                <a:schemeClr val="accent2"/>
              </a:buClr>
              <a:defRPr sz="1600"/>
            </a:lvl3pPr>
            <a:lvl4pPr>
              <a:buClr>
                <a:schemeClr val="accent2"/>
              </a:buClr>
              <a:defRPr sz="1600"/>
            </a:lvl4pPr>
            <a:lvl5pPr>
              <a:buClr>
                <a:schemeClr val="accent2"/>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68009070"/>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preserve="1" userDrawn="1">
  <p:cSld name="1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80520" cy="4723879"/>
          </a:xfrm>
          <a:prstGeom prst="rect">
            <a:avLst/>
          </a:prstGeom>
          <a:noFill/>
          <a:ln>
            <a:noFill/>
          </a:ln>
          <a:effectLst/>
          <a:extLst/>
        </p:spPr>
        <p:txBody>
          <a:bodyPr/>
          <a:lstStyle>
            <a:lvl1pPr marL="0" indent="0">
              <a:buNone/>
              <a:defRPr sz="1600"/>
            </a:lvl1pPr>
            <a:lvl2pPr>
              <a:buClr>
                <a:schemeClr val="accent4"/>
              </a:buClr>
              <a:defRPr sz="1600"/>
            </a:lvl2pPr>
            <a:lvl3pPr>
              <a:buClr>
                <a:schemeClr val="accent4"/>
              </a:buClr>
              <a:defRPr sz="1600"/>
            </a:lvl3pPr>
            <a:lvl4pPr>
              <a:buClr>
                <a:schemeClr val="accent4"/>
              </a:buClr>
              <a:defRPr sz="1600"/>
            </a:lvl4pPr>
            <a:lvl5pPr>
              <a:buClr>
                <a:schemeClr val="accent4"/>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99658726"/>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preserve="1" userDrawn="1">
  <p:cSld name="3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467544" y="1441425"/>
            <a:ext cx="4570273" cy="4657551"/>
          </a:xfrm>
          <a:prstGeom prst="rect">
            <a:avLst/>
          </a:prstGeom>
          <a:noFill/>
          <a:ln>
            <a:noFill/>
          </a:ln>
          <a:effectLst/>
          <a:extLst/>
        </p:spPr>
        <p:txBody>
          <a:bodyPr/>
          <a:lstStyle>
            <a:lvl1pPr marL="0" indent="0">
              <a:buNone/>
              <a:defRPr sz="1600"/>
            </a:lvl1pPr>
            <a:lvl2pPr>
              <a:buClr>
                <a:schemeClr val="accent6"/>
              </a:buClr>
              <a:defRPr sz="1600"/>
            </a:lvl2pPr>
            <a:lvl3pPr>
              <a:buClr>
                <a:schemeClr val="accent6"/>
              </a:buClr>
              <a:defRPr sz="1600"/>
            </a:lvl3pPr>
            <a:lvl4pPr>
              <a:buClr>
                <a:schemeClr val="accent6"/>
              </a:buClr>
              <a:defRPr sz="1600"/>
            </a:lvl4pPr>
            <a:lvl5pPr>
              <a:buClr>
                <a:schemeClr val="accent6"/>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69679197"/>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1"/>
          </a:solidFill>
        </p:spPr>
        <p:txBody>
          <a:bodyPr wrap="square">
            <a:spAutoFit/>
          </a:bodyPr>
          <a:lstStyle/>
          <a:p>
            <a:r>
              <a:rPr lang="en-GB" dirty="0">
                <a:solidFill>
                  <a:prstClr val="white"/>
                </a:solidFill>
              </a:rPr>
              <a:t>Whether retired, working or in need of care, </a:t>
            </a:r>
          </a:p>
        </p:txBody>
      </p:sp>
      <p:sp>
        <p:nvSpPr>
          <p:cNvPr id="11" name="Title Placeholder 6"/>
          <p:cNvSpPr>
            <a:spLocks noGrp="1"/>
          </p:cNvSpPr>
          <p:nvPr>
            <p:ph type="title" hasCustomPrompt="1"/>
          </p:nvPr>
        </p:nvSpPr>
        <p:spPr bwMode="auto">
          <a:xfrm>
            <a:off x="323528" y="1916832"/>
            <a:ext cx="23762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12" name="Rectangle 11"/>
          <p:cNvSpPr/>
          <p:nvPr userDrawn="1"/>
        </p:nvSpPr>
        <p:spPr>
          <a:xfrm>
            <a:off x="323528" y="3212976"/>
            <a:ext cx="5688632" cy="369332"/>
          </a:xfrm>
          <a:prstGeom prst="rect">
            <a:avLst/>
          </a:prstGeom>
          <a:solidFill>
            <a:schemeClr val="accent1"/>
          </a:solidFill>
        </p:spPr>
        <p:txBody>
          <a:bodyPr wrap="square">
            <a:spAutoFit/>
          </a:bodyPr>
          <a:lstStyle/>
          <a:p>
            <a:pPr>
              <a:defRPr/>
            </a:pPr>
            <a:r>
              <a:rPr lang="en-GB" dirty="0">
                <a:solidFill>
                  <a:prstClr val="white"/>
                </a:solidFill>
              </a:rPr>
              <a:t>the elderly are the key consumer demographic.</a:t>
            </a:r>
          </a:p>
        </p:txBody>
      </p:sp>
    </p:spTree>
    <p:extLst>
      <p:ext uri="{BB962C8B-B14F-4D97-AF65-F5344CB8AC3E}">
        <p14:creationId xmlns:p14="http://schemas.microsoft.com/office/powerpoint/2010/main" val="2238621002"/>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3"/>
          </a:solidFill>
        </p:spPr>
        <p:txBody>
          <a:bodyPr wrap="square">
            <a:spAutoFit/>
          </a:bodyPr>
          <a:lstStyle/>
          <a:p>
            <a:r>
              <a:rPr lang="en-GB" dirty="0">
                <a:solidFill>
                  <a:prstClr val="white"/>
                </a:solidFill>
              </a:rPr>
              <a:t>Whether retired, working or in need of care, </a:t>
            </a:r>
          </a:p>
        </p:txBody>
      </p:sp>
      <p:sp>
        <p:nvSpPr>
          <p:cNvPr id="12" name="Rectangle 11"/>
          <p:cNvSpPr/>
          <p:nvPr userDrawn="1"/>
        </p:nvSpPr>
        <p:spPr>
          <a:xfrm>
            <a:off x="323528" y="3212976"/>
            <a:ext cx="5688632" cy="369332"/>
          </a:xfrm>
          <a:prstGeom prst="rect">
            <a:avLst/>
          </a:prstGeom>
          <a:solidFill>
            <a:schemeClr val="accent3"/>
          </a:solidFill>
        </p:spPr>
        <p:txBody>
          <a:bodyPr wrap="square">
            <a:spAutoFit/>
          </a:bodyPr>
          <a:lstStyle/>
          <a:p>
            <a:pPr>
              <a:defRPr/>
            </a:pPr>
            <a:r>
              <a:rPr lang="en-GB" dirty="0">
                <a:solidFill>
                  <a:prstClr val="white"/>
                </a:solidFill>
              </a:rPr>
              <a:t>the elderly are the key consumer demographic.</a:t>
            </a:r>
          </a:p>
        </p:txBody>
      </p:sp>
      <p:sp>
        <p:nvSpPr>
          <p:cNvPr id="13" name="Title Placeholder 6"/>
          <p:cNvSpPr>
            <a:spLocks noGrp="1"/>
          </p:cNvSpPr>
          <p:nvPr>
            <p:ph type="title" hasCustomPrompt="1"/>
          </p:nvPr>
        </p:nvSpPr>
        <p:spPr bwMode="auto">
          <a:xfrm>
            <a:off x="323528" y="1916832"/>
            <a:ext cx="2376264"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Tree>
    <p:extLst>
      <p:ext uri="{BB962C8B-B14F-4D97-AF65-F5344CB8AC3E}">
        <p14:creationId xmlns:p14="http://schemas.microsoft.com/office/powerpoint/2010/main" val="4070516154"/>
      </p:ext>
    </p:extLst>
  </p:cSld>
  <p:clrMapOvr>
    <a:masterClrMapping/>
  </p:clrMapOvr>
  <p:timing>
    <p:tnLst>
      <p:par>
        <p:cTn id="1" dur="indefinite" restart="never" nodeType="tmRoot"/>
      </p:par>
    </p:tnLst>
  </p:timing>
</p:sldLayout>
</file>

<file path=ppt/slideLayouts/slideLayout96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Asia can become the key cultural, as well as </a:t>
            </a:r>
          </a:p>
        </p:txBody>
      </p:sp>
      <p:sp>
        <p:nvSpPr>
          <p:cNvPr id="8"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9" name="Rectangle 8"/>
          <p:cNvSpPr/>
          <p:nvPr userDrawn="1"/>
        </p:nvSpPr>
        <p:spPr>
          <a:xfrm>
            <a:off x="323528" y="3212976"/>
            <a:ext cx="2880320" cy="369332"/>
          </a:xfrm>
          <a:prstGeom prst="rect">
            <a:avLst/>
          </a:prstGeom>
          <a:solidFill>
            <a:schemeClr val="accent1"/>
          </a:solidFill>
        </p:spPr>
        <p:txBody>
          <a:bodyPr wrap="square">
            <a:spAutoFit/>
          </a:bodyPr>
          <a:lstStyle/>
          <a:p>
            <a:r>
              <a:rPr lang="en-GB" dirty="0">
                <a:solidFill>
                  <a:prstClr val="white"/>
                </a:solidFill>
              </a:rPr>
              <a:t>commercial, influence.</a:t>
            </a:r>
          </a:p>
        </p:txBody>
      </p:sp>
    </p:spTree>
    <p:extLst>
      <p:ext uri="{BB962C8B-B14F-4D97-AF65-F5344CB8AC3E}">
        <p14:creationId xmlns:p14="http://schemas.microsoft.com/office/powerpoint/2010/main" val="2921746285"/>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4"/>
          </a:solidFill>
        </p:spPr>
        <p:txBody>
          <a:bodyPr wrap="square">
            <a:spAutoFit/>
          </a:bodyPr>
          <a:lstStyle/>
          <a:p>
            <a:r>
              <a:rPr lang="en-GB" dirty="0">
                <a:solidFill>
                  <a:prstClr val="white"/>
                </a:solidFill>
              </a:rPr>
              <a:t>Asia can become the key cultural, as well as </a:t>
            </a:r>
          </a:p>
        </p:txBody>
      </p:sp>
      <p:sp>
        <p:nvSpPr>
          <p:cNvPr id="9" name="Rectangle 8"/>
          <p:cNvSpPr/>
          <p:nvPr userDrawn="1"/>
        </p:nvSpPr>
        <p:spPr>
          <a:xfrm>
            <a:off x="323528" y="3212976"/>
            <a:ext cx="2880320" cy="369332"/>
          </a:xfrm>
          <a:prstGeom prst="rect">
            <a:avLst/>
          </a:prstGeom>
          <a:solidFill>
            <a:schemeClr val="accent4"/>
          </a:solidFill>
        </p:spPr>
        <p:txBody>
          <a:bodyPr wrap="square">
            <a:spAutoFit/>
          </a:bodyPr>
          <a:lstStyle/>
          <a:p>
            <a:r>
              <a:rPr lang="en-GB" dirty="0">
                <a:solidFill>
                  <a:prstClr val="white"/>
                </a:solidFill>
              </a:rPr>
              <a:t>commercial, influence.</a:t>
            </a:r>
          </a:p>
        </p:txBody>
      </p:sp>
      <p:sp>
        <p:nvSpPr>
          <p:cNvPr id="10" name="Title Placeholder 6"/>
          <p:cNvSpPr>
            <a:spLocks noGrp="1"/>
          </p:cNvSpPr>
          <p:nvPr>
            <p:ph type="title" hasCustomPrompt="1"/>
          </p:nvPr>
        </p:nvSpPr>
        <p:spPr bwMode="auto">
          <a:xfrm>
            <a:off x="323528" y="1916832"/>
            <a:ext cx="40324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Tree>
    <p:extLst>
      <p:ext uri="{BB962C8B-B14F-4D97-AF65-F5344CB8AC3E}">
        <p14:creationId xmlns:p14="http://schemas.microsoft.com/office/powerpoint/2010/main" val="1285811237"/>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1"/>
          </a:solidFill>
        </p:spPr>
        <p:txBody>
          <a:bodyPr wrap="square">
            <a:spAutoFit/>
          </a:bodyPr>
          <a:lstStyle/>
          <a:p>
            <a:r>
              <a:rPr lang="en-GB" dirty="0">
                <a:solidFill>
                  <a:prstClr val="white"/>
                </a:solidFill>
              </a:rPr>
              <a:t>Our smartphones and tablets won’t just change the way</a:t>
            </a: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1"/>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766961631"/>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6"/>
          </a:solidFill>
        </p:spPr>
        <p:txBody>
          <a:bodyPr wrap="square">
            <a:spAutoFit/>
          </a:bodyPr>
          <a:lstStyle/>
          <a:p>
            <a:r>
              <a:rPr lang="en-GB" dirty="0">
                <a:solidFill>
                  <a:prstClr val="white"/>
                </a:solidFill>
              </a:rPr>
              <a:t>Our smartphones and tablets won’t just change the way</a:t>
            </a: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6"/>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884352871"/>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1"/>
          </a:solidFill>
        </p:spPr>
        <p:txBody>
          <a:bodyPr wrap="square">
            <a:spAutoFit/>
          </a:bodyPr>
          <a:lstStyle/>
          <a:p>
            <a:r>
              <a:rPr lang="en-GB" dirty="0">
                <a:solidFill>
                  <a:prstClr val="white"/>
                </a:solidFill>
              </a:rPr>
              <a:t>The state will force corporations to become </a:t>
            </a: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1"/>
          </a:solidFill>
        </p:spPr>
        <p:txBody>
          <a:bodyPr wrap="square">
            <a:spAutoFit/>
          </a:bodyPr>
          <a:lstStyle/>
          <a:p>
            <a:r>
              <a:rPr lang="en-GB" dirty="0">
                <a:solidFill>
                  <a:prstClr val="white"/>
                </a:solidFill>
              </a:rPr>
              <a:t>more responsible for consumers.</a:t>
            </a:r>
          </a:p>
        </p:txBody>
      </p:sp>
    </p:spTree>
    <p:extLst>
      <p:ext uri="{BB962C8B-B14F-4D97-AF65-F5344CB8AC3E}">
        <p14:creationId xmlns:p14="http://schemas.microsoft.com/office/powerpoint/2010/main" val="3807383193"/>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3"/>
          </a:solidFill>
        </p:spPr>
        <p:txBody>
          <a:bodyPr wrap="square">
            <a:spAutoFit/>
          </a:bodyPr>
          <a:lstStyle/>
          <a:p>
            <a:r>
              <a:rPr lang="en-GB" dirty="0">
                <a:solidFill>
                  <a:prstClr val="white"/>
                </a:solidFill>
              </a:rPr>
              <a:t>The state will force corporations to become </a:t>
            </a: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3"/>
          </a:solidFill>
        </p:spPr>
        <p:txBody>
          <a:bodyPr wrap="square">
            <a:spAutoFit/>
          </a:bodyPr>
          <a:lstStyle/>
          <a:p>
            <a:r>
              <a:rPr lang="en-GB" dirty="0">
                <a:solidFill>
                  <a:prstClr val="white"/>
                </a:solidFill>
              </a:rPr>
              <a:t>more responsible for consumers.</a:t>
            </a:r>
          </a:p>
        </p:txBody>
      </p:sp>
    </p:spTree>
    <p:extLst>
      <p:ext uri="{BB962C8B-B14F-4D97-AF65-F5344CB8AC3E}">
        <p14:creationId xmlns:p14="http://schemas.microsoft.com/office/powerpoint/2010/main" val="3076153565"/>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Companies and consumers embrace artisan </a:t>
            </a:r>
          </a:p>
        </p:txBody>
      </p:sp>
      <p:sp>
        <p:nvSpPr>
          <p:cNvPr id="10" name="Title Placeholder 6"/>
          <p:cNvSpPr>
            <a:spLocks noGrp="1"/>
          </p:cNvSpPr>
          <p:nvPr>
            <p:ph type="title" hasCustomPrompt="1"/>
          </p:nvPr>
        </p:nvSpPr>
        <p:spPr bwMode="auto">
          <a:xfrm>
            <a:off x="323527" y="1916832"/>
            <a:ext cx="1800201"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1"/>
          </a:solidFill>
        </p:spPr>
        <p:txBody>
          <a:bodyPr wrap="square">
            <a:spAutoFit/>
          </a:bodyPr>
          <a:lstStyle/>
          <a:p>
            <a:r>
              <a:rPr lang="en-GB" dirty="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1"/>
          </a:solidFill>
        </p:spPr>
        <p:txBody>
          <a:bodyPr wrap="square">
            <a:spAutoFit/>
          </a:bodyPr>
          <a:lstStyle/>
          <a:p>
            <a:pPr>
              <a:defRPr/>
            </a:pPr>
            <a:r>
              <a:rPr lang="en-GB" dirty="0">
                <a:solidFill>
                  <a:prstClr val="white"/>
                </a:solidFill>
              </a:rPr>
              <a:t>to automation and mass production </a:t>
            </a:r>
          </a:p>
        </p:txBody>
      </p:sp>
    </p:spTree>
    <p:extLst>
      <p:ext uri="{BB962C8B-B14F-4D97-AF65-F5344CB8AC3E}">
        <p14:creationId xmlns:p14="http://schemas.microsoft.com/office/powerpoint/2010/main" val="3477665814"/>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2"/>
          </a:solidFill>
        </p:spPr>
        <p:txBody>
          <a:bodyPr wrap="square">
            <a:spAutoFit/>
          </a:bodyPr>
          <a:lstStyle/>
          <a:p>
            <a:r>
              <a:rPr lang="en-GB" dirty="0">
                <a:solidFill>
                  <a:prstClr val="white"/>
                </a:solidFill>
              </a:rPr>
              <a:t>Companies and consumers embrace artisan </a:t>
            </a:r>
          </a:p>
        </p:txBody>
      </p:sp>
      <p:sp>
        <p:nvSpPr>
          <p:cNvPr id="10" name="Title Placeholder 6"/>
          <p:cNvSpPr>
            <a:spLocks noGrp="1"/>
          </p:cNvSpPr>
          <p:nvPr>
            <p:ph type="title" hasCustomPrompt="1"/>
          </p:nvPr>
        </p:nvSpPr>
        <p:spPr bwMode="auto">
          <a:xfrm>
            <a:off x="323528" y="1916832"/>
            <a:ext cx="180020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2"/>
          </a:solidFill>
        </p:spPr>
        <p:txBody>
          <a:bodyPr wrap="square">
            <a:spAutoFit/>
          </a:bodyPr>
          <a:lstStyle/>
          <a:p>
            <a:r>
              <a:rPr lang="en-GB" dirty="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2"/>
          </a:solidFill>
        </p:spPr>
        <p:txBody>
          <a:bodyPr wrap="square">
            <a:spAutoFit/>
          </a:bodyPr>
          <a:lstStyle/>
          <a:p>
            <a:pPr>
              <a:defRPr/>
            </a:pPr>
            <a:r>
              <a:rPr lang="en-GB" dirty="0">
                <a:solidFill>
                  <a:prstClr val="white"/>
                </a:solidFill>
              </a:rPr>
              <a:t>to automation and mass production </a:t>
            </a:r>
          </a:p>
        </p:txBody>
      </p:sp>
    </p:spTree>
    <p:extLst>
      <p:ext uri="{BB962C8B-B14F-4D97-AF65-F5344CB8AC3E}">
        <p14:creationId xmlns:p14="http://schemas.microsoft.com/office/powerpoint/2010/main" val="3369155287"/>
      </p:ext>
    </p:extLst>
  </p:cSld>
  <p:clrMapOvr>
    <a:masterClrMapping/>
  </p:clrMapOvr>
  <p:timing>
    <p:tnLst>
      <p:par>
        <p:cTn id="1" dur="indefinite" restart="never" nodeType="tmRoot"/>
      </p:par>
    </p:tnLst>
  </p:timing>
</p:sldLayout>
</file>

<file path=ppt/slideLayouts/slideLayout97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1"/>
          </a:solidFill>
        </p:spPr>
        <p:txBody>
          <a:bodyPr wrap="square">
            <a:spAutoFit/>
          </a:bodyPr>
          <a:lstStyle/>
          <a:p>
            <a:r>
              <a:rPr lang="en-GB" dirty="0">
                <a:solidFill>
                  <a:prstClr val="white"/>
                </a:solidFill>
              </a:rPr>
              <a:t>Today’s teenagers will create a more connected, </a:t>
            </a: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1"/>
          </a:solidFill>
        </p:spPr>
        <p:txBody>
          <a:bodyPr wrap="square">
            <a:spAutoFit/>
          </a:bodyPr>
          <a:lstStyle/>
          <a:p>
            <a:r>
              <a:rPr lang="en-GB" dirty="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1"/>
          </a:solidFill>
        </p:spPr>
        <p:txBody>
          <a:bodyPr wrap="square">
            <a:spAutoFit/>
          </a:bodyPr>
          <a:lstStyle/>
          <a:p>
            <a:pPr>
              <a:defRPr/>
            </a:pPr>
            <a:r>
              <a:rPr lang="en-GB" dirty="0">
                <a:solidFill>
                  <a:prstClr val="white"/>
                </a:solidFill>
              </a:rPr>
              <a:t>ready to rebel against the rebellion of their parents.</a:t>
            </a:r>
          </a:p>
        </p:txBody>
      </p:sp>
    </p:spTree>
    <p:extLst>
      <p:ext uri="{BB962C8B-B14F-4D97-AF65-F5344CB8AC3E}">
        <p14:creationId xmlns:p14="http://schemas.microsoft.com/office/powerpoint/2010/main" val="4171250622"/>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4"/>
          </a:solidFill>
        </p:spPr>
        <p:txBody>
          <a:bodyPr wrap="square">
            <a:spAutoFit/>
          </a:bodyPr>
          <a:lstStyle/>
          <a:p>
            <a:r>
              <a:rPr lang="en-GB" dirty="0">
                <a:solidFill>
                  <a:prstClr val="white"/>
                </a:solidFill>
              </a:rPr>
              <a:t>Today’s teenagers will create a more connected, </a:t>
            </a: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4"/>
          </a:solidFill>
        </p:spPr>
        <p:txBody>
          <a:bodyPr wrap="square">
            <a:spAutoFit/>
          </a:bodyPr>
          <a:lstStyle/>
          <a:p>
            <a:r>
              <a:rPr lang="en-GB" dirty="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4"/>
          </a:solidFill>
        </p:spPr>
        <p:txBody>
          <a:bodyPr wrap="square">
            <a:spAutoFit/>
          </a:bodyPr>
          <a:lstStyle/>
          <a:p>
            <a:pPr>
              <a:defRPr/>
            </a:pPr>
            <a:r>
              <a:rPr lang="en-GB" dirty="0">
                <a:solidFill>
                  <a:prstClr val="white"/>
                </a:solidFill>
              </a:rPr>
              <a:t>ready to rebel against the rebellion of their parents.</a:t>
            </a:r>
          </a:p>
        </p:txBody>
      </p:sp>
    </p:spTree>
    <p:extLst>
      <p:ext uri="{BB962C8B-B14F-4D97-AF65-F5344CB8AC3E}">
        <p14:creationId xmlns:p14="http://schemas.microsoft.com/office/powerpoint/2010/main" val="2597456751"/>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2050" name="Picture 2" descr="M:\Stock Photography\iStock_000012633613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1"/>
          </a:solidFill>
        </p:spPr>
        <p:txBody>
          <a:bodyPr wrap="square">
            <a:spAutoFit/>
          </a:bodyPr>
          <a:lstStyle/>
          <a:p>
            <a:r>
              <a:rPr lang="en-GB" dirty="0">
                <a:solidFill>
                  <a:prstClr val="white"/>
                </a:solidFill>
              </a:rPr>
              <a:t>Whether retired, working or in need of care, </a:t>
            </a:r>
          </a:p>
        </p:txBody>
      </p:sp>
      <p:sp>
        <p:nvSpPr>
          <p:cNvPr id="5" name="Title Placeholder 6"/>
          <p:cNvSpPr>
            <a:spLocks noGrp="1"/>
          </p:cNvSpPr>
          <p:nvPr>
            <p:ph type="title" hasCustomPrompt="1"/>
          </p:nvPr>
        </p:nvSpPr>
        <p:spPr bwMode="auto">
          <a:xfrm>
            <a:off x="323528" y="1916832"/>
            <a:ext cx="23762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6" name="Rectangle 5"/>
          <p:cNvSpPr/>
          <p:nvPr userDrawn="1"/>
        </p:nvSpPr>
        <p:spPr>
          <a:xfrm>
            <a:off x="323528" y="3212976"/>
            <a:ext cx="5688632" cy="369332"/>
          </a:xfrm>
          <a:prstGeom prst="rect">
            <a:avLst/>
          </a:prstGeom>
          <a:solidFill>
            <a:schemeClr val="accent1"/>
          </a:solidFill>
        </p:spPr>
        <p:txBody>
          <a:bodyPr wrap="square">
            <a:spAutoFit/>
          </a:bodyPr>
          <a:lstStyle/>
          <a:p>
            <a:pPr>
              <a:defRPr/>
            </a:pPr>
            <a:r>
              <a:rPr lang="en-GB" dirty="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768403162"/>
      </p:ext>
    </p:extLst>
  </p:cSld>
  <p:clrMapOvr>
    <a:masterClrMapping/>
  </p:clrMapOvr>
  <p:timing>
    <p:tnLst>
      <p:par>
        <p:cTn id="1" dur="indefinite" restart="never" nodeType="tmRoot"/>
      </p:par>
    </p:tnLst>
  </p:timing>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a:extLst>
              <a:ext uri="{28A0092B-C50C-407E-A947-70E740481C1C}">
                <a14:useLocalDpi xmlns:a14="http://schemas.microsoft.com/office/drawing/2010/main" val="0"/>
              </a:ext>
            </a:extLst>
          </a:blip>
          <a:srcRect l="6542"/>
          <a:stretch/>
        </p:blipFill>
        <p:spPr>
          <a:xfrm>
            <a:off x="0" y="0"/>
            <a:ext cx="9144000" cy="6892670"/>
          </a:xfrm>
          <a:prstGeom prst="rect">
            <a:avLst/>
          </a:prstGeom>
        </p:spPr>
      </p:pic>
      <p:pic>
        <p:nvPicPr>
          <p:cNvPr id="17" name="Picture 1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564" y="212614"/>
            <a:ext cx="1260000" cy="704409"/>
          </a:xfrm>
          <a:prstGeom prst="rect">
            <a:avLst/>
          </a:prstGeom>
        </p:spPr>
      </p:pic>
    </p:spTree>
    <p:extLst>
      <p:ext uri="{BB962C8B-B14F-4D97-AF65-F5344CB8AC3E}">
        <p14:creationId xmlns:p14="http://schemas.microsoft.com/office/powerpoint/2010/main" val="2531221241"/>
      </p:ext>
    </p:extLst>
  </p:cSld>
  <p:clrMapOvr>
    <a:masterClrMapping/>
  </p:clrMapOvr>
  <p:timing>
    <p:tnLst>
      <p:par>
        <p:cTn id="1" dur="indefinite" restart="never" nodeType="tmRoot"/>
      </p:par>
    </p:tnLst>
  </p:timing>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12702"/>
            <a:ext cx="9144000" cy="6870701"/>
          </a:xfrm>
          <a:prstGeom prst="rect">
            <a:avLst/>
          </a:prstGeom>
          <a:effectLst>
            <a:reflection endPos="0" dir="5400000" sy="-100000" algn="bl" rotWithShape="0"/>
          </a:effectLst>
        </p:spPr>
      </p:pic>
      <p:pic>
        <p:nvPicPr>
          <p:cNvPr id="4" name="Picture 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79067" y="274142"/>
            <a:ext cx="1223497" cy="684000"/>
          </a:xfrm>
          <a:prstGeom prst="rect">
            <a:avLst/>
          </a:prstGeom>
        </p:spPr>
      </p:pic>
    </p:spTree>
    <p:extLst>
      <p:ext uri="{BB962C8B-B14F-4D97-AF65-F5344CB8AC3E}">
        <p14:creationId xmlns:p14="http://schemas.microsoft.com/office/powerpoint/2010/main" val="3206466914"/>
      </p:ext>
    </p:extLst>
  </p:cSld>
  <p:clrMapOvr>
    <a:masterClrMapping/>
  </p:clrMapOvr>
  <p:timing>
    <p:tnLst>
      <p:par>
        <p:cTn id="1" dur="indefinite" restart="never" nodeType="tmRoot"/>
      </p:par>
    </p:tnLst>
  </p:timing>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591655" y="242676"/>
            <a:ext cx="1210909" cy="720000"/>
          </a:xfrm>
          <a:prstGeom prst="rect">
            <a:avLst/>
          </a:prstGeom>
        </p:spPr>
      </p:pic>
    </p:spTree>
    <p:extLst>
      <p:ext uri="{BB962C8B-B14F-4D97-AF65-F5344CB8AC3E}">
        <p14:creationId xmlns:p14="http://schemas.microsoft.com/office/powerpoint/2010/main" val="4237301986"/>
      </p:ext>
    </p:extLst>
  </p:cSld>
  <p:clrMapOvr>
    <a:masterClrMapping/>
  </p:clrMapOvr>
  <p:timing>
    <p:tnLst>
      <p:par>
        <p:cTn id="1" dur="indefinite" restart="never" nodeType="tmRoot"/>
      </p:par>
    </p:tnLst>
  </p:timing>
</p:sldLayout>
</file>

<file path=ppt/slideLayouts/slideLayout976.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2180"/>
            <a:ext cx="9162612" cy="6860180"/>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07"/>
          </a:xfrm>
          <a:prstGeom prst="rect">
            <a:avLst/>
          </a:prstGeom>
        </p:spPr>
      </p:pic>
    </p:spTree>
    <p:extLst>
      <p:ext uri="{BB962C8B-B14F-4D97-AF65-F5344CB8AC3E}">
        <p14:creationId xmlns:p14="http://schemas.microsoft.com/office/powerpoint/2010/main" val="674380961"/>
      </p:ext>
    </p:extLst>
  </p:cSld>
  <p:clrMapOvr>
    <a:masterClrMapping/>
  </p:clrMapOvr>
  <p:timing>
    <p:tnLst>
      <p:par>
        <p:cT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 y="0"/>
            <a:ext cx="9162613" cy="6866544"/>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10"/>
          </a:xfrm>
          <a:prstGeom prst="rect">
            <a:avLst/>
          </a:prstGeom>
        </p:spPr>
      </p:pic>
    </p:spTree>
    <p:extLst>
      <p:ext uri="{BB962C8B-B14F-4D97-AF65-F5344CB8AC3E}">
        <p14:creationId xmlns:p14="http://schemas.microsoft.com/office/powerpoint/2010/main" val="4263712117"/>
      </p:ext>
    </p:extLst>
  </p:cSld>
  <p:clrMapOvr>
    <a:masterClrMapping/>
  </p:clrMapOvr>
  <p:timing>
    <p:tnLst>
      <p:par>
        <p:cT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57355"/>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2256002574"/>
      </p:ext>
    </p:extLst>
  </p:cSld>
  <p:clrMapOvr>
    <a:masterClrMapping/>
  </p:clrMapOvr>
  <p:timing>
    <p:tnLst>
      <p:par>
        <p:cTn id="1" dur="indefinite" restart="never" nodeType="tmRoot"/>
      </p:par>
    </p:tnLst>
  </p:timing>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8544"/>
            <a:ext cx="9173968" cy="6866544"/>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3592932420"/>
      </p:ext>
    </p:extLst>
  </p:cSld>
  <p:clrMapOvr>
    <a:masterClrMapping/>
  </p:clrMapOvr>
  <p:timing>
    <p:tnLst>
      <p:par>
        <p:cTn id="1" dur="indefinite" restart="never" nodeType="tmRoot"/>
      </p:par>
    </p:tnLst>
  </p:timing>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72561"/>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4"/>
            <a:ext cx="1260000" cy="704410"/>
          </a:xfrm>
          <a:prstGeom prst="rect">
            <a:avLst/>
          </a:prstGeom>
        </p:spPr>
      </p:pic>
    </p:spTree>
    <p:extLst>
      <p:ext uri="{BB962C8B-B14F-4D97-AF65-F5344CB8AC3E}">
        <p14:creationId xmlns:p14="http://schemas.microsoft.com/office/powerpoint/2010/main" val="1792514410"/>
      </p:ext>
    </p:extLst>
  </p:cSld>
  <p:clrMapOvr>
    <a:masterClrMapping/>
  </p:clrMapOvr>
  <p:timing>
    <p:tnLst>
      <p:par>
        <p:cTn id="1" dur="indefinite" restart="never" nodeType="tmRoot"/>
      </p:par>
    </p:tnLst>
  </p:timing>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1932688071"/>
      </p:ext>
    </p:extLst>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3142211426"/>
      </p:ext>
    </p:extLst>
  </p:cSld>
  <p:clrMapOvr>
    <a:masterClrMapping/>
  </p:clrMapOvr>
  <p:timing>
    <p:tnLst>
      <p:par>
        <p:cTn id="1" dur="indefinite" restart="never" nodeType="tmRoot"/>
      </p:par>
    </p:tnLst>
  </p:timing>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7662871" y="236514"/>
            <a:ext cx="1077438" cy="720097"/>
          </a:xfrm>
          <a:prstGeom prst="rect">
            <a:avLst/>
          </a:prstGeom>
        </p:spPr>
      </p:pic>
    </p:spTree>
    <p:extLst>
      <p:ext uri="{BB962C8B-B14F-4D97-AF65-F5344CB8AC3E}">
        <p14:creationId xmlns:p14="http://schemas.microsoft.com/office/powerpoint/2010/main" val="695433893"/>
      </p:ext>
    </p:extLst>
  </p:cSld>
  <p:clrMapOvr>
    <a:masterClrMapping/>
  </p:clrMapOvr>
  <p:timing>
    <p:tnLst>
      <p:par>
        <p:cTn id="1" dur="indefinite" restart="never" nodeType="tmRoot"/>
      </p:par>
    </p:tnLst>
  </p:timing>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3801" y="0"/>
            <a:ext cx="9140199" cy="6858000"/>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4"/>
            <a:ext cx="1260000" cy="704410"/>
          </a:xfrm>
          <a:prstGeom prst="rect">
            <a:avLst/>
          </a:prstGeom>
        </p:spPr>
      </p:pic>
    </p:spTree>
    <p:extLst>
      <p:ext uri="{BB962C8B-B14F-4D97-AF65-F5344CB8AC3E}">
        <p14:creationId xmlns:p14="http://schemas.microsoft.com/office/powerpoint/2010/main" val="1415741345"/>
      </p:ext>
    </p:extLst>
  </p:cSld>
  <p:clrMapOvr>
    <a:masterClrMapping/>
  </p:clrMapOvr>
  <p:timing>
    <p:tnLst>
      <p:par>
        <p:cTn id="1" dur="indefinite" restart="never" nodeType="tmRoot"/>
      </p:par>
    </p:tnLst>
  </p:timing>
</p:sldLayout>
</file>

<file path=ppt/slideLayouts/slideLayout985.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348" y="0"/>
            <a:ext cx="9139304" cy="6858000"/>
          </a:xfrm>
          <a:prstGeom prst="rect">
            <a:avLst/>
          </a:prstGeom>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7662871" y="236514"/>
            <a:ext cx="1077438" cy="720097"/>
          </a:xfrm>
          <a:prstGeom prst="rect">
            <a:avLst/>
          </a:prstGeom>
        </p:spPr>
      </p:pic>
    </p:spTree>
    <p:extLst>
      <p:ext uri="{BB962C8B-B14F-4D97-AF65-F5344CB8AC3E}">
        <p14:creationId xmlns:p14="http://schemas.microsoft.com/office/powerpoint/2010/main" val="2929933989"/>
      </p:ext>
    </p:extLst>
  </p:cSld>
  <p:clrMapOvr>
    <a:masterClrMapping/>
  </p:clrMapOvr>
  <p:timing>
    <p:tnLst>
      <p:par>
        <p:cTn id="1" dur="indefinite" restart="never" nodeType="tmRoot"/>
      </p:par>
    </p:tnLst>
  </p:timing>
</p:sldLayout>
</file>

<file path=ppt/slideLayouts/slideLayout986.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3999" cy="6858000"/>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662871" y="295389"/>
            <a:ext cx="1077438" cy="602347"/>
          </a:xfrm>
          <a:prstGeom prst="rect">
            <a:avLst/>
          </a:prstGeom>
        </p:spPr>
      </p:pic>
    </p:spTree>
    <p:extLst>
      <p:ext uri="{BB962C8B-B14F-4D97-AF65-F5344CB8AC3E}">
        <p14:creationId xmlns:p14="http://schemas.microsoft.com/office/powerpoint/2010/main" val="3190153681"/>
      </p:ext>
    </p:extLst>
  </p:cSld>
  <p:clrMapOvr>
    <a:masterClrMapping/>
  </p:clrMapOvr>
  <p:timing>
    <p:tnLst>
      <p:par>
        <p:cTn id="1" dur="indefinite" restart="never" nodeType="tmRoot"/>
      </p:par>
    </p:tnLst>
  </p:timing>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348" y="0"/>
            <a:ext cx="9139304" cy="6858000"/>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08"/>
          </a:xfrm>
          <a:prstGeom prst="rect">
            <a:avLst/>
          </a:prstGeom>
        </p:spPr>
      </p:pic>
    </p:spTree>
    <p:extLst>
      <p:ext uri="{BB962C8B-B14F-4D97-AF65-F5344CB8AC3E}">
        <p14:creationId xmlns:p14="http://schemas.microsoft.com/office/powerpoint/2010/main" val="216896951"/>
      </p:ext>
    </p:extLst>
  </p:cSld>
  <p:clrMapOvr>
    <a:masterClrMapping/>
  </p:clrMapOvr>
  <p:timing>
    <p:tnLst>
      <p:par>
        <p:cT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935844"/>
      </p:ext>
    </p:extLst>
  </p:cSld>
  <p:clrMapOvr>
    <a:masterClrMapping/>
  </p:clrMapOvr>
  <p:timing>
    <p:tnLst>
      <p:par>
        <p:cT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pic>
        <p:nvPicPr>
          <p:cNvPr id="2050" name="Picture 2" descr="M:\Stock Photography\iStock_000012633613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4"/>
          </a:solidFill>
        </p:spPr>
        <p:txBody>
          <a:bodyPr wrap="square">
            <a:spAutoFit/>
          </a:bodyPr>
          <a:lstStyle/>
          <a:p>
            <a:r>
              <a:rPr lang="en-GB" dirty="0">
                <a:solidFill>
                  <a:prstClr val="white"/>
                </a:solidFill>
              </a:rPr>
              <a:t>Whether retired, working or in need of care, </a:t>
            </a:r>
          </a:p>
        </p:txBody>
      </p:sp>
      <p:sp>
        <p:nvSpPr>
          <p:cNvPr id="5" name="Title Placeholder 6"/>
          <p:cNvSpPr>
            <a:spLocks noGrp="1"/>
          </p:cNvSpPr>
          <p:nvPr>
            <p:ph type="title" hasCustomPrompt="1"/>
          </p:nvPr>
        </p:nvSpPr>
        <p:spPr bwMode="auto">
          <a:xfrm>
            <a:off x="323528" y="1916832"/>
            <a:ext cx="2376264"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6" name="Rectangle 5"/>
          <p:cNvSpPr/>
          <p:nvPr userDrawn="1"/>
        </p:nvSpPr>
        <p:spPr>
          <a:xfrm>
            <a:off x="323528" y="3212976"/>
            <a:ext cx="5688632" cy="369332"/>
          </a:xfrm>
          <a:prstGeom prst="rect">
            <a:avLst/>
          </a:prstGeom>
          <a:solidFill>
            <a:schemeClr val="accent4"/>
          </a:solidFill>
        </p:spPr>
        <p:txBody>
          <a:bodyPr wrap="square">
            <a:spAutoFit/>
          </a:bodyPr>
          <a:lstStyle/>
          <a:p>
            <a:pPr>
              <a:defRPr/>
            </a:pPr>
            <a:r>
              <a:rPr lang="en-GB" dirty="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36844063"/>
      </p:ext>
    </p:extLst>
  </p:cSld>
  <p:clrMapOvr>
    <a:masterClrMapping/>
  </p:clrMapOvr>
  <p:timing>
    <p:tnLst>
      <p:par>
        <p:cTn id="1" dur="indefinite" restart="never" nodeType="tmRoot"/>
      </p:par>
    </p:tnLst>
  </p:timing>
</p:sldLayout>
</file>

<file path=ppt/slideLayouts/slideLayout99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Asia can become the key cultural, as well as </a:t>
            </a: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1"/>
          </a:solidFill>
        </p:spPr>
        <p:txBody>
          <a:bodyPr wrap="square">
            <a:spAutoFit/>
          </a:bodyPr>
          <a:lstStyle/>
          <a:p>
            <a:r>
              <a:rPr lang="en-GB" dirty="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029843888"/>
      </p:ext>
    </p:extLst>
  </p:cSld>
  <p:clrMapOvr>
    <a:masterClrMapping/>
  </p:clrMapOvr>
  <p:timing>
    <p:tnLst>
      <p:par>
        <p:cTn id="1" dur="indefinite" restart="never" nodeType="tmRoot"/>
      </p:par>
    </p:tnLst>
  </p:timing>
</p:sldLayout>
</file>

<file path=ppt/slideLayouts/slideLayout991.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3"/>
          </a:solidFill>
        </p:spPr>
        <p:txBody>
          <a:bodyPr wrap="square">
            <a:spAutoFit/>
          </a:bodyPr>
          <a:lstStyle/>
          <a:p>
            <a:r>
              <a:rPr lang="en-GB" dirty="0">
                <a:solidFill>
                  <a:prstClr val="white"/>
                </a:solidFill>
              </a:rPr>
              <a:t>Asia can become the key cultural, as well as </a:t>
            </a: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3"/>
          </a:solidFill>
        </p:spPr>
        <p:txBody>
          <a:bodyPr wrap="square">
            <a:spAutoFit/>
          </a:bodyPr>
          <a:lstStyle/>
          <a:p>
            <a:r>
              <a:rPr lang="en-GB" dirty="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253053230"/>
      </p:ext>
    </p:extLst>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8" name="Picture 2" descr="M:\Stock Photography\iStock_000018446838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
        <p:nvSpPr>
          <p:cNvPr id="3" name="Rectangle 2"/>
          <p:cNvSpPr/>
          <p:nvPr userDrawn="1"/>
        </p:nvSpPr>
        <p:spPr>
          <a:xfrm>
            <a:off x="323528" y="2708920"/>
            <a:ext cx="6696744" cy="369332"/>
          </a:xfrm>
          <a:prstGeom prst="rect">
            <a:avLst/>
          </a:prstGeom>
          <a:solidFill>
            <a:schemeClr val="accent1"/>
          </a:solidFill>
        </p:spPr>
        <p:txBody>
          <a:bodyPr wrap="square">
            <a:spAutoFit/>
          </a:bodyPr>
          <a:lstStyle/>
          <a:p>
            <a:r>
              <a:rPr lang="en-GB" dirty="0">
                <a:solidFill>
                  <a:prstClr val="white"/>
                </a:solidFill>
              </a:rPr>
              <a:t>Our smartphones and tablets won’t just change the way</a:t>
            </a:r>
          </a:p>
        </p:txBody>
      </p:sp>
      <p:sp>
        <p:nvSpPr>
          <p:cNvPr id="5" name="Title Placeholder 6"/>
          <p:cNvSpPr>
            <a:spLocks noGrp="1"/>
          </p:cNvSpPr>
          <p:nvPr>
            <p:ph type="title" hasCustomPrompt="1"/>
          </p:nvPr>
        </p:nvSpPr>
        <p:spPr bwMode="auto">
          <a:xfrm>
            <a:off x="323528" y="1916832"/>
            <a:ext cx="655272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ACCESS ANYTHING ANYWHERE</a:t>
            </a:r>
            <a:endParaRPr lang="en-GB" dirty="0" smtClean="0"/>
          </a:p>
        </p:txBody>
      </p:sp>
      <p:sp>
        <p:nvSpPr>
          <p:cNvPr id="6" name="Rectangle 5"/>
          <p:cNvSpPr/>
          <p:nvPr userDrawn="1"/>
        </p:nvSpPr>
        <p:spPr>
          <a:xfrm>
            <a:off x="323528" y="3212976"/>
            <a:ext cx="6192688" cy="369332"/>
          </a:xfrm>
          <a:prstGeom prst="rect">
            <a:avLst/>
          </a:prstGeom>
          <a:solidFill>
            <a:schemeClr val="accent1"/>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4094061519"/>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pic>
        <p:nvPicPr>
          <p:cNvPr id="8" name="Picture 2" descr="M:\Stock Photography\iStock_000018446838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
        <p:nvSpPr>
          <p:cNvPr id="3" name="Rectangle 2"/>
          <p:cNvSpPr/>
          <p:nvPr userDrawn="1"/>
        </p:nvSpPr>
        <p:spPr>
          <a:xfrm>
            <a:off x="323528" y="2708920"/>
            <a:ext cx="6696744" cy="369332"/>
          </a:xfrm>
          <a:prstGeom prst="rect">
            <a:avLst/>
          </a:prstGeom>
          <a:solidFill>
            <a:schemeClr val="accent2"/>
          </a:solidFill>
        </p:spPr>
        <p:txBody>
          <a:bodyPr wrap="square">
            <a:spAutoFit/>
          </a:bodyPr>
          <a:lstStyle/>
          <a:p>
            <a:r>
              <a:rPr lang="en-GB" dirty="0">
                <a:solidFill>
                  <a:prstClr val="white"/>
                </a:solidFill>
              </a:rPr>
              <a:t>Our smartphones and tablets won’t just change the way</a:t>
            </a:r>
          </a:p>
        </p:txBody>
      </p:sp>
      <p:sp>
        <p:nvSpPr>
          <p:cNvPr id="5" name="Title Placeholder 6"/>
          <p:cNvSpPr>
            <a:spLocks noGrp="1"/>
          </p:cNvSpPr>
          <p:nvPr>
            <p:ph type="title" hasCustomPrompt="1"/>
          </p:nvPr>
        </p:nvSpPr>
        <p:spPr bwMode="auto">
          <a:xfrm>
            <a:off x="323528" y="1916832"/>
            <a:ext cx="6552728"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ACCESS ANYTHING ANYWHERE</a:t>
            </a:r>
            <a:endParaRPr lang="en-GB" dirty="0" smtClean="0"/>
          </a:p>
        </p:txBody>
      </p:sp>
      <p:sp>
        <p:nvSpPr>
          <p:cNvPr id="6" name="Rectangle 5"/>
          <p:cNvSpPr/>
          <p:nvPr userDrawn="1"/>
        </p:nvSpPr>
        <p:spPr>
          <a:xfrm>
            <a:off x="323528" y="3212976"/>
            <a:ext cx="6192688" cy="369332"/>
          </a:xfrm>
          <a:prstGeom prst="rect">
            <a:avLst/>
          </a:prstGeom>
          <a:solidFill>
            <a:schemeClr val="accent2"/>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137859224"/>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1"/>
          </a:solidFill>
        </p:spPr>
        <p:txBody>
          <a:bodyPr wrap="square">
            <a:spAutoFit/>
          </a:bodyPr>
          <a:lstStyle/>
          <a:p>
            <a:r>
              <a:rPr lang="en-GB" dirty="0">
                <a:solidFill>
                  <a:prstClr val="white"/>
                </a:solidFill>
              </a:rPr>
              <a:t>The state will force corporations to become </a:t>
            </a: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1"/>
          </a:solidFill>
        </p:spPr>
        <p:txBody>
          <a:bodyPr wrap="square">
            <a:spAutoFit/>
          </a:bodyPr>
          <a:lstStyle/>
          <a:p>
            <a:r>
              <a:rPr lang="en-GB" dirty="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532053965"/>
      </p:ext>
    </p:extLst>
  </p:cSld>
  <p:clrMapOvr>
    <a:masterClrMapping/>
  </p:clrMapOvr>
  <p:timing>
    <p:tnLst>
      <p:par>
        <p:cTn id="1" dur="indefinite" restart="never" nodeType="tmRoot"/>
      </p:par>
    </p:tnLst>
  </p:timing>
</p:sldLayout>
</file>

<file path=ppt/slideLayouts/slideLayout995.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6"/>
          </a:solidFill>
        </p:spPr>
        <p:txBody>
          <a:bodyPr wrap="square">
            <a:spAutoFit/>
          </a:bodyPr>
          <a:lstStyle/>
          <a:p>
            <a:r>
              <a:rPr lang="en-GB" dirty="0">
                <a:solidFill>
                  <a:prstClr val="white"/>
                </a:solidFill>
              </a:rPr>
              <a:t>The state will force corporations to become </a:t>
            </a: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6"/>
          </a:solidFill>
        </p:spPr>
        <p:txBody>
          <a:bodyPr wrap="square">
            <a:spAutoFit/>
          </a:bodyPr>
          <a:lstStyle/>
          <a:p>
            <a:r>
              <a:rPr lang="en-GB" dirty="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56124541"/>
      </p:ext>
    </p:extLst>
  </p:cSld>
  <p:clrMapOvr>
    <a:masterClrMapping/>
  </p:clrMapOvr>
  <p:timing>
    <p:tnLst>
      <p:par>
        <p:cTn id="1" dur="indefinite" restart="never" nodeType="tmRoot"/>
      </p:par>
    </p:tnLst>
  </p:timing>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8" name="Picture 3" descr="C:\Users\Anna Knight\Downloads\Human.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Companies and consumers embrace artisan </a:t>
            </a:r>
          </a:p>
        </p:txBody>
      </p:sp>
      <p:sp>
        <p:nvSpPr>
          <p:cNvPr id="5" name="Title Placeholder 6"/>
          <p:cNvSpPr>
            <a:spLocks noGrp="1"/>
          </p:cNvSpPr>
          <p:nvPr>
            <p:ph type="title" hasCustomPrompt="1"/>
          </p:nvPr>
        </p:nvSpPr>
        <p:spPr bwMode="auto">
          <a:xfrm>
            <a:off x="323528" y="1916832"/>
            <a:ext cx="1800200"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6" name="Rectangle 5"/>
          <p:cNvSpPr/>
          <p:nvPr userDrawn="1"/>
        </p:nvSpPr>
        <p:spPr>
          <a:xfrm>
            <a:off x="323528" y="3212976"/>
            <a:ext cx="5328592" cy="369332"/>
          </a:xfrm>
          <a:prstGeom prst="rect">
            <a:avLst/>
          </a:prstGeom>
          <a:solidFill>
            <a:schemeClr val="accent1"/>
          </a:solidFill>
        </p:spPr>
        <p:txBody>
          <a:bodyPr wrap="square">
            <a:spAutoFit/>
          </a:bodyPr>
          <a:lstStyle/>
          <a:p>
            <a:r>
              <a:rPr lang="en-GB" dirty="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1"/>
          </a:solidFill>
        </p:spPr>
        <p:txBody>
          <a:bodyPr wrap="square">
            <a:spAutoFit/>
          </a:bodyPr>
          <a:lstStyle/>
          <a:p>
            <a:pPr>
              <a:defRPr/>
            </a:pPr>
            <a:r>
              <a:rPr lang="en-GB" dirty="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4" name="Picture 13"/>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6"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633987477"/>
      </p:ext>
    </p:extLst>
  </p:cSld>
  <p:clrMapOvr>
    <a:masterClrMapping/>
  </p:clrMapOvr>
  <p:timing>
    <p:tnLst>
      <p:par>
        <p:cTn id="1" dur="indefinite" restart="never" nodeType="tmRoot"/>
      </p:par>
    </p:tnLst>
  </p:timing>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pic>
        <p:nvPicPr>
          <p:cNvPr id="8" name="Picture 3" descr="C:\Users\Anna Knight\Downloads\Human.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4"/>
          </a:solidFill>
        </p:spPr>
        <p:txBody>
          <a:bodyPr wrap="square">
            <a:spAutoFit/>
          </a:bodyPr>
          <a:lstStyle/>
          <a:p>
            <a:r>
              <a:rPr lang="en-GB" dirty="0">
                <a:solidFill>
                  <a:prstClr val="white"/>
                </a:solidFill>
              </a:rPr>
              <a:t>Companies and consumers embrace artisan </a:t>
            </a:r>
          </a:p>
        </p:txBody>
      </p:sp>
      <p:sp>
        <p:nvSpPr>
          <p:cNvPr id="5" name="Title Placeholder 6"/>
          <p:cNvSpPr>
            <a:spLocks noGrp="1"/>
          </p:cNvSpPr>
          <p:nvPr>
            <p:ph type="title" hasCustomPrompt="1"/>
          </p:nvPr>
        </p:nvSpPr>
        <p:spPr bwMode="auto">
          <a:xfrm>
            <a:off x="323528" y="1916832"/>
            <a:ext cx="1800200"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lgn="ctr">
              <a:defRPr sz="2800" b="1" baseline="0"/>
            </a:lvl1pPr>
          </a:lstStyle>
          <a:p>
            <a:pPr lvl="0"/>
            <a:r>
              <a:rPr lang="en-US" dirty="0" smtClean="0"/>
              <a:t>HUMAN</a:t>
            </a:r>
            <a:endParaRPr lang="en-GB" dirty="0" smtClean="0"/>
          </a:p>
        </p:txBody>
      </p:sp>
      <p:sp>
        <p:nvSpPr>
          <p:cNvPr id="6" name="Rectangle 5"/>
          <p:cNvSpPr/>
          <p:nvPr userDrawn="1"/>
        </p:nvSpPr>
        <p:spPr>
          <a:xfrm>
            <a:off x="323528" y="3212976"/>
            <a:ext cx="5328592" cy="369332"/>
          </a:xfrm>
          <a:prstGeom prst="rect">
            <a:avLst/>
          </a:prstGeom>
          <a:solidFill>
            <a:schemeClr val="accent4"/>
          </a:solidFill>
        </p:spPr>
        <p:txBody>
          <a:bodyPr wrap="square">
            <a:spAutoFit/>
          </a:bodyPr>
          <a:lstStyle/>
          <a:p>
            <a:r>
              <a:rPr lang="en-GB" dirty="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4"/>
          </a:solidFill>
        </p:spPr>
        <p:txBody>
          <a:bodyPr wrap="square">
            <a:spAutoFit/>
          </a:bodyPr>
          <a:lstStyle/>
          <a:p>
            <a:pPr>
              <a:defRPr/>
            </a:pPr>
            <a:r>
              <a:rPr lang="en-GB" dirty="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4" name="Picture 13"/>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6"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3693264133"/>
      </p:ext>
    </p:extLst>
  </p:cSld>
  <p:clrMapOvr>
    <a:masterClrMapping/>
  </p:clrMapOvr>
  <p:timing>
    <p:tnLst>
      <p:par>
        <p:cTn id="1" dur="indefinite" restart="never" nodeType="tmRoot"/>
      </p:par>
    </p:tnLst>
  </p:timing>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pic>
        <p:nvPicPr>
          <p:cNvPr id="1026" name="Picture 2" descr="M:\Stock Photography\iStock_000006958607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1"/>
          </a:solidFill>
        </p:spPr>
        <p:txBody>
          <a:bodyPr wrap="square">
            <a:spAutoFit/>
          </a:bodyPr>
          <a:lstStyle/>
          <a:p>
            <a:r>
              <a:rPr lang="en-GB" dirty="0">
                <a:solidFill>
                  <a:prstClr val="white"/>
                </a:solidFill>
              </a:rPr>
              <a:t>Today’s teenagers will create a more connected, </a:t>
            </a:r>
          </a:p>
        </p:txBody>
      </p:sp>
      <p:sp>
        <p:nvSpPr>
          <p:cNvPr id="5" name="Title Placeholder 6"/>
          <p:cNvSpPr>
            <a:spLocks noGrp="1"/>
          </p:cNvSpPr>
          <p:nvPr>
            <p:ph type="title" hasCustomPrompt="1"/>
          </p:nvPr>
        </p:nvSpPr>
        <p:spPr bwMode="auto">
          <a:xfrm>
            <a:off x="323528" y="1916832"/>
            <a:ext cx="41764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6" name="Rectangle 5"/>
          <p:cNvSpPr/>
          <p:nvPr userDrawn="1"/>
        </p:nvSpPr>
        <p:spPr>
          <a:xfrm>
            <a:off x="323528" y="3212976"/>
            <a:ext cx="5976664" cy="369332"/>
          </a:xfrm>
          <a:prstGeom prst="rect">
            <a:avLst/>
          </a:prstGeom>
          <a:solidFill>
            <a:schemeClr val="accent1"/>
          </a:solidFill>
        </p:spPr>
        <p:txBody>
          <a:bodyPr wrap="square">
            <a:spAutoFit/>
          </a:bodyPr>
          <a:lstStyle/>
          <a:p>
            <a:r>
              <a:rPr lang="en-GB" dirty="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1"/>
          </a:solidFill>
        </p:spPr>
        <p:txBody>
          <a:bodyPr wrap="square">
            <a:spAutoFit/>
          </a:bodyPr>
          <a:lstStyle/>
          <a:p>
            <a:pPr>
              <a:defRPr/>
            </a:pPr>
            <a:r>
              <a:rPr lang="en-GB" dirty="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3808753237"/>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pic>
        <p:nvPicPr>
          <p:cNvPr id="1026" name="Picture 2" descr="M:\Stock Photography\iStock_000006958607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3"/>
          </a:solidFill>
        </p:spPr>
        <p:txBody>
          <a:bodyPr wrap="square">
            <a:spAutoFit/>
          </a:bodyPr>
          <a:lstStyle/>
          <a:p>
            <a:r>
              <a:rPr lang="en-GB" dirty="0">
                <a:solidFill>
                  <a:prstClr val="white"/>
                </a:solidFill>
              </a:rPr>
              <a:t>Today’s teenagers will create a more connected, </a:t>
            </a:r>
          </a:p>
        </p:txBody>
      </p:sp>
      <p:sp>
        <p:nvSpPr>
          <p:cNvPr id="5" name="Title Placeholder 6"/>
          <p:cNvSpPr>
            <a:spLocks noGrp="1"/>
          </p:cNvSpPr>
          <p:nvPr>
            <p:ph type="title" hasCustomPrompt="1"/>
          </p:nvPr>
        </p:nvSpPr>
        <p:spPr bwMode="auto">
          <a:xfrm>
            <a:off x="323528" y="1916832"/>
            <a:ext cx="4176464"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6" name="Rectangle 5"/>
          <p:cNvSpPr/>
          <p:nvPr userDrawn="1"/>
        </p:nvSpPr>
        <p:spPr>
          <a:xfrm>
            <a:off x="323528" y="3212976"/>
            <a:ext cx="5976664" cy="369332"/>
          </a:xfrm>
          <a:prstGeom prst="rect">
            <a:avLst/>
          </a:prstGeom>
          <a:solidFill>
            <a:schemeClr val="accent3"/>
          </a:solidFill>
        </p:spPr>
        <p:txBody>
          <a:bodyPr wrap="square">
            <a:spAutoFit/>
          </a:bodyPr>
          <a:lstStyle/>
          <a:p>
            <a:r>
              <a:rPr lang="en-GB" dirty="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3"/>
          </a:solidFill>
        </p:spPr>
        <p:txBody>
          <a:bodyPr wrap="square">
            <a:spAutoFit/>
          </a:bodyPr>
          <a:lstStyle/>
          <a:p>
            <a:pPr>
              <a:defRPr/>
            </a:pPr>
            <a:r>
              <a:rPr lang="en-GB" dirty="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3867451705"/>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title">
  <p:cSld name="Title">
    <p:spTree>
      <p:nvGrpSpPr>
        <p:cNvPr id="1" name=""/>
        <p:cNvGrpSpPr/>
        <p:nvPr/>
      </p:nvGrpSpPr>
      <p:grpSpPr>
        <a:xfrm>
          <a:off x="0" y="0"/>
          <a:ext cx="0" cy="0"/>
          <a:chOff x="0" y="0"/>
          <a:chExt cx="0" cy="0"/>
        </a:xfrm>
      </p:grpSpPr>
      <p:sp>
        <p:nvSpPr>
          <p:cNvPr id="4" name="Subtitle 2"/>
          <p:cNvSpPr txBox="1">
            <a:spLocks/>
          </p:cNvSpPr>
          <p:nvPr/>
        </p:nvSpPr>
        <p:spPr>
          <a:xfrm>
            <a:off x="684213" y="4080156"/>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p:nvPr>
        </p:nvSpPr>
        <p:spPr>
          <a:xfrm>
            <a:off x="685800" y="2996940"/>
            <a:ext cx="7772400" cy="576080"/>
          </a:xfrm>
        </p:spPr>
        <p:txBody>
          <a:bodyPr lIns="0" rIns="0">
            <a:normAutofit/>
          </a:bodyPr>
          <a:lstStyle>
            <a:lvl1pPr algn="l">
              <a:defRPr sz="28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683460" y="3645030"/>
            <a:ext cx="7777080" cy="345079"/>
          </a:xfrm>
        </p:spPr>
        <p:txBody>
          <a:bodyPr lIns="0" rIns="0">
            <a:normAutofit/>
          </a:bodyPr>
          <a:lstStyle>
            <a:lvl1pPr marL="0" indent="0" algn="l">
              <a:buNone/>
              <a:defRPr sz="1600">
                <a:solidFill>
                  <a:schemeClr val="bg1">
                    <a:lumMod val="50000"/>
                  </a:schemeClr>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3534001750"/>
      </p:ext>
    </p:extLst>
  </p:cSld>
  <p:clrMapOvr>
    <a:masterClrMapping/>
  </p:clrMapOvr>
  <p:timing>
    <p:tnLst>
      <p:par>
        <p:cTn id="1" dur="indefinite" restart="never" nodeType="tmRoot"/>
      </p:par>
    </p:tnLst>
  </p:timing>
</p:sldLayout>
</file>

<file path=ppt/slideLayouts/slideLayout1001.xml><?xml version="1.0" encoding="utf-8"?>
<p:sldLayout xmlns:a="http://schemas.openxmlformats.org/drawingml/2006/main" xmlns:r="http://schemas.openxmlformats.org/officeDocument/2006/relationships" xmlns:p="http://schemas.openxmlformats.org/presentationml/2006/main">
  <p:cSld name="Title and text box">
    <p:spTree>
      <p:nvGrpSpPr>
        <p:cNvPr id="1" name=""/>
        <p:cNvGrpSpPr/>
        <p:nvPr/>
      </p:nvGrpSpPr>
      <p:grpSpPr>
        <a:xfrm>
          <a:off x="0" y="0"/>
          <a:ext cx="0" cy="0"/>
          <a:chOff x="0" y="0"/>
          <a:chExt cx="0" cy="0"/>
        </a:xfrm>
      </p:grpSpPr>
      <p:sp>
        <p:nvSpPr>
          <p:cNvPr id="7" name="Titel 6"/>
          <p:cNvSpPr>
            <a:spLocks noGrp="1"/>
          </p:cNvSpPr>
          <p:nvPr>
            <p:ph type="title"/>
          </p:nvPr>
        </p:nvSpPr>
        <p:spPr>
          <a:xfrm>
            <a:off x="431800" y="284361"/>
            <a:ext cx="8274049" cy="307777"/>
          </a:xfrm>
        </p:spPr>
        <p:txBody>
          <a:bodyPr/>
          <a:lstStyle/>
          <a:p>
            <a:r>
              <a:rPr lang="en-US" noProof="0" smtClean="0"/>
              <a:t>Click to edit Master title style</a:t>
            </a:r>
            <a:endParaRPr lang="en-US" noProof="0" dirty="0"/>
          </a:p>
        </p:txBody>
      </p:sp>
      <p:sp>
        <p:nvSpPr>
          <p:cNvPr id="9" name="Textplatzhalter 8"/>
          <p:cNvSpPr>
            <a:spLocks noGrp="1"/>
          </p:cNvSpPr>
          <p:nvPr>
            <p:ph type="body" sz="quarter" idx="13"/>
          </p:nvPr>
        </p:nvSpPr>
        <p:spPr>
          <a:xfrm>
            <a:off x="431800" y="927100"/>
            <a:ext cx="8277225" cy="1469633"/>
          </a:xfrm>
        </p:spPr>
        <p:txBody>
          <a:bodyPr/>
          <a:lstStyle>
            <a:lvl2pPr>
              <a:defRPr/>
            </a:lvl2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a:p>
        </p:txBody>
      </p:sp>
      <p:sp>
        <p:nvSpPr>
          <p:cNvPr id="4" name="Foliennummernplatzhalter 5"/>
          <p:cNvSpPr>
            <a:spLocks noGrp="1"/>
          </p:cNvSpPr>
          <p:nvPr>
            <p:ph type="sldNum" sz="quarter" idx="14"/>
          </p:nvPr>
        </p:nvSpPr>
        <p:spPr>
          <a:xfrm>
            <a:off x="468313" y="6453188"/>
            <a:ext cx="357187" cy="185737"/>
          </a:xfrm>
          <a:prstGeom prst="rect">
            <a:avLst/>
          </a:prstGeom>
        </p:spPr>
        <p:txBody>
          <a:bodyPr vert="horz" wrap="square" lIns="91440" tIns="45720" rIns="91440" bIns="45720" numCol="1" anchor="t" anchorCtr="0" compatLnSpc="1">
            <a:prstTxWarp prst="textNoShape">
              <a:avLst/>
            </a:prstTxWarp>
          </a:bodyPr>
          <a:lstStyle>
            <a:lvl1pPr>
              <a:defRPr>
                <a:ea typeface="ＭＳ Ｐゴシック" charset="-128"/>
              </a:defRPr>
            </a:lvl1pPr>
          </a:lstStyle>
          <a:p>
            <a:pPr>
              <a:defRPr/>
            </a:pPr>
            <a:fld id="{D0428E4B-4988-4F56-8667-42E1CE66FFF3}" type="slidenum">
              <a:rPr lang="en-US" altLang="ja-JP">
                <a:solidFill>
                  <a:prstClr val="black"/>
                </a:solidFill>
              </a:rPr>
              <a:pPr>
                <a:defRPr/>
              </a:pPr>
              <a:t>‹#›</a:t>
            </a:fld>
            <a:endParaRPr lang="en-US" altLang="ja-JP" dirty="0">
              <a:solidFill>
                <a:prstClr val="black"/>
              </a:solidFill>
            </a:endParaRPr>
          </a:p>
        </p:txBody>
      </p:sp>
    </p:spTree>
    <p:extLst>
      <p:ext uri="{BB962C8B-B14F-4D97-AF65-F5344CB8AC3E}">
        <p14:creationId xmlns:p14="http://schemas.microsoft.com/office/powerpoint/2010/main" val="322965583"/>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p:cSld name="4-Up">
    <p:spTree>
      <p:nvGrpSpPr>
        <p:cNvPr id="1" name=""/>
        <p:cNvGrpSpPr/>
        <p:nvPr/>
      </p:nvGrpSpPr>
      <p:grpSpPr>
        <a:xfrm>
          <a:off x="0" y="0"/>
          <a:ext cx="0" cy="0"/>
          <a:chOff x="0" y="0"/>
          <a:chExt cx="0" cy="0"/>
        </a:xfrm>
      </p:grpSpPr>
      <p:sp>
        <p:nvSpPr>
          <p:cNvPr id="19" name="Rectangle 2"/>
          <p:cNvSpPr>
            <a:spLocks noGrp="1"/>
          </p:cNvSpPr>
          <p:nvPr>
            <p:ph type="title"/>
          </p:nvPr>
        </p:nvSpPr>
        <p:spPr/>
        <p:txBody>
          <a:bodyPr/>
          <a:lstStyle/>
          <a:p>
            <a:r>
              <a:rPr lang="en-US" smtClean="0"/>
              <a:t>Click to edit Master title style</a:t>
            </a:r>
            <a:endParaRPr lang="en-US"/>
          </a:p>
        </p:txBody>
      </p:sp>
      <p:sp>
        <p:nvSpPr>
          <p:cNvPr id="16" name="Rectangle 8"/>
          <p:cNvSpPr>
            <a:spLocks noGrp="1"/>
          </p:cNvSpPr>
          <p:nvPr>
            <p:ph type="body" sz="quarter" idx="13"/>
          </p:nvPr>
        </p:nvSpPr>
        <p:spPr>
          <a:xfrm>
            <a:off x="3048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17" name="Rectangle 11"/>
          <p:cNvSpPr>
            <a:spLocks noGrp="1"/>
          </p:cNvSpPr>
          <p:nvPr>
            <p:ph sz="quarter" idx="15"/>
          </p:nvPr>
        </p:nvSpPr>
        <p:spPr>
          <a:xfrm>
            <a:off x="3048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8" name="Rectangle 8"/>
          <p:cNvSpPr>
            <a:spLocks noGrp="1"/>
          </p:cNvSpPr>
          <p:nvPr>
            <p:ph type="body" sz="quarter" idx="16"/>
          </p:nvPr>
        </p:nvSpPr>
        <p:spPr>
          <a:xfrm>
            <a:off x="3017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0" name="Rectangle 11"/>
          <p:cNvSpPr>
            <a:spLocks noGrp="1"/>
          </p:cNvSpPr>
          <p:nvPr>
            <p:ph sz="quarter" idx="17"/>
          </p:nvPr>
        </p:nvSpPr>
        <p:spPr>
          <a:xfrm>
            <a:off x="3017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1" name="Rectangle 8"/>
          <p:cNvSpPr>
            <a:spLocks noGrp="1"/>
          </p:cNvSpPr>
          <p:nvPr>
            <p:ph type="body" sz="quarter" idx="18"/>
          </p:nvPr>
        </p:nvSpPr>
        <p:spPr>
          <a:xfrm>
            <a:off x="44196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4" name="Rectangle 11"/>
          <p:cNvSpPr>
            <a:spLocks noGrp="1"/>
          </p:cNvSpPr>
          <p:nvPr>
            <p:ph sz="quarter" idx="19"/>
          </p:nvPr>
        </p:nvSpPr>
        <p:spPr>
          <a:xfrm>
            <a:off x="44196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Rectangle 8"/>
          <p:cNvSpPr>
            <a:spLocks noGrp="1"/>
          </p:cNvSpPr>
          <p:nvPr>
            <p:ph type="body" sz="quarter" idx="20"/>
          </p:nvPr>
        </p:nvSpPr>
        <p:spPr>
          <a:xfrm>
            <a:off x="44165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6" name="Rectangle 11"/>
          <p:cNvSpPr>
            <a:spLocks noGrp="1"/>
          </p:cNvSpPr>
          <p:nvPr>
            <p:ph sz="quarter" idx="21"/>
          </p:nvPr>
        </p:nvSpPr>
        <p:spPr>
          <a:xfrm>
            <a:off x="44165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1" name="Rectangle 4"/>
          <p:cNvSpPr>
            <a:spLocks noGrp="1"/>
          </p:cNvSpPr>
          <p:nvPr>
            <p:ph type="dt" sz="half" idx="22"/>
          </p:nvPr>
        </p:nvSpPr>
        <p:spPr>
          <a:xfrm>
            <a:off x="7010400" y="76200"/>
            <a:ext cx="1371600" cy="228600"/>
          </a:xfrm>
          <a:prstGeom prst="rect">
            <a:avLst/>
          </a:prstGeom>
        </p:spPr>
        <p:txBody>
          <a:bodyPr/>
          <a:lstStyle>
            <a:lvl1pPr>
              <a:defRPr/>
            </a:lvl1pPr>
          </a:lstStyle>
          <a:p>
            <a:pPr>
              <a:defRPr/>
            </a:pPr>
            <a:fld id="{0CB57BA2-534C-4BAB-99FE-B33419487B59}" type="datetime1">
              <a:rPr lang="en-US" altLang="ja-JP">
                <a:solidFill>
                  <a:prstClr val="black"/>
                </a:solidFill>
              </a:rPr>
              <a:pPr>
                <a:defRPr/>
              </a:pPr>
              <a:t>3/1/2014</a:t>
            </a:fld>
            <a:endParaRPr lang="en-US" altLang="ja-JP" dirty="0">
              <a:solidFill>
                <a:prstClr val="black"/>
              </a:solidFill>
            </a:endParaRPr>
          </a:p>
        </p:txBody>
      </p:sp>
      <p:sp>
        <p:nvSpPr>
          <p:cNvPr id="12" name="Rectangle 6"/>
          <p:cNvSpPr>
            <a:spLocks noGrp="1"/>
          </p:cNvSpPr>
          <p:nvPr>
            <p:ph type="sldNum" sz="quarter" idx="23"/>
          </p:nvPr>
        </p:nvSpPr>
        <p:spPr>
          <a:xfrm>
            <a:off x="6503988" y="6473825"/>
            <a:ext cx="990600" cy="304800"/>
          </a:xfrm>
          <a:prstGeom prst="rect">
            <a:avLst/>
          </a:prstGeom>
        </p:spPr>
        <p:txBody>
          <a:bodyPr/>
          <a:lstStyle>
            <a:lvl1pPr>
              <a:defRPr/>
            </a:lvl1pPr>
          </a:lstStyle>
          <a:p>
            <a:pPr>
              <a:defRPr/>
            </a:pPr>
            <a:fld id="{5BC948BD-3783-4A4D-80C9-D829F25E844E}" type="slidenum">
              <a:rPr lang="en-US" altLang="ja-JP">
                <a:solidFill>
                  <a:prstClr val="black"/>
                </a:solidFill>
              </a:rPr>
              <a:pPr>
                <a:defRPr/>
              </a:pPr>
              <a:t>‹#›</a:t>
            </a:fld>
            <a:endParaRPr lang="en-US" altLang="ja-JP" dirty="0">
              <a:solidFill>
                <a:prstClr val="black"/>
              </a:solidFill>
            </a:endParaRPr>
          </a:p>
        </p:txBody>
      </p:sp>
      <p:sp>
        <p:nvSpPr>
          <p:cNvPr id="13" name="Footer Placeholder 12"/>
          <p:cNvSpPr>
            <a:spLocks noGrp="1"/>
          </p:cNvSpPr>
          <p:nvPr>
            <p:ph type="ftr" sz="quarter" idx="24"/>
          </p:nvPr>
        </p:nvSpPr>
        <p:spPr>
          <a:xfrm>
            <a:off x="2705100" y="6477000"/>
            <a:ext cx="3733800" cy="304800"/>
          </a:xfrm>
          <a:prstGeom prst="rect">
            <a:avLst/>
          </a:prstGeom>
        </p:spPr>
        <p:txBody>
          <a:bodyPr/>
          <a:lstStyle>
            <a:lvl1pPr>
              <a:defRPr/>
            </a:lvl1pPr>
          </a:lstStyle>
          <a:p>
            <a:pPr>
              <a:defRPr/>
            </a:pPr>
            <a:endParaRPr lang="en-US" altLang="ja-JP" dirty="0">
              <a:solidFill>
                <a:prstClr val="black"/>
              </a:solidFill>
            </a:endParaRPr>
          </a:p>
        </p:txBody>
      </p:sp>
    </p:spTree>
    <p:extLst>
      <p:ext uri="{BB962C8B-B14F-4D97-AF65-F5344CB8AC3E}">
        <p14:creationId xmlns:p14="http://schemas.microsoft.com/office/powerpoint/2010/main" val="2911838353"/>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userDrawn="1">
  <p:cSld name="6_8 boxes (multi)">
    <p:spTree>
      <p:nvGrpSpPr>
        <p:cNvPr id="1" name=""/>
        <p:cNvGrpSpPr/>
        <p:nvPr/>
      </p:nvGrpSpPr>
      <p:grpSpPr>
        <a:xfrm>
          <a:off x="0" y="0"/>
          <a:ext cx="0" cy="0"/>
          <a:chOff x="0" y="0"/>
          <a:chExt cx="0" cy="0"/>
        </a:xfrm>
      </p:grpSpPr>
      <p:sp>
        <p:nvSpPr>
          <p:cNvPr id="19" name="Rectangle 18"/>
          <p:cNvSpPr/>
          <p:nvPr/>
        </p:nvSpPr>
        <p:spPr>
          <a:xfrm>
            <a:off x="466725" y="3089564"/>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89564"/>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16314"/>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05752"/>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32502"/>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90256089"/>
      </p:ext>
    </p:extLst>
  </p:cSld>
  <p:clrMapOvr>
    <a:masterClrMapping/>
  </p:clrMapOvr>
  <p:timing>
    <p:tnLst>
      <p:par>
        <p:cTn id="1" dur="indefinite" restart="never" nodeType="tmRoot"/>
      </p:par>
    </p:tnLst>
  </p:timing>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7_8 boxes (multi)">
    <p:spTree>
      <p:nvGrpSpPr>
        <p:cNvPr id="1" name=""/>
        <p:cNvGrpSpPr/>
        <p:nvPr/>
      </p:nvGrpSpPr>
      <p:grpSpPr>
        <a:xfrm>
          <a:off x="0" y="0"/>
          <a:ext cx="0" cy="0"/>
          <a:chOff x="0" y="0"/>
          <a:chExt cx="0" cy="0"/>
        </a:xfrm>
      </p:grpSpPr>
      <p:sp>
        <p:nvSpPr>
          <p:cNvPr id="19" name="Rectangle 18"/>
          <p:cNvSpPr/>
          <p:nvPr/>
        </p:nvSpPr>
        <p:spPr>
          <a:xfrm>
            <a:off x="466725" y="3089564"/>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89564"/>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16314"/>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05752"/>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32502"/>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732634348"/>
      </p:ext>
    </p:extLst>
  </p:cSld>
  <p:clrMapOvr>
    <a:masterClrMapping/>
  </p:clrMapOvr>
  <p:timing>
    <p:tnLst>
      <p:par>
        <p:cTn id="1" dur="indefinite" restart="never" nodeType="tmRoot"/>
      </p:par>
    </p:tnLst>
  </p:timing>
</p:sldLayout>
</file>

<file path=ppt/slideLayouts/slideLayout1005.xml><?xml version="1.0" encoding="utf-8"?>
<p:sldLayout xmlns:a="http://schemas.openxmlformats.org/drawingml/2006/main" xmlns:r="http://schemas.openxmlformats.org/officeDocument/2006/relationships" xmlns:p="http://schemas.openxmlformats.org/presentationml/2006/main" userDrawn="1">
  <p:cSld name="1_GNPD x 6 product (multi)">
    <p:spTree>
      <p:nvGrpSpPr>
        <p:cNvPr id="1" name=""/>
        <p:cNvGrpSpPr/>
        <p:nvPr/>
      </p:nvGrpSpPr>
      <p:grpSpPr>
        <a:xfrm>
          <a:off x="0" y="0"/>
          <a:ext cx="0" cy="0"/>
          <a:chOff x="0" y="0"/>
          <a:chExt cx="0" cy="0"/>
        </a:xfrm>
      </p:grpSpPr>
      <p:sp>
        <p:nvSpPr>
          <p:cNvPr id="9" name="Rectangle 10"/>
          <p:cNvSpPr/>
          <p:nvPr/>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0" name="Rectangle 11"/>
          <p:cNvSpPr/>
          <p:nvPr/>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1" name="Rectangle 12"/>
          <p:cNvSpPr/>
          <p:nvPr/>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2" name="Rectangle 13"/>
          <p:cNvSpPr/>
          <p:nvPr/>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3" name="Rectangle 14"/>
          <p:cNvSpPr/>
          <p:nvPr/>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4" name="Rectangle 15"/>
          <p:cNvSpPr/>
          <p:nvPr/>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tx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Slide Number Placeholder 5"/>
          <p:cNvSpPr>
            <a:spLocks noGrp="1"/>
          </p:cNvSpPr>
          <p:nvPr>
            <p:ph type="sldNum" sz="quarter" idx="30"/>
          </p:nvPr>
        </p:nvSpPr>
        <p:spPr>
          <a:xfrm>
            <a:off x="487363" y="6124575"/>
            <a:ext cx="412750" cy="412750"/>
          </a:xfrm>
          <a:prstGeom prst="rect">
            <a:avLst/>
          </a:prstGeom>
        </p:spPr>
        <p:txBody>
          <a:bodyPr/>
          <a:lstStyle>
            <a:lvl1pPr>
              <a:defRPr>
                <a:latin typeface="Calibri" pitchFamily="34" charset="0"/>
                <a:cs typeface="Arial" charset="0"/>
              </a:defRPr>
            </a:lvl1pPr>
          </a:lstStyle>
          <a:p>
            <a:pPr>
              <a:defRPr/>
            </a:pPr>
            <a:fld id="{261F9352-C85C-4DDF-9A98-97D5D840CA7F}" type="slidenum">
              <a:rPr lang="en-AU" altLang="zh-CN">
                <a:solidFill>
                  <a:prstClr val="black"/>
                </a:solidFill>
              </a:rPr>
              <a:pPr>
                <a:defRPr/>
              </a:pPr>
              <a:t>‹#›</a:t>
            </a:fld>
            <a:endParaRPr lang="en-AU" altLang="zh-CN" dirty="0">
              <a:solidFill>
                <a:prstClr val="black"/>
              </a:solidFill>
            </a:endParaRPr>
          </a:p>
        </p:txBody>
      </p:sp>
    </p:spTree>
    <p:extLst>
      <p:ext uri="{BB962C8B-B14F-4D97-AF65-F5344CB8AC3E}">
        <p14:creationId xmlns:p14="http://schemas.microsoft.com/office/powerpoint/2010/main" val="200748223"/>
      </p:ext>
    </p:extLst>
  </p:cSld>
  <p:clrMapOvr>
    <a:masterClrMapping/>
  </p:clrMapOvr>
  <p:transition spd="slow">
    <p:randomBar dir="vert"/>
  </p:transition>
  <p:timing>
    <p:tnLst>
      <p:par>
        <p:cTn id="1" dur="indefinite" restart="never" nodeType="tmRoot"/>
      </p:par>
    </p:tnLst>
  </p:timing>
</p:sldLayout>
</file>

<file path=ppt/slideLayouts/slideLayout1006.xml><?xml version="1.0" encoding="utf-8"?>
<p:sldLayout xmlns:a="http://schemas.openxmlformats.org/drawingml/2006/main" xmlns:r="http://schemas.openxmlformats.org/officeDocument/2006/relationships" xmlns:p="http://schemas.openxmlformats.org/presentationml/2006/main" preserve="1" userDrawn="1">
  <p:cSld name="2_GNPD x 6 product (multi)">
    <p:spTree>
      <p:nvGrpSpPr>
        <p:cNvPr id="1" name=""/>
        <p:cNvGrpSpPr/>
        <p:nvPr/>
      </p:nvGrpSpPr>
      <p:grpSpPr>
        <a:xfrm>
          <a:off x="0" y="0"/>
          <a:ext cx="0" cy="0"/>
          <a:chOff x="0" y="0"/>
          <a:chExt cx="0" cy="0"/>
        </a:xfrm>
      </p:grpSpPr>
      <p:sp>
        <p:nvSpPr>
          <p:cNvPr id="9" name="Rectangle 10"/>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0" name="Rectangle 11"/>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1" name="Rectangle 12"/>
          <p:cNvSpPr/>
          <p:nvPr/>
        </p:nvSpPr>
        <p:spPr>
          <a:xfrm>
            <a:off x="3273425" y="5360988"/>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2" name="Rectangle 13"/>
          <p:cNvSpPr/>
          <p:nvPr/>
        </p:nvSpPr>
        <p:spPr>
          <a:xfrm>
            <a:off x="3273425" y="3487738"/>
            <a:ext cx="2635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3" name="Rectangle 14"/>
          <p:cNvSpPr/>
          <p:nvPr/>
        </p:nvSpPr>
        <p:spPr>
          <a:xfrm>
            <a:off x="606107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4" name="Rectangle 15"/>
          <p:cNvSpPr/>
          <p:nvPr/>
        </p:nvSpPr>
        <p:spPr>
          <a:xfrm>
            <a:off x="606107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Slide Number Placeholder 5"/>
          <p:cNvSpPr>
            <a:spLocks noGrp="1"/>
          </p:cNvSpPr>
          <p:nvPr>
            <p:ph type="sldNum" sz="quarter" idx="30"/>
          </p:nvPr>
        </p:nvSpPr>
        <p:spPr>
          <a:xfrm>
            <a:off x="487363" y="6124575"/>
            <a:ext cx="412750" cy="412750"/>
          </a:xfrm>
          <a:prstGeom prst="rect">
            <a:avLst/>
          </a:prstGeom>
        </p:spPr>
        <p:txBody>
          <a:bodyPr/>
          <a:lstStyle>
            <a:lvl1pPr>
              <a:defRPr>
                <a:latin typeface="Calibri" pitchFamily="34" charset="0"/>
                <a:cs typeface="Arial" charset="0"/>
              </a:defRPr>
            </a:lvl1pPr>
          </a:lstStyle>
          <a:p>
            <a:pPr>
              <a:defRPr/>
            </a:pPr>
            <a:fld id="{261F9352-C85C-4DDF-9A98-97D5D840CA7F}" type="slidenum">
              <a:rPr lang="en-AU" altLang="zh-CN">
                <a:solidFill>
                  <a:prstClr val="black"/>
                </a:solidFill>
              </a:rPr>
              <a:pPr>
                <a:defRPr/>
              </a:pPr>
              <a:t>‹#›</a:t>
            </a:fld>
            <a:endParaRPr lang="en-AU" altLang="zh-CN" dirty="0">
              <a:solidFill>
                <a:prstClr val="black"/>
              </a:solidFill>
            </a:endParaRPr>
          </a:p>
        </p:txBody>
      </p:sp>
    </p:spTree>
    <p:extLst>
      <p:ext uri="{BB962C8B-B14F-4D97-AF65-F5344CB8AC3E}">
        <p14:creationId xmlns:p14="http://schemas.microsoft.com/office/powerpoint/2010/main" val="4267187942"/>
      </p:ext>
    </p:extLst>
  </p:cSld>
  <p:clrMapOvr>
    <a:masterClrMapping/>
  </p:clrMapOvr>
  <p:transition spd="slow">
    <p:randomBar dir="vert"/>
  </p:transition>
  <p:timing>
    <p:tnLst>
      <p:par>
        <p:cTn id="1" dur="indefinite" restart="never" nodeType="tmRoot"/>
      </p:par>
    </p:tnLst>
  </p:timing>
</p:sldLayout>
</file>

<file path=ppt/slideLayouts/slideLayout1007.xml><?xml version="1.0" encoding="utf-8"?>
<p:sldLayout xmlns:a="http://schemas.openxmlformats.org/drawingml/2006/main" xmlns:r="http://schemas.openxmlformats.org/officeDocument/2006/relationships" xmlns:p="http://schemas.openxmlformats.org/presentationml/2006/main">
  <p:cSld name="GNPD x 3 product (large)">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Slide Number Placeholder 5"/>
          <p:cNvSpPr>
            <a:spLocks noGrp="1"/>
          </p:cNvSpPr>
          <p:nvPr>
            <p:ph type="sldNum" sz="quarter" idx="33"/>
          </p:nvPr>
        </p:nvSpPr>
        <p:spPr>
          <a:xfrm>
            <a:off x="431800" y="6124575"/>
            <a:ext cx="482600" cy="412750"/>
          </a:xfrm>
          <a:prstGeom prst="rect">
            <a:avLst/>
          </a:prstGeom>
        </p:spPr>
        <p:txBody>
          <a:bodyPr/>
          <a:lstStyle>
            <a:lvl1pPr>
              <a:defRPr sz="900">
                <a:cs typeface="Arial" charset="0"/>
              </a:defRPr>
            </a:lvl1pPr>
          </a:lstStyle>
          <a:p>
            <a:pPr>
              <a:defRPr/>
            </a:pPr>
            <a:fld id="{37549893-1EAE-43F8-80A5-D0C4BF9E4E03}"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31383449"/>
      </p:ext>
    </p:extLst>
  </p:cSld>
  <p:clrMapOvr>
    <a:masterClrMapping/>
  </p:clrMapOvr>
  <p:timing>
    <p:tnLst>
      <p:par>
        <p:cTn id="1" dur="indefinite" restart="never" nodeType="tmRoot"/>
      </p:par>
    </p:tnLst>
  </p:timing>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725" y="1082782"/>
            <a:ext cx="2636838" cy="48549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userDrawn="1"/>
        </p:nvSpPr>
        <p:spPr>
          <a:xfrm>
            <a:off x="466725" y="5014913"/>
            <a:ext cx="2636838"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userDrawn="1"/>
        </p:nvSpPr>
        <p:spPr>
          <a:xfrm>
            <a:off x="3273425" y="5014913"/>
            <a:ext cx="2635250"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6061075" y="5014913"/>
            <a:ext cx="2636838"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3273425" y="1088688"/>
            <a:ext cx="2635250" cy="48549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userDrawn="1"/>
        </p:nvSpPr>
        <p:spPr>
          <a:xfrm>
            <a:off x="6061075" y="1088687"/>
            <a:ext cx="2636838" cy="46806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467430"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ext Placeholder 2"/>
          <p:cNvSpPr>
            <a:spLocks noGrp="1"/>
          </p:cNvSpPr>
          <p:nvPr>
            <p:ph type="body" idx="14"/>
          </p:nvPr>
        </p:nvSpPr>
        <p:spPr>
          <a:xfrm>
            <a:off x="3273383"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3" name="Text Placeholder 2"/>
          <p:cNvSpPr>
            <a:spLocks noGrp="1"/>
          </p:cNvSpPr>
          <p:nvPr>
            <p:ph type="body" idx="15"/>
          </p:nvPr>
        </p:nvSpPr>
        <p:spPr>
          <a:xfrm>
            <a:off x="6061406"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Slide Number Placeholder 5"/>
          <p:cNvSpPr>
            <a:spLocks noGrp="1"/>
          </p:cNvSpPr>
          <p:nvPr>
            <p:ph type="sldNum" sz="quarter" idx="33"/>
          </p:nvPr>
        </p:nvSpPr>
        <p:spPr>
          <a:xfrm>
            <a:off x="431800" y="6124575"/>
            <a:ext cx="482600" cy="412750"/>
          </a:xfrm>
          <a:prstGeom prst="rect">
            <a:avLst/>
          </a:prstGeom>
        </p:spPr>
        <p:txBody>
          <a:bodyPr/>
          <a:lstStyle>
            <a:lvl1pPr>
              <a:defRPr sz="900">
                <a:cs typeface="Arial" charset="0"/>
              </a:defRPr>
            </a:lvl1pPr>
          </a:lstStyle>
          <a:p>
            <a:pPr>
              <a:defRPr/>
            </a:pPr>
            <a:fld id="{37549893-1EAE-43F8-80A5-D0C4BF9E4E03}"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471730621"/>
      </p:ext>
    </p:extLst>
  </p:cSld>
  <p:clrMapOvr>
    <a:masterClrMapping/>
  </p:clrMapOvr>
  <p:timing>
    <p:tnLst>
      <p:par>
        <p:cTn id="1" dur="indefinite" restart="never" nodeType="tmRoot"/>
      </p:par>
    </p:tnLst>
  </p:timing>
</p:sldLayout>
</file>

<file path=ppt/slideLayouts/slideLayout1009.xml><?xml version="1.0" encoding="utf-8"?>
<p:sldLayout xmlns:a="http://schemas.openxmlformats.org/drawingml/2006/main" xmlns:r="http://schemas.openxmlformats.org/officeDocument/2006/relationships" xmlns:p="http://schemas.openxmlformats.org/presentationml/2006/main" userDrawn="1">
  <p:cSld name="9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14988"/>
            <a:ext cx="1970087"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38140054"/>
      </p:ext>
    </p:extLst>
  </p:cSld>
  <p:clrMapOvr>
    <a:masterClrMapping/>
  </p:clrMapOvr>
  <p:timing>
    <p:tnLst>
      <p:par>
        <p:cTn id="1" dur="indefinite" restart="never" nodeType="tmRoot"/>
      </p:par>
    </p:tnLst>
  </p:timing>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10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14988"/>
            <a:ext cx="1970087"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91148720"/>
      </p:ext>
    </p:extLst>
  </p:cSld>
  <p:clrMapOvr>
    <a:masterClrMapping/>
  </p:clrMapOvr>
  <p:timing>
    <p:tnLst>
      <p:par>
        <p:cT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p:cSld name="25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420737102"/>
      </p:ext>
    </p:extLst>
  </p:cSld>
  <p:clrMapOvr>
    <a:masterClrMapping/>
  </p:clrMapOvr>
  <p:timing>
    <p:tnLst>
      <p:par>
        <p:cTn id="1" dur="indefinite" restart="never" nodeType="tmRoot"/>
      </p:par>
    </p:tnLst>
  </p:timing>
</p:sldLayout>
</file>

<file path=ppt/slideLayouts/slideLayout1012.xml><?xml version="1.0" encoding="utf-8"?>
<p:sldLayout xmlns:a="http://schemas.openxmlformats.org/drawingml/2006/main" xmlns:r="http://schemas.openxmlformats.org/officeDocument/2006/relationships" xmlns:p="http://schemas.openxmlformats.org/presentationml/2006/main" userDrawn="1">
  <p:cSld name="21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244274380"/>
      </p:ext>
    </p:extLst>
  </p:cSld>
  <p:clrMapOvr>
    <a:masterClrMapping/>
  </p:clrMapOvr>
  <p:timing>
    <p:tnLst>
      <p:par>
        <p:cTn id="1" dur="indefinite" restart="never" nodeType="tmRoot"/>
      </p:par>
    </p:tnLst>
  </p:timing>
</p:sldLayout>
</file>

<file path=ppt/slideLayouts/slideLayout1013.xml><?xml version="1.0" encoding="utf-8"?>
<p:sldLayout xmlns:a="http://schemas.openxmlformats.org/drawingml/2006/main" xmlns:r="http://schemas.openxmlformats.org/officeDocument/2006/relationships" xmlns:p="http://schemas.openxmlformats.org/presentationml/2006/main" userDrawn="1">
  <p:cSld name="22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72536449"/>
      </p:ext>
    </p:extLst>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userDrawn="1">
  <p:cSld name="23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819870481"/>
      </p:ext>
    </p:extLst>
  </p:cSld>
  <p:clrMapOvr>
    <a:masterClrMapping/>
  </p:clrMapOvr>
  <p:timing>
    <p:tnLst>
      <p:par>
        <p:cTn id="1" dur="indefinite" restart="never" nodeType="tmRoot"/>
      </p:par>
    </p:tnLst>
  </p:timing>
</p:sldLayout>
</file>

<file path=ppt/slideLayouts/slideLayout1015.xml><?xml version="1.0" encoding="utf-8"?>
<p:sldLayout xmlns:a="http://schemas.openxmlformats.org/drawingml/2006/main" xmlns:r="http://schemas.openxmlformats.org/officeDocument/2006/relationships" xmlns:p="http://schemas.openxmlformats.org/presentationml/2006/main" userDrawn="1">
  <p:cSld name="25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277406494"/>
      </p:ext>
    </p:extLst>
  </p:cSld>
  <p:clrMapOvr>
    <a:masterClrMapping/>
  </p:clrMapOvr>
  <p:timing>
    <p:tnLst>
      <p:par>
        <p:cTn id="1" dur="indefinite" restart="never" nodeType="tmRoot"/>
      </p:par>
    </p:tnLst>
  </p:timing>
</p:sldLayout>
</file>

<file path=ppt/slideLayouts/slideLayout1016.xml><?xml version="1.0" encoding="utf-8"?>
<p:sldLayout xmlns:a="http://schemas.openxmlformats.org/drawingml/2006/main" xmlns:r="http://schemas.openxmlformats.org/officeDocument/2006/relationships" xmlns:p="http://schemas.openxmlformats.org/presentationml/2006/main" userDrawn="1">
  <p:cSld name="26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46221894"/>
      </p:ext>
    </p:extLst>
  </p:cSld>
  <p:clrMapOvr>
    <a:masterClrMapping/>
  </p:clrMapOvr>
  <p:timing>
    <p:tnLst>
      <p:par>
        <p:cTn id="1" dur="indefinite" restart="never" nodeType="tmRoot"/>
      </p:par>
    </p:tnLst>
  </p:timing>
</p:sldLayout>
</file>

<file path=ppt/slideLayouts/slideLayout1017.xml><?xml version="1.0" encoding="utf-8"?>
<p:sldLayout xmlns:a="http://schemas.openxmlformats.org/drawingml/2006/main" xmlns:r="http://schemas.openxmlformats.org/officeDocument/2006/relationships" xmlns:p="http://schemas.openxmlformats.org/presentationml/2006/main">
  <p:cSld name="26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286766837"/>
      </p:ext>
    </p:extLst>
  </p:cSld>
  <p:clrMapOvr>
    <a:masterClrMapping/>
  </p:clrMapOvr>
  <p:timing>
    <p:tnLst>
      <p:par>
        <p:cTn id="1" dur="indefinite" restart="never" nodeType="tmRoot"/>
      </p:par>
    </p:tnLst>
  </p:timing>
</p:sldLayout>
</file>

<file path=ppt/slideLayouts/slideLayout1018.xml><?xml version="1.0" encoding="utf-8"?>
<p:sldLayout xmlns:a="http://schemas.openxmlformats.org/drawingml/2006/main" xmlns:r="http://schemas.openxmlformats.org/officeDocument/2006/relationships" xmlns:p="http://schemas.openxmlformats.org/presentationml/2006/main">
  <p:cSld name="27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724248850"/>
      </p:ext>
    </p:extLst>
  </p:cSld>
  <p:clrMapOvr>
    <a:masterClrMapping/>
  </p:clrMapOvr>
  <p:timing>
    <p:tnLst>
      <p:par>
        <p:cTn id="1" dur="indefinite" restart="never" nodeType="tmRoot"/>
      </p:par>
    </p:tnLst>
  </p:timing>
</p:sldLayout>
</file>

<file path=ppt/slideLayouts/slideLayout1019.xml><?xml version="1.0" encoding="utf-8"?>
<p:sldLayout xmlns:a="http://schemas.openxmlformats.org/drawingml/2006/main" xmlns:r="http://schemas.openxmlformats.org/officeDocument/2006/relationships" xmlns:p="http://schemas.openxmlformats.org/presentationml/2006/main">
  <p:cSld name="28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042929878"/>
      </p:ext>
    </p:extLst>
  </p:cSld>
  <p:clrMapOvr>
    <a:masterClrMapping/>
  </p:clrMapOvr>
  <p:timing>
    <p:tnLst>
      <p:par>
        <p:cTn id="1" dur="indefinite" restart="never" nodeType="tmRoot"/>
      </p:par>
    </p:tnLst>
  </p:timing>
</p:sldLayout>
</file>

<file path=ppt/slideLayouts/slideLayout1020.xml><?xml version="1.0" encoding="utf-8"?>
<p:sldLayout xmlns:a="http://schemas.openxmlformats.org/drawingml/2006/main" xmlns:r="http://schemas.openxmlformats.org/officeDocument/2006/relationships" xmlns:p="http://schemas.openxmlformats.org/presentationml/2006/main">
  <p:cSld name="29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3135754321"/>
      </p:ext>
    </p:extLst>
  </p:cSld>
  <p:clrMapOvr>
    <a:masterClrMapping/>
  </p:clrMapOvr>
  <p:timing>
    <p:tnLst>
      <p:par>
        <p:cTn id="1" dur="indefinite" restart="never" nodeType="tmRoot"/>
      </p:par>
    </p:tnLst>
  </p:timing>
</p:sldLayout>
</file>

<file path=ppt/slideLayouts/slideLayout1021.xml><?xml version="1.0" encoding="utf-8"?>
<p:sldLayout xmlns:a="http://schemas.openxmlformats.org/drawingml/2006/main" xmlns:r="http://schemas.openxmlformats.org/officeDocument/2006/relationships" xmlns:p="http://schemas.openxmlformats.org/presentationml/2006/main">
  <p:cSld name="Targetting with arrows">
    <p:spTree>
      <p:nvGrpSpPr>
        <p:cNvPr id="1" name=""/>
        <p:cNvGrpSpPr/>
        <p:nvPr/>
      </p:nvGrpSpPr>
      <p:grpSpPr>
        <a:xfrm>
          <a:off x="0" y="0"/>
          <a:ext cx="0" cy="0"/>
          <a:chOff x="0" y="0"/>
          <a:chExt cx="0" cy="0"/>
        </a:xfrm>
      </p:grpSpPr>
      <p:sp>
        <p:nvSpPr>
          <p:cNvPr id="12" name="Rectangle 11"/>
          <p:cNvSpPr/>
          <p:nvPr/>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Rectangle 13"/>
          <p:cNvSpPr/>
          <p:nvPr/>
        </p:nvSpPr>
        <p:spPr>
          <a:xfrm>
            <a:off x="466725"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66725"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7091363"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7091363"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ight Arrow 17"/>
          <p:cNvSpPr/>
          <p:nvPr userDrawn="1"/>
        </p:nvSpPr>
        <p:spPr>
          <a:xfrm rot="19272656">
            <a:off x="4957763" y="2932837"/>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9" name="Right Arrow 18"/>
          <p:cNvSpPr/>
          <p:nvPr userDrawn="1"/>
        </p:nvSpPr>
        <p:spPr>
          <a:xfrm rot="2327344" flipV="1">
            <a:off x="4987925" y="4055200"/>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0" name="Right Arrow 19"/>
          <p:cNvSpPr/>
          <p:nvPr userDrawn="1"/>
        </p:nvSpPr>
        <p:spPr>
          <a:xfrm rot="2327344" flipH="1">
            <a:off x="1909763" y="2932837"/>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Right Arrow 21"/>
          <p:cNvSpPr/>
          <p:nvPr userDrawn="1"/>
        </p:nvSpPr>
        <p:spPr>
          <a:xfrm rot="19272656" flipH="1" flipV="1">
            <a:off x="1939925" y="4055200"/>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3" name="Rectangle 22"/>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5" name="Rectangle 24"/>
          <p:cNvSpPr/>
          <p:nvPr userDrawn="1"/>
        </p:nvSpPr>
        <p:spPr>
          <a:xfrm>
            <a:off x="466725"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userDrawn="1"/>
        </p:nvSpPr>
        <p:spPr>
          <a:xfrm>
            <a:off x="466725"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7091363"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7091363"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771776" y="1988809"/>
            <a:ext cx="3517834" cy="3510468"/>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dirty="0" smtClean="0"/>
              <a:t>Click to edit Master text styles</a:t>
            </a:r>
          </a:p>
        </p:txBody>
      </p:sp>
      <p:sp>
        <p:nvSpPr>
          <p:cNvPr id="31" name="Content Placeholder 2"/>
          <p:cNvSpPr>
            <a:spLocks noGrp="1"/>
          </p:cNvSpPr>
          <p:nvPr>
            <p:ph sz="quarter" idx="31"/>
          </p:nvPr>
        </p:nvSpPr>
        <p:spPr>
          <a:xfrm>
            <a:off x="538840"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32"/>
          </p:nvPr>
        </p:nvSpPr>
        <p:spPr>
          <a:xfrm>
            <a:off x="538840"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4" name="Content Placeholder 2"/>
          <p:cNvSpPr>
            <a:spLocks noGrp="1"/>
          </p:cNvSpPr>
          <p:nvPr>
            <p:ph sz="quarter" idx="35"/>
          </p:nvPr>
        </p:nvSpPr>
        <p:spPr>
          <a:xfrm>
            <a:off x="7163125"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Slide Number Placeholder 5"/>
          <p:cNvSpPr>
            <a:spLocks noGrp="1"/>
          </p:cNvSpPr>
          <p:nvPr>
            <p:ph type="sldNum" sz="quarter" idx="36"/>
          </p:nvPr>
        </p:nvSpPr>
        <p:spPr>
          <a:xfrm>
            <a:off x="431800" y="6124575"/>
            <a:ext cx="482600" cy="412750"/>
          </a:xfrm>
          <a:prstGeom prst="rect">
            <a:avLst/>
          </a:prstGeom>
        </p:spPr>
        <p:txBody>
          <a:bodyPr/>
          <a:lstStyle>
            <a:lvl1pPr>
              <a:defRPr sz="900">
                <a:cs typeface="Arial" charset="0"/>
              </a:defRPr>
            </a:lvl1pPr>
          </a:lstStyle>
          <a:p>
            <a:pPr>
              <a:defRPr/>
            </a:pPr>
            <a:fld id="{936C213A-326B-49C2-8F91-5415F341CE76}"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554450304"/>
      </p:ext>
    </p:extLst>
  </p:cSld>
  <p:clrMapOvr>
    <a:masterClrMapping/>
  </p:clrMapOvr>
  <p:timing>
    <p:tnLst>
      <p:par>
        <p:cT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userDrawn="1">
  <p:cSld name="10_1 Product (lef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lvl1pPr marL="0" inden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1326003"/>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userDrawn="1">
  <p:cSld name="2 x product (large &amp; multi)">
    <p:spTree>
      <p:nvGrpSpPr>
        <p:cNvPr id="1" name=""/>
        <p:cNvGrpSpPr/>
        <p:nvPr/>
      </p:nvGrpSpPr>
      <p:grpSpPr>
        <a:xfrm>
          <a:off x="0" y="0"/>
          <a:ext cx="0" cy="0"/>
          <a:chOff x="0" y="0"/>
          <a:chExt cx="0" cy="0"/>
        </a:xfrm>
      </p:grpSpPr>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244214763"/>
      </p:ext>
    </p:extLst>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preserve="1" userDrawn="1">
  <p:cSld name="1_2 x product (large &amp; multi)">
    <p:spTree>
      <p:nvGrpSpPr>
        <p:cNvPr id="1" name=""/>
        <p:cNvGrpSpPr/>
        <p:nvPr/>
      </p:nvGrpSpPr>
      <p:grpSpPr>
        <a:xfrm>
          <a:off x="0" y="0"/>
          <a:ext cx="0" cy="0"/>
          <a:chOff x="0" y="0"/>
          <a:chExt cx="0" cy="0"/>
        </a:xfrm>
      </p:grpSpPr>
      <p:sp>
        <p:nvSpPr>
          <p:cNvPr id="9" name="Rectangle 8"/>
          <p:cNvSpPr/>
          <p:nvPr/>
        </p:nvSpPr>
        <p:spPr>
          <a:xfrm>
            <a:off x="466725" y="1461275"/>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4710113" y="1461275"/>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755650" y="5380812"/>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5000625" y="5380812"/>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1108075" y="1178700"/>
            <a:ext cx="6848475" cy="7874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379074"/>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379409"/>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2027113"/>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2027113"/>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245375"/>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813900095"/>
      </p:ext>
    </p:extLst>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userDrawn="1">
  <p:cSld name="27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2095161064"/>
      </p:ext>
    </p:extLst>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userDrawn="1">
  <p:cSld name="30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3366770977"/>
      </p:ext>
    </p:extLst>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userDrawn="1">
  <p:cSld name="Bullet Point x 3 (top)">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025433827"/>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1_Bullet Point x 3 (top)">
    <p:spTree>
      <p:nvGrpSpPr>
        <p:cNvPr id="1" name=""/>
        <p:cNvGrpSpPr/>
        <p:nvPr/>
      </p:nvGrpSpPr>
      <p:grpSpPr>
        <a:xfrm>
          <a:off x="0" y="0"/>
          <a:ext cx="0" cy="0"/>
          <a:chOff x="0" y="0"/>
          <a:chExt cx="0" cy="0"/>
        </a:xfrm>
      </p:grpSpPr>
      <p:sp>
        <p:nvSpPr>
          <p:cNvPr id="7" name="Oval 6"/>
          <p:cNvSpPr/>
          <p:nvPr/>
        </p:nvSpPr>
        <p:spPr>
          <a:xfrm>
            <a:off x="981576" y="1448736"/>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Oval 7"/>
          <p:cNvSpPr/>
          <p:nvPr userDrawn="1"/>
        </p:nvSpPr>
        <p:spPr>
          <a:xfrm>
            <a:off x="977988" y="2317559"/>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9" name="Oval 8"/>
          <p:cNvSpPr/>
          <p:nvPr userDrawn="1"/>
        </p:nvSpPr>
        <p:spPr>
          <a:xfrm>
            <a:off x="977988" y="3127667"/>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971520" y="3969072"/>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Oval 10"/>
          <p:cNvSpPr/>
          <p:nvPr userDrawn="1"/>
        </p:nvSpPr>
        <p:spPr>
          <a:xfrm>
            <a:off x="977988" y="4779180"/>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Tree>
    <p:extLst>
      <p:ext uri="{BB962C8B-B14F-4D97-AF65-F5344CB8AC3E}">
        <p14:creationId xmlns:p14="http://schemas.microsoft.com/office/powerpoint/2010/main" val="2609692965"/>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1_1 Product (left) &amp; text/graph option">
    <p:spTree>
      <p:nvGrpSpPr>
        <p:cNvPr id="1" name=""/>
        <p:cNvGrpSpPr/>
        <p:nvPr/>
      </p:nvGrpSpPr>
      <p:grpSpPr>
        <a:xfrm>
          <a:off x="0" y="0"/>
          <a:ext cx="0" cy="0"/>
          <a:chOff x="0" y="0"/>
          <a:chExt cx="0" cy="0"/>
        </a:xfrm>
      </p:grpSpPr>
      <p:sp>
        <p:nvSpPr>
          <p:cNvPr id="8" name="Rectangle 7"/>
          <p:cNvSpPr/>
          <p:nvPr/>
        </p:nvSpPr>
        <p:spPr>
          <a:xfrm>
            <a:off x="466725" y="1177472"/>
            <a:ext cx="2636838" cy="477186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2788" y="1178700"/>
            <a:ext cx="5426075" cy="9001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3254101" y="1177472"/>
            <a:ext cx="5423174" cy="721324"/>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1249324"/>
            <a:ext cx="2519363" cy="489743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Content Placeholder 4"/>
          <p:cNvSpPr>
            <a:spLocks noGrp="1"/>
          </p:cNvSpPr>
          <p:nvPr>
            <p:ph sz="quarter" idx="17"/>
          </p:nvPr>
        </p:nvSpPr>
        <p:spPr>
          <a:xfrm>
            <a:off x="3252788" y="2258844"/>
            <a:ext cx="5426075" cy="172761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4"/>
          <p:cNvSpPr>
            <a:spLocks noGrp="1"/>
          </p:cNvSpPr>
          <p:nvPr>
            <p:ph sz="quarter" idx="18"/>
          </p:nvPr>
        </p:nvSpPr>
        <p:spPr>
          <a:xfrm>
            <a:off x="3252788" y="4131082"/>
            <a:ext cx="5426075" cy="1818254"/>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852378075"/>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userDrawn="1">
  <p:cSld name="1_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2" name="Title 1"/>
          <p:cNvSpPr>
            <a:spLocks noGrp="1"/>
          </p:cNvSpPr>
          <p:nvPr>
            <p:ph type="ctrTitle"/>
          </p:nvPr>
        </p:nvSpPr>
        <p:spPr>
          <a:xfrm>
            <a:off x="1549920" y="2492870"/>
            <a:ext cx="2949503" cy="360050"/>
          </a:xfrm>
        </p:spPr>
        <p:txBody>
          <a:bodyPr lIns="0" rIns="0" anchor="t">
            <a:noAutofit/>
          </a:bodyPr>
          <a:lstStyle>
            <a:lvl1pPr algn="l">
              <a:defRPr sz="20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1547580" y="2868224"/>
            <a:ext cx="2952410" cy="432060"/>
          </a:xfrm>
        </p:spPr>
        <p:txBody>
          <a:bodyPr lIns="0" rIns="0">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35" name="Content Placeholder 13"/>
          <p:cNvSpPr>
            <a:spLocks noGrp="1"/>
          </p:cNvSpPr>
          <p:nvPr>
            <p:ph sz="quarter" idx="15"/>
          </p:nvPr>
        </p:nvSpPr>
        <p:spPr>
          <a:xfrm>
            <a:off x="2491567"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3527900405"/>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userDrawn="1">
  <p:cSld name="5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2189317"/>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userDrawn="1">
  <p:cSld name="6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44450853"/>
      </p:ext>
    </p:extLst>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userDrawn="1">
  <p:cSld name="7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02232813"/>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userDrawn="1">
  <p:cSld name="8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463129"/>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userDrawn="1">
  <p:cSld name="9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94062568"/>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userDrawn="1">
  <p:cSld name="10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81510542"/>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userDrawn="1">
  <p:cSld name="11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34026353"/>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userDrawn="1">
  <p:cSld name="1_Global Region">
    <p:spTree>
      <p:nvGrpSpPr>
        <p:cNvPr id="1" name=""/>
        <p:cNvGrpSpPr/>
        <p:nvPr/>
      </p:nvGrpSpPr>
      <p:grpSpPr>
        <a:xfrm>
          <a:off x="0" y="0"/>
          <a:ext cx="0" cy="0"/>
          <a:chOff x="0" y="0"/>
          <a:chExt cx="0" cy="0"/>
        </a:xfrm>
      </p:grpSpPr>
      <p:sp>
        <p:nvSpPr>
          <p:cNvPr id="4" name="Title 1"/>
          <p:cNvSpPr>
            <a:spLocks noGrp="1"/>
          </p:cNvSpPr>
          <p:nvPr>
            <p:ph type="title"/>
          </p:nvPr>
        </p:nvSpPr>
        <p:spPr>
          <a:xfrm>
            <a:off x="755576" y="1124744"/>
            <a:ext cx="4464496" cy="432048"/>
          </a:xfrm>
          <a:prstGeom prst="rect">
            <a:avLst/>
          </a:prstGeom>
          <a:solidFill>
            <a:schemeClr val="accent1"/>
          </a:solidFill>
        </p:spPr>
        <p:txBody>
          <a:bodyPr lIns="144000" rIns="46800"/>
          <a:lstStyle>
            <a:lvl1pPr algn="l">
              <a:defRPr lang="en-GB" sz="2000" b="1" dirty="0">
                <a:solidFill>
                  <a:schemeClr val="bg1"/>
                </a:solidFill>
              </a:defRPr>
            </a:lvl1pPr>
          </a:lstStyle>
          <a:p>
            <a:r>
              <a:rPr lang="en-US" smtClean="0"/>
              <a:t>Click to edit Master title style</a:t>
            </a:r>
            <a:endParaRPr lang="en-GB" dirty="0"/>
          </a:p>
        </p:txBody>
      </p:sp>
      <p:sp>
        <p:nvSpPr>
          <p:cNvPr id="7" name="Text Placeholder 7"/>
          <p:cNvSpPr>
            <a:spLocks noGrp="1"/>
          </p:cNvSpPr>
          <p:nvPr>
            <p:ph idx="1"/>
          </p:nvPr>
        </p:nvSpPr>
        <p:spPr bwMode="auto">
          <a:xfrm>
            <a:off x="755576" y="1700808"/>
            <a:ext cx="7560840" cy="3168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p:txBody>
      </p:sp>
    </p:spTree>
    <p:extLst>
      <p:ext uri="{BB962C8B-B14F-4D97-AF65-F5344CB8AC3E}">
        <p14:creationId xmlns:p14="http://schemas.microsoft.com/office/powerpoint/2010/main" val="3246717878"/>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userDrawn="1">
  <p:cSld name="12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67959600"/>
      </p:ext>
    </p:extLst>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userDrawn="1">
  <p:cSld name="13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55209810"/>
      </p:ext>
    </p:extLst>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userDrawn="1">
  <p:cSld name="14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7781547"/>
      </p:ext>
    </p:extLst>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userDrawn="1">
  <p:cSld name="15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93826761"/>
      </p:ext>
    </p:extLst>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userDrawn="1">
  <p:cSld name="2_Large bullet boxes x 3 (gradient)">
    <p:spTree>
      <p:nvGrpSpPr>
        <p:cNvPr id="1" name=""/>
        <p:cNvGrpSpPr/>
        <p:nvPr/>
      </p:nvGrpSpPr>
      <p:grpSpPr>
        <a:xfrm>
          <a:off x="0" y="0"/>
          <a:ext cx="0" cy="0"/>
          <a:chOff x="0" y="0"/>
          <a:chExt cx="0" cy="0"/>
        </a:xfrm>
      </p:grpSpPr>
      <p:sp>
        <p:nvSpPr>
          <p:cNvPr id="11" name="Rectangle 10"/>
          <p:cNvSpPr/>
          <p:nvPr userDrawn="1"/>
        </p:nvSpPr>
        <p:spPr>
          <a:xfrm>
            <a:off x="466725" y="2565400"/>
            <a:ext cx="8210550" cy="1871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Rectangle 11"/>
          <p:cNvSpPr/>
          <p:nvPr userDrawn="1"/>
        </p:nvSpPr>
        <p:spPr>
          <a:xfrm>
            <a:off x="3271838" y="981075"/>
            <a:ext cx="2543175" cy="4962525"/>
          </a:xfrm>
          <a:prstGeom prst="rect">
            <a:avLst/>
          </a:prstGeom>
          <a:solidFill>
            <a:schemeClr val="bg1"/>
          </a:solid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3" name="Rectangle 12"/>
          <p:cNvSpPr/>
          <p:nvPr userDrawn="1"/>
        </p:nvSpPr>
        <p:spPr>
          <a:xfrm>
            <a:off x="5946775" y="981075"/>
            <a:ext cx="2543175" cy="4962525"/>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4" name="Rectangle 13"/>
          <p:cNvSpPr/>
          <p:nvPr userDrawn="1"/>
        </p:nvSpPr>
        <p:spPr>
          <a:xfrm>
            <a:off x="3271838" y="5013325"/>
            <a:ext cx="2541587" cy="93662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userDrawn="1"/>
        </p:nvSpPr>
        <p:spPr>
          <a:xfrm>
            <a:off x="5946775" y="5013325"/>
            <a:ext cx="254158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userDrawn="1"/>
        </p:nvSpPr>
        <p:spPr>
          <a:xfrm>
            <a:off x="3268663" y="981075"/>
            <a:ext cx="2543175" cy="4962525"/>
          </a:xfrm>
          <a:prstGeom prst="rect">
            <a:avLst/>
          </a:prstGeom>
          <a:no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8" name="Rectangle 17"/>
          <p:cNvSpPr/>
          <p:nvPr userDrawn="1"/>
        </p:nvSpPr>
        <p:spPr>
          <a:xfrm>
            <a:off x="5945188" y="981075"/>
            <a:ext cx="2543175" cy="4962525"/>
          </a:xfrm>
          <a:prstGeom prst="rect">
            <a:avLst/>
          </a:prstGeom>
          <a:no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27" name="Content Placeholder 2"/>
          <p:cNvSpPr>
            <a:spLocks noGrp="1"/>
          </p:cNvSpPr>
          <p:nvPr>
            <p:ph sz="quarter" idx="62"/>
          </p:nvPr>
        </p:nvSpPr>
        <p:spPr>
          <a:xfrm>
            <a:off x="6042026"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29" name="Text Placeholder 2"/>
          <p:cNvSpPr>
            <a:spLocks noGrp="1"/>
          </p:cNvSpPr>
          <p:nvPr>
            <p:ph type="body" idx="64"/>
          </p:nvPr>
        </p:nvSpPr>
        <p:spPr>
          <a:xfrm>
            <a:off x="3379335" y="1116943"/>
            <a:ext cx="2326593" cy="583726"/>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65"/>
          </p:nvPr>
        </p:nvSpPr>
        <p:spPr>
          <a:xfrm>
            <a:off x="6054273" y="1117082"/>
            <a:ext cx="2326593"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Content Placeholder 2"/>
          <p:cNvSpPr>
            <a:spLocks noGrp="1"/>
          </p:cNvSpPr>
          <p:nvPr>
            <p:ph sz="quarter" idx="66"/>
          </p:nvPr>
        </p:nvSpPr>
        <p:spPr>
          <a:xfrm>
            <a:off x="3367088"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32" name="Content Placeholder 2"/>
          <p:cNvSpPr>
            <a:spLocks noGrp="1"/>
          </p:cNvSpPr>
          <p:nvPr>
            <p:ph sz="quarter" idx="68"/>
          </p:nvPr>
        </p:nvSpPr>
        <p:spPr>
          <a:xfrm>
            <a:off x="641350" y="1744910"/>
            <a:ext cx="2541587" cy="3434509"/>
          </a:xfrm>
          <a:solidFill>
            <a:schemeClr val="bg2"/>
          </a:solidFill>
          <a:ln>
            <a:solidFill>
              <a:schemeClr val="accent1"/>
            </a:solidFill>
          </a:ln>
        </p:spPr>
        <p:txBody>
          <a:bodyPr lIns="90000" tIns="90000" rIns="90000" bIns="90000" anchor="ctr"/>
          <a:lstStyle>
            <a:lvl1pPr marL="0" indent="0" algn="ctr">
              <a:buNone/>
              <a:defRPr sz="1600"/>
            </a:lvl1pPr>
            <a:lvl2pPr>
              <a:defRPr sz="1050"/>
            </a:lvl2pPr>
            <a:lvl3pPr>
              <a:defRPr sz="1050"/>
            </a:lvl3pPr>
            <a:lvl4pPr>
              <a:defRPr sz="1050"/>
            </a:lvl4pPr>
            <a:lvl5pPr>
              <a:defRPr sz="1050"/>
            </a:lvl5pPr>
          </a:lstStyle>
          <a:p>
            <a:pPr lvl="0"/>
            <a:r>
              <a:rPr lang="en-US" smtClean="0"/>
              <a:t>Click to edit Master text styles</a:t>
            </a:r>
          </a:p>
        </p:txBody>
      </p:sp>
      <p:sp>
        <p:nvSpPr>
          <p:cNvPr id="34" name="Content Placeholder 2"/>
          <p:cNvSpPr>
            <a:spLocks noGrp="1"/>
          </p:cNvSpPr>
          <p:nvPr>
            <p:ph sz="quarter" idx="42"/>
          </p:nvPr>
        </p:nvSpPr>
        <p:spPr>
          <a:xfrm>
            <a:off x="3384077"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5" name="Content Placeholder 2"/>
          <p:cNvSpPr>
            <a:spLocks noGrp="1"/>
          </p:cNvSpPr>
          <p:nvPr>
            <p:ph sz="quarter" idx="44"/>
          </p:nvPr>
        </p:nvSpPr>
        <p:spPr>
          <a:xfrm>
            <a:off x="6059015"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19"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20" name="Text Placeholder 7"/>
          <p:cNvSpPr>
            <a:spLocks noGrp="1"/>
          </p:cNvSpPr>
          <p:nvPr>
            <p:ph idx="69"/>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66393044"/>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userDrawn="1">
  <p:cSld name="2_GNPD x 1 product">
    <p:spTree>
      <p:nvGrpSpPr>
        <p:cNvPr id="1" name=""/>
        <p:cNvGrpSpPr/>
        <p:nvPr/>
      </p:nvGrpSpPr>
      <p:grpSpPr>
        <a:xfrm>
          <a:off x="0" y="0"/>
          <a:ext cx="0" cy="0"/>
          <a:chOff x="0" y="0"/>
          <a:chExt cx="0" cy="0"/>
        </a:xfrm>
      </p:grpSpPr>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1894713"/>
      </p:ext>
    </p:extLst>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userDrawn="1">
  <p:cSld name="16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42309287"/>
      </p:ext>
    </p:extLst>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userDrawn="1">
  <p:cSld name="40_Custom Layout">
    <p:spTree>
      <p:nvGrpSpPr>
        <p:cNvPr id="1" name=""/>
        <p:cNvGrpSpPr/>
        <p:nvPr/>
      </p:nvGrpSpPr>
      <p:grpSpPr>
        <a:xfrm>
          <a:off x="0" y="0"/>
          <a:ext cx="0" cy="0"/>
          <a:chOff x="0" y="0"/>
          <a:chExt cx="0" cy="0"/>
        </a:xfrm>
      </p:grpSpPr>
      <p:sp>
        <p:nvSpPr>
          <p:cNvPr id="10" name="Oval 9"/>
          <p:cNvSpPr>
            <a:spLocks noChangeAspect="1"/>
          </p:cNvSpPr>
          <p:nvPr userDrawn="1"/>
        </p:nvSpPr>
        <p:spPr>
          <a:xfrm>
            <a:off x="881509" y="908664"/>
            <a:ext cx="1671192" cy="16711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Oval 11"/>
          <p:cNvSpPr>
            <a:spLocks noChangeAspect="1"/>
          </p:cNvSpPr>
          <p:nvPr userDrawn="1"/>
        </p:nvSpPr>
        <p:spPr>
          <a:xfrm>
            <a:off x="881509" y="2683320"/>
            <a:ext cx="1671192" cy="167119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5" name="Oval 14"/>
          <p:cNvSpPr>
            <a:spLocks noChangeAspect="1"/>
          </p:cNvSpPr>
          <p:nvPr userDrawn="1"/>
        </p:nvSpPr>
        <p:spPr>
          <a:xfrm>
            <a:off x="881509" y="4458168"/>
            <a:ext cx="1671192" cy="16711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3" name="Content Placeholder 3"/>
          <p:cNvSpPr>
            <a:spLocks noGrp="1"/>
          </p:cNvSpPr>
          <p:nvPr>
            <p:ph sz="quarter" idx="44"/>
          </p:nvPr>
        </p:nvSpPr>
        <p:spPr>
          <a:xfrm>
            <a:off x="971520" y="1088688"/>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dirty="0" smtClean="0"/>
              <a:t>Click to edit Master text styles</a:t>
            </a:r>
          </a:p>
        </p:txBody>
      </p:sp>
      <p:sp>
        <p:nvSpPr>
          <p:cNvPr id="8"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9" name="Content Placeholder 3"/>
          <p:cNvSpPr>
            <a:spLocks noGrp="1"/>
          </p:cNvSpPr>
          <p:nvPr>
            <p:ph sz="quarter" idx="41"/>
          </p:nvPr>
        </p:nvSpPr>
        <p:spPr>
          <a:xfrm>
            <a:off x="2195736" y="1178700"/>
            <a:ext cx="6264696" cy="1152128"/>
          </a:xfrm>
          <a:ln>
            <a:solidFill>
              <a:schemeClr val="accent1"/>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3" name="Content Placeholder 3"/>
          <p:cNvSpPr>
            <a:spLocks noGrp="1"/>
          </p:cNvSpPr>
          <p:nvPr>
            <p:ph sz="quarter" idx="52"/>
          </p:nvPr>
        </p:nvSpPr>
        <p:spPr>
          <a:xfrm>
            <a:off x="971520" y="2888928"/>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4" name="Content Placeholder 3"/>
          <p:cNvSpPr>
            <a:spLocks noGrp="1"/>
          </p:cNvSpPr>
          <p:nvPr>
            <p:ph sz="quarter" idx="53"/>
          </p:nvPr>
        </p:nvSpPr>
        <p:spPr>
          <a:xfrm>
            <a:off x="2195736" y="2888928"/>
            <a:ext cx="6264696" cy="1152128"/>
          </a:xfrm>
          <a:ln>
            <a:solidFill>
              <a:schemeClr val="bg1">
                <a:lumMod val="50000"/>
              </a:schemeClr>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7" name="Content Placeholder 3"/>
          <p:cNvSpPr>
            <a:spLocks noGrp="1"/>
          </p:cNvSpPr>
          <p:nvPr>
            <p:ph sz="quarter" idx="54"/>
          </p:nvPr>
        </p:nvSpPr>
        <p:spPr>
          <a:xfrm>
            <a:off x="971520" y="4733601"/>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dirty="0" smtClean="0"/>
              <a:t>Click to edit Master text styles</a:t>
            </a:r>
          </a:p>
        </p:txBody>
      </p:sp>
      <p:sp>
        <p:nvSpPr>
          <p:cNvPr id="18" name="Content Placeholder 3"/>
          <p:cNvSpPr>
            <a:spLocks noGrp="1"/>
          </p:cNvSpPr>
          <p:nvPr>
            <p:ph sz="quarter" idx="55"/>
          </p:nvPr>
        </p:nvSpPr>
        <p:spPr>
          <a:xfrm>
            <a:off x="2195736" y="4779180"/>
            <a:ext cx="6264696" cy="1152128"/>
          </a:xfrm>
          <a:ln>
            <a:solidFill>
              <a:schemeClr val="accent2"/>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9" name="Text Placeholder 7"/>
          <p:cNvSpPr>
            <a:spLocks noGrp="1"/>
          </p:cNvSpPr>
          <p:nvPr>
            <p:ph idx="42"/>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53313958"/>
      </p:ext>
    </p:extLst>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userDrawn="1">
  <p:cSld name="Global Region">
    <p:spTree>
      <p:nvGrpSpPr>
        <p:cNvPr id="1" name=""/>
        <p:cNvGrpSpPr/>
        <p:nvPr/>
      </p:nvGrpSpPr>
      <p:grpSpPr>
        <a:xfrm>
          <a:off x="0" y="0"/>
          <a:ext cx="0" cy="0"/>
          <a:chOff x="0" y="0"/>
          <a:chExt cx="0" cy="0"/>
        </a:xfrm>
      </p:grpSpPr>
      <p:pic>
        <p:nvPicPr>
          <p:cNvPr id="5" name="Picture 4"/>
          <p:cNvPicPr>
            <a:picLocks noChangeAspect="1" noChangeArrowheads="1"/>
          </p:cNvPicPr>
          <p:nvPr userDrawn="1"/>
        </p:nvPicPr>
        <p:blipFill rotWithShape="1">
          <a:blip r:embed="rId2" cstate="email">
            <a:duotone>
              <a:schemeClr val="accent6">
                <a:shade val="45000"/>
                <a:satMod val="135000"/>
              </a:schemeClr>
              <a:prstClr val="white"/>
            </a:duotone>
            <a:extLst>
              <a:ext uri="{28A0092B-C50C-407E-A947-70E740481C1C}">
                <a14:useLocalDpi xmlns:a14="http://schemas.microsoft.com/office/drawing/2010/main"/>
              </a:ext>
            </a:extLst>
          </a:blip>
          <a:srcRect/>
          <a:stretch/>
        </p:blipFill>
        <p:spPr bwMode="auto">
          <a:xfrm>
            <a:off x="4283968" y="1066956"/>
            <a:ext cx="4504972" cy="2722092"/>
          </a:xfrm>
          <a:prstGeom prst="rect">
            <a:avLst/>
          </a:prstGeom>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itle 1"/>
          <p:cNvSpPr>
            <a:spLocks noGrp="1"/>
          </p:cNvSpPr>
          <p:nvPr>
            <p:ph type="title"/>
          </p:nvPr>
        </p:nvSpPr>
        <p:spPr>
          <a:xfrm>
            <a:off x="755576" y="1124744"/>
            <a:ext cx="5472608" cy="432048"/>
          </a:xfrm>
          <a:prstGeom prst="rect">
            <a:avLst/>
          </a:prstGeom>
          <a:solidFill>
            <a:schemeClr val="bg1">
              <a:lumMod val="50000"/>
            </a:schemeClr>
          </a:solidFill>
        </p:spPr>
        <p:txBody>
          <a:bodyPr lIns="144000" rIns="46800"/>
          <a:lstStyle>
            <a:lvl1pPr algn="l">
              <a:defRPr lang="en-GB" sz="2000" b="1" dirty="0">
                <a:solidFill>
                  <a:schemeClr val="bg1"/>
                </a:solidFill>
              </a:defRPr>
            </a:lvl1pPr>
          </a:lstStyle>
          <a:p>
            <a:r>
              <a:rPr lang="en-US" smtClean="0"/>
              <a:t>Click to edit Master title style</a:t>
            </a:r>
            <a:endParaRPr lang="en-GB" dirty="0"/>
          </a:p>
        </p:txBody>
      </p:sp>
      <p:sp>
        <p:nvSpPr>
          <p:cNvPr id="7" name="Text Placeholder 7"/>
          <p:cNvSpPr>
            <a:spLocks noGrp="1"/>
          </p:cNvSpPr>
          <p:nvPr>
            <p:ph idx="1"/>
          </p:nvPr>
        </p:nvSpPr>
        <p:spPr bwMode="auto">
          <a:xfrm>
            <a:off x="755576" y="1700808"/>
            <a:ext cx="7560840" cy="3168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p:txBody>
      </p:sp>
    </p:spTree>
    <p:extLst>
      <p:ext uri="{BB962C8B-B14F-4D97-AF65-F5344CB8AC3E}">
        <p14:creationId xmlns:p14="http://schemas.microsoft.com/office/powerpoint/2010/main" val="466521964"/>
      </p:ext>
    </p:extLst>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userDrawn="1">
  <p:cSld name="The Consumer">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8" name="TextBox 7"/>
          <p:cNvSpPr txBox="1">
            <a:spLocks noChangeArrowheads="1"/>
          </p:cNvSpPr>
          <p:nvPr userDrawn="1"/>
        </p:nvSpPr>
        <p:spPr bwMode="auto">
          <a:xfrm>
            <a:off x="466725" y="5913438"/>
            <a:ext cx="9366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defRPr/>
            </a:pPr>
            <a:r>
              <a:rPr lang="en-GB" sz="1000" i="1" dirty="0" smtClean="0">
                <a:solidFill>
                  <a:prstClr val="black"/>
                </a:solidFill>
                <a:latin typeface="Verdana" pitchFamily="34" charset="0"/>
                <a:ea typeface="Verdana" pitchFamily="34" charset="0"/>
                <a:cs typeface="Verdana" pitchFamily="34" charset="0"/>
              </a:rPr>
              <a:t>Source:</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4"/>
                </a:solidFill>
                <a:latin typeface="Verdana"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349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400"/>
            </a:lvl1pPr>
            <a:lvl2pPr marL="176213" indent="0">
              <a:buNone/>
              <a:defRPr/>
            </a:lvl2pPr>
            <a:lvl3pPr marL="536575" indent="0">
              <a:buNone/>
              <a:defRPr/>
            </a:lvl3pPr>
            <a:lvl4pPr marL="896937" indent="0">
              <a:buNone/>
              <a:defRPr/>
            </a:lvl4pPr>
            <a:lvl5pPr marL="1258887" indent="0">
              <a:buNone/>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ext Placeholder 7"/>
          <p:cNvSpPr>
            <a:spLocks noGrp="1"/>
          </p:cNvSpPr>
          <p:nvPr>
            <p:ph idx="10"/>
          </p:nvPr>
        </p:nvSpPr>
        <p:spPr bwMode="auto">
          <a:xfrm>
            <a:off x="457200" y="1321835"/>
            <a:ext cx="8229600" cy="306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i="1"/>
            </a:lvl1pPr>
            <a:lvl2pPr marL="176213" indent="0">
              <a:buNone/>
              <a:defRPr sz="1100" i="1"/>
            </a:lvl2pPr>
            <a:lvl3pPr marL="536575" indent="0">
              <a:buNone/>
              <a:defRPr sz="1100" i="1"/>
            </a:lvl3pPr>
            <a:lvl4pPr marL="896937" indent="0">
              <a:buNone/>
              <a:defRPr sz="1100" i="1"/>
            </a:lvl4pPr>
            <a:lvl5pPr marL="1258887" indent="0">
              <a:buNone/>
              <a:defRPr sz="1100" i="1"/>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Content Placeholder 2"/>
          <p:cNvSpPr>
            <a:spLocks noGrp="1"/>
          </p:cNvSpPr>
          <p:nvPr>
            <p:ph idx="40"/>
          </p:nvPr>
        </p:nvSpPr>
        <p:spPr>
          <a:xfrm>
            <a:off x="1115521" y="5815919"/>
            <a:ext cx="3312459" cy="421393"/>
          </a:xfrm>
        </p:spPr>
        <p:txBody>
          <a:bodyPr anchor="ctr">
            <a:normAutofit/>
          </a:bodyPr>
          <a:lstStyle>
            <a:lvl1pPr marL="0" indent="0">
              <a:buClr>
                <a:schemeClr val="accent1"/>
              </a:buClr>
              <a:buSzPct val="150000"/>
              <a:buFont typeface="Arial" pitchFamily="34" charset="0"/>
              <a:buNone/>
              <a:defRPr sz="10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Tree>
    <p:extLst>
      <p:ext uri="{BB962C8B-B14F-4D97-AF65-F5344CB8AC3E}">
        <p14:creationId xmlns:p14="http://schemas.microsoft.com/office/powerpoint/2010/main" val="4283532345"/>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Slide Number Placeholder 3"/>
          <p:cNvSpPr>
            <a:spLocks noGrp="1"/>
          </p:cNvSpPr>
          <p:nvPr>
            <p:ph type="sldNum" sz="quarter" idx="10"/>
          </p:nvPr>
        </p:nvSpPr>
        <p:spPr>
          <a:xfrm>
            <a:off x="468254" y="6453861"/>
            <a:ext cx="356508" cy="184666"/>
          </a:xfrm>
          <a:prstGeom prst="rect">
            <a:avLst/>
          </a:prstGeom>
        </p:spPr>
        <p:txBody>
          <a:bodyPr/>
          <a:lstStyle>
            <a:lvl1pPr>
              <a:defRPr/>
            </a:lvl1pPr>
          </a:lstStyle>
          <a:p>
            <a:fld id="{67629D83-F34D-446D-9F49-7F5F0B139F0C}"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4210323566"/>
      </p:ext>
    </p:extLst>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userDrawn="1">
  <p:cSld name="21_Content">
    <p:spTree>
      <p:nvGrpSpPr>
        <p:cNvPr id="1" name=""/>
        <p:cNvGrpSpPr/>
        <p:nvPr/>
      </p:nvGrpSpPr>
      <p:grpSpPr>
        <a:xfrm>
          <a:off x="0" y="0"/>
          <a:ext cx="0" cy="0"/>
          <a:chOff x="0" y="0"/>
          <a:chExt cx="0" cy="0"/>
        </a:xfrm>
      </p:grpSpPr>
      <p:cxnSp>
        <p:nvCxnSpPr>
          <p:cNvPr id="3" name="Straight Connector 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Slide Number Placeholder 5"/>
          <p:cNvSpPr>
            <a:spLocks noGrp="1"/>
          </p:cNvSpPr>
          <p:nvPr>
            <p:ph type="sldNum" sz="quarter" idx="10"/>
          </p:nvPr>
        </p:nvSpPr>
        <p:spPr>
          <a:xfrm>
            <a:off x="487363" y="6124575"/>
            <a:ext cx="412750" cy="412750"/>
          </a:xfrm>
          <a:prstGeom prst="rect">
            <a:avLst/>
          </a:prstGeom>
        </p:spPr>
        <p:txBody>
          <a:bodyPr/>
          <a:lstStyle>
            <a:lvl1pPr>
              <a:defRPr/>
            </a:lvl1pPr>
          </a:lstStyle>
          <a:p>
            <a:pPr>
              <a:defRPr/>
            </a:pPr>
            <a:fld id="{20AD9483-3C09-41E7-839E-CC436FDE182D}"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3813328815"/>
      </p:ext>
    </p:extLst>
  </p:cSld>
  <p:clrMapOvr>
    <a:masterClrMapping/>
  </p:clrMapOvr>
</p:sldLayout>
</file>

<file path=ppt/slideLayouts/slideLayout1051.xml><?xml version="1.0" encoding="utf-8"?>
<p:sldLayout xmlns:p="http://schemas.openxmlformats.org/presentationml/2006/main" xmlns:a="http://schemas.openxmlformats.org/drawingml/2006/main" xmlns:r="http://schemas.openxmlformats.org/officeDocument/2006/relationships" preserve="1">
  <p:cSld name="2_Every day at Mintel">
    <p:spTree>
      <p:nvGrpSpPr>
        <p:cNvPr id="1" name=""/>
        <p:cNvGrpSpPr/>
        <p:nvPr/>
      </p:nvGrpSpPr>
      <p:grpSpPr>
        <a:xfrm>
          <a:off x="0" y="0"/>
          <a:ext cx="0" cy="0"/>
          <a:chOff x="0" y="0"/>
          <a:chExt cx="0" cy="0"/>
        </a:xfrm>
      </p:grpSpPr>
      <p:cxnSp>
        <p:nvCxnSpPr>
          <p:cNvPr id="2" name="Straight Connector 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Footer Placeholder 10"/>
          <p:cNvSpPr txBox="1">
            <a:spLocks/>
          </p:cNvSpPr>
          <p:nvPr/>
        </p:nvSpPr>
        <p:spPr>
          <a:xfrm>
            <a:off x="7615238" y="623728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fontAlgn="base" hangingPunct="1">
              <a:spcBef>
                <a:spcPct val="0"/>
              </a:spcBef>
              <a:spcAft>
                <a:spcPct val="0"/>
              </a:spcAft>
              <a:defRPr/>
            </a:pPr>
            <a:r>
              <a:rPr lang="en-GB" sz="1200">
                <a:solidFill>
                  <a:srgbClr val="7054A3"/>
                </a:solidFill>
                <a:latin charset="0" pitchFamily="34" typeface="Verdana"/>
              </a:rPr>
              <a:t>mintel.com</a:t>
            </a:r>
          </a:p>
        </p:txBody>
      </p:sp>
      <p:sp>
        <p:nvSpPr>
          <p:cNvPr id="4" name="Title 1"/>
          <p:cNvSpPr txBox="1">
            <a:spLocks/>
          </p:cNvSpPr>
          <p:nvPr/>
        </p:nvSpPr>
        <p:spPr>
          <a:xfrm>
            <a:off x="457200" y="274638"/>
            <a:ext cx="8229600" cy="417512"/>
          </a:xfrm>
          <a:prstGeom prst="rect">
            <a:avLst/>
          </a:prstGeom>
        </p:spPr>
        <p:txBody>
          <a:bodyPr anchor="ctr" lIns="0" rIns="0">
            <a:normAutofit/>
          </a:bodyPr>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eaLnBrk="1" fontAlgn="base" hangingPunct="1">
              <a:spcBef>
                <a:spcPct val="0"/>
              </a:spcBef>
              <a:spcAft>
                <a:spcPct val="0"/>
              </a:spcAft>
              <a:defRPr/>
            </a:pPr>
            <a:r>
              <a:rPr lang="en-GB">
                <a:solidFill>
                  <a:srgbClr val="7054A3"/>
                </a:solidFill>
                <a:latin charset="0" pitchFamily="34" typeface="Verdana"/>
              </a:rPr>
              <a:t>Every day at Mintel…</a:t>
            </a:r>
          </a:p>
        </p:txBody>
      </p:sp>
      <p:pic>
        <p:nvPicPr>
          <p:cNvPr id="5"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8366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3295194"/>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pic>
        <p:nvPicPr>
          <p:cNvPr id="4"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703263" y="2066925"/>
            <a:ext cx="7974012" cy="0"/>
          </a:xfrm>
          <a:prstGeom prst="line">
            <a:avLst/>
          </a:prstGeom>
        </p:spPr>
        <p:style>
          <a:lnRef idx="1">
            <a:schemeClr val="accent1"/>
          </a:lnRef>
          <a:fillRef idx="0">
            <a:schemeClr val="accent1"/>
          </a:fillRef>
          <a:effectRef idx="0">
            <a:schemeClr val="accent1"/>
          </a:effectRef>
          <a:fontRef idx="minor">
            <a:schemeClr val="tx1"/>
          </a:fontRef>
        </p:style>
      </p:cxnSp>
      <p:pic>
        <p:nvPicPr>
          <p:cNvPr id="6" name="Picture 9"/>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Straight Connector 6"/>
          <p:cNvCxnSpPr/>
          <p:nvPr userDrawn="1"/>
        </p:nvCxnSpPr>
        <p:spPr>
          <a:xfrm>
            <a:off x="827088" y="2060575"/>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37132996"/>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2"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txBox="1">
            <a:spLocks/>
          </p:cNvSpPr>
          <p:nvPr/>
        </p:nvSpPr>
        <p:spPr bwMode="auto">
          <a:xfrm>
            <a:off x="1547813" y="1570038"/>
            <a:ext cx="712946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fontAlgn="base">
              <a:spcBef>
                <a:spcPct val="0"/>
              </a:spcBef>
              <a:spcAft>
                <a:spcPct val="0"/>
              </a:spcAft>
              <a:defRPr/>
            </a:pPr>
            <a:r>
              <a:rPr lang="en-GB">
                <a:solidFill>
                  <a:srgbClr val="7054A3"/>
                </a:solidFill>
                <a:latin typeface="Verdana" pitchFamily="34" charset="0"/>
              </a:rPr>
              <a:t>Click to edit Master title style</a:t>
            </a:r>
          </a:p>
        </p:txBody>
      </p:sp>
    </p:spTree>
    <p:extLst>
      <p:ext uri="{BB962C8B-B14F-4D97-AF65-F5344CB8AC3E}">
        <p14:creationId xmlns:p14="http://schemas.microsoft.com/office/powerpoint/2010/main" val="3025521202"/>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827852118"/>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863560734"/>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8"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46351124"/>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493842829"/>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preserve="1">
  <p:cSld name="2 pull-out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49625003"/>
      </p:ext>
    </p:extLst>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p:cSld name="2 pull-out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68868300"/>
      </p:ext>
    </p:extLst>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p:cSld name="2 pull-out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05300519"/>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preserve="1">
  <p:cSld name="2 pull-out (magenta)">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3238931"/>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64758215"/>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preserve="1">
  <p:cSld name="large pull-out (purple)">
    <p:spTree>
      <p:nvGrpSpPr>
        <p:cNvPr id="1" name=""/>
        <p:cNvGrpSpPr/>
        <p:nvPr/>
      </p:nvGrpSpPr>
      <p:grpSpPr>
        <a:xfrm>
          <a:off x="0" y="0"/>
          <a:ext cx="0" cy="0"/>
          <a:chOff x="0" y="0"/>
          <a:chExt cx="0" cy="0"/>
        </a:xfrm>
      </p:grpSpPr>
      <p:sp>
        <p:nvSpPr>
          <p:cNvPr id="6" name="Rectangle 5"/>
          <p:cNvSpPr/>
          <p:nvPr/>
        </p:nvSpPr>
        <p:spPr>
          <a:xfrm>
            <a:off x="474663" y="1412875"/>
            <a:ext cx="26574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04233598"/>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69386404"/>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preserve="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61370759"/>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preserve="1">
  <p:cSld name="pull-out (blu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84963772"/>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p:cSld name="large pull-out (blu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161759035"/>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preserve="1">
  <p:cSld name="pull-out (magenta)">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936316312"/>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p:cSld name="large pull-out (magenta)">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60996370"/>
      </p:ext>
    </p:extLst>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p:cSld name="2 large pull-out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91288549"/>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p:cSld name="2 large pull-out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3797376"/>
      </p:ext>
    </p:extLst>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preserve="1">
  <p:cSld name="2 large pull-out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1565844"/>
      </p:ext>
    </p:extLst>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p:cSld name="2 large pull-out (magenta)">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21917964"/>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p:cSld name="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747744535"/>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preserve="1">
  <p:cSld name="1_Bullet boxes x 4">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93779667"/>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p:cSld name="2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65777484"/>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preserve="1">
  <p:cSld name="1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1989138"/>
            <a:ext cx="2636837" cy="2954337"/>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1985963"/>
            <a:ext cx="2635250" cy="295275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642731014"/>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preserve="1">
  <p:cSld name="2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911225"/>
            <a:ext cx="2636837" cy="5043488"/>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908050"/>
            <a:ext cx="2635250" cy="504190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41533908"/>
      </p:ext>
    </p:extLst>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preserve="1">
  <p:cSld name="1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50998330"/>
      </p:ext>
    </p:extLst>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preserve="1">
  <p:cSld name="3_Bullet boxes x 4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3895179599"/>
      </p:ext>
    </p:extLst>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p:cSld name="Bullet boxes x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87261099"/>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407769420"/>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preserve="1">
  <p:cSld name="2_Definition x 3 (multi)">
    <p:spTree>
      <p:nvGrpSpPr>
        <p:cNvPr id="1" name=""/>
        <p:cNvGrpSpPr/>
        <p:nvPr/>
      </p:nvGrpSpPr>
      <p:grpSpPr>
        <a:xfrm>
          <a:off x="0" y="0"/>
          <a:ext cx="0" cy="0"/>
          <a:chOff x="0" y="0"/>
          <a:chExt cx="0" cy="0"/>
        </a:xfrm>
      </p:grpSpPr>
      <p:cxnSp>
        <p:nvCxnSpPr>
          <p:cNvPr id="7" name="Straight Connector 6"/>
          <p:cNvCxnSpPr/>
          <p:nvPr/>
        </p:nvCxnSpPr>
        <p:spPr>
          <a:xfrm>
            <a:off x="1544638" y="2222500"/>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14375" y="148431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Oval 9"/>
          <p:cNvSpPr/>
          <p:nvPr/>
        </p:nvSpPr>
        <p:spPr>
          <a:xfrm>
            <a:off x="714375" y="3832225"/>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9" y="1484677"/>
            <a:ext cx="5975994"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9" y="3842200"/>
            <a:ext cx="5975994"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713604" y="1484784"/>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713604" y="3835996"/>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465717605"/>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46686207"/>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p:cSld name="Definition x 3 (violet)">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581714793"/>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p:cSld name="Definition x 3 (multi)">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5"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355122960"/>
      </p:ext>
    </p:extLst>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preserve="1">
  <p:cSld name="Definition Insight">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687893821"/>
      </p:ext>
    </p:extLst>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77004285"/>
      </p:ext>
    </p:extLst>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preserve="1">
  <p:cSld name="Definition Insight x 3">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675809007"/>
      </p:ext>
    </p:extLst>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preserve="1">
  <p:cSld name="1_Definition x 3 (multi)">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411883334"/>
      </p:ext>
    </p:extLst>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p:cSld name="3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205538561"/>
      </p:ext>
    </p:extLst>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p:cSld name="6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59236941"/>
      </p:ext>
    </p:extLst>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p:cSld name="5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592332115"/>
      </p:ext>
    </p:extLst>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p:cSld name="4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763194148"/>
      </p:ext>
    </p:extLst>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preserve="1">
  <p:cSld name="10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295625412"/>
      </p:ext>
    </p:extLst>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preserve="1">
  <p:cSld name="14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884817360"/>
      </p:ext>
    </p:extLst>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081711740"/>
      </p:ext>
    </p:extLst>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p:cSld name="1_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803400" y="5218113"/>
            <a:ext cx="373063" cy="3714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Oval 13"/>
          <p:cNvSpPr/>
          <p:nvPr/>
        </p:nvSpPr>
        <p:spPr>
          <a:xfrm>
            <a:off x="4224338" y="4570413"/>
            <a:ext cx="373062"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6632575" y="3849688"/>
            <a:ext cx="371475" cy="3714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3390004322"/>
      </p:ext>
    </p:extLst>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00844146"/>
      </p:ext>
    </p:extLst>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Oval 20"/>
          <p:cNvSpPr/>
          <p:nvPr/>
        </p:nvSpPr>
        <p:spPr>
          <a:xfrm>
            <a:off x="4445000" y="3522663"/>
            <a:ext cx="373063"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p:nvSpPr>
        <p:spPr>
          <a:xfrm>
            <a:off x="7345363" y="3522663"/>
            <a:ext cx="373062" cy="3730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4" name="Straight Connector 23"/>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7" name="Straight Connector 26"/>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 name="Oval 29"/>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4" name="Straight Connector 3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7" name="Oval 36"/>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9" name="Straight Connector 38"/>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 name="Oval 40"/>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42" name="Straight Connector 41"/>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Slide Number Placeholder 6"/>
          <p:cNvSpPr>
            <a:spLocks noGrp="1"/>
          </p:cNvSpPr>
          <p:nvPr>
            <p:ph type="sldNum" sz="quarter" idx="25"/>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6200EABC-2CAE-4B62-83CF-B7DD0D50DB9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3334508896"/>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3091217633"/>
      </p:ext>
    </p:extLst>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p:cSld name="1_GNPD x 1 product">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68811892"/>
      </p:ext>
    </p:extLst>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p:cSld name="2_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8619580"/>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preserve="1">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39"/>
          </p:nvPr>
        </p:nvSpPr>
        <p:spPr>
          <a:xfrm>
            <a:off x="539553" y="969962"/>
            <a:ext cx="3816424" cy="418723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21573557"/>
      </p:ext>
    </p:extLst>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preserve="1">
  <p:cSld name="1_GNPD x 1 product (purple)">
    <p:spTree>
      <p:nvGrpSpPr>
        <p:cNvPr id="1" name=""/>
        <p:cNvGrpSpPr/>
        <p:nvPr/>
      </p:nvGrpSpPr>
      <p:grpSpPr>
        <a:xfrm>
          <a:off x="0" y="0"/>
          <a:ext cx="0" cy="0"/>
          <a:chOff x="0" y="0"/>
          <a:chExt cx="0" cy="0"/>
        </a:xfrm>
      </p:grpSpPr>
      <p:sp>
        <p:nvSpPr>
          <p:cNvPr id="6" name="Rectangle 5"/>
          <p:cNvSpPr/>
          <p:nvPr/>
        </p:nvSpPr>
        <p:spPr>
          <a:xfrm>
            <a:off x="466725" y="908050"/>
            <a:ext cx="4249738"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16463" y="908050"/>
            <a:ext cx="3960812"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16463" y="5229225"/>
            <a:ext cx="3960812"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716725"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539552" y="969962"/>
            <a:ext cx="4103753"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4763410" y="972136"/>
            <a:ext cx="3841855" cy="4185104"/>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97996103"/>
      </p:ext>
    </p:extLst>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p:cSld name="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4108528872"/>
      </p:ext>
    </p:extLst>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p:cSld name="1_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2344353784"/>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preserve="1">
  <p:cSld name="GNPD x 2 product">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95266316"/>
      </p:ext>
    </p:extLst>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p:cSld name="2_GNPD x 2 produc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124441"/>
      </p:ext>
    </p:extLst>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p:cSld name="1_GNPD x 2 produc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550013808"/>
      </p:ext>
    </p:extLst>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preserve="1">
  <p:cSld name="GNPD x 2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02866016"/>
      </p:ext>
    </p:extLst>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p:cSld name="GNPD x 2 product (large &amp; multi)">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57562975"/>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p:cSld name="1_GNPD x 2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079256906"/>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preserve="1">
  <p:cSld name="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1" name="Straight Connector 2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91530988"/>
      </p:ext>
    </p:extLst>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p:cSld name="1_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5360988"/>
            <a:ext cx="2636838"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15618071"/>
      </p:ext>
    </p:extLst>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p:cSld name="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7" name="Straight Connector 1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39732071"/>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62517846"/>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preserve="1">
  <p:cSld name="2_GNPD x 3 product (larg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0"/>
          </p:nvPr>
        </p:nvSpPr>
        <p:spPr>
          <a:xfrm>
            <a:off x="5388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5573197"/>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p:cSld name="GNPD x 3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27283207"/>
      </p:ext>
    </p:extLst>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p:cSld name="GNPD x 3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7" name="Rectangle 36"/>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4937336"/>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preserve="1">
  <p:cSld name="4 boxes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3"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4" name="Rectangle 13"/>
          <p:cNvSpPr/>
          <p:nvPr/>
        </p:nvSpPr>
        <p:spPr>
          <a:xfrm>
            <a:off x="920750" y="2794000"/>
            <a:ext cx="35115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920750" y="920750"/>
            <a:ext cx="35115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3879098834"/>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preserve="1">
  <p:cSld name="4 boxes (multi)">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608595117"/>
      </p:ext>
    </p:extLst>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preserve="1">
  <p:cSld name="6 boxes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401234227"/>
      </p:ext>
    </p:extLst>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preserve="1">
  <p:cSld name="6 boxes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16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03245984"/>
      </p:ext>
    </p:extLst>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preserve="1">
  <p:cSld name="6 call-ou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570819335"/>
      </p:ext>
    </p:extLst>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preserve="1">
  <p:cSld name=" 5 boxes (green)">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1855788" y="5360988"/>
            <a:ext cx="2592387"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3487738"/>
            <a:ext cx="2592387"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7"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9"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467173114"/>
      </p:ext>
    </p:extLst>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preserve="1">
  <p:cSld name="5 boxes (multi)">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5360988"/>
            <a:ext cx="2592387"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1855788" y="3487738"/>
            <a:ext cx="2592387"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1108617884"/>
      </p:ext>
    </p:extLst>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preserve="1">
  <p:cSld name="8 boxes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 name="Text Placeholder 2"/>
          <p:cNvSpPr>
            <a:spLocks noGrp="1"/>
          </p:cNvSpPr>
          <p:nvPr>
            <p:ph type="body" idx="1"/>
          </p:nvPr>
        </p:nvSpPr>
        <p:spPr>
          <a:xfrm>
            <a:off x="467430"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20528319"/>
      </p:ext>
    </p:extLst>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preserve="1">
  <p:cSld name="8 boxes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76800048"/>
      </p:ext>
    </p:extLst>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52103856"/>
      </p:ext>
    </p:extLst>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p:cSld name="1_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4868863"/>
            <a:ext cx="8220075"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1"/>
            <a:ext cx="8210550" cy="38891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4869162"/>
            <a:ext cx="8219370" cy="1074774"/>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67078879"/>
      </p:ext>
    </p:extLst>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259567962"/>
      </p:ext>
    </p:extLst>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276546183"/>
      </p:ext>
    </p:extLst>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p:cSld name="Pull-out &amp; content (violet)">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273311839"/>
      </p:ext>
    </p:extLst>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14725294"/>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p:cSld name="1_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75545731"/>
      </p:ext>
    </p:extLst>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1433624064"/>
      </p:ext>
    </p:extLst>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preserve="1">
  <p:cSld name="Three bullets (one line) &amp; image ">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59325" y="2019300"/>
            <a:ext cx="3916363" cy="112553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60913" y="3311525"/>
            <a:ext cx="3916362" cy="112553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206080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333524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9773429"/>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preserve="1">
  <p:cSld name="2_Three bullets (one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830849613"/>
      </p:ext>
    </p:extLst>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preserve="1">
  <p:cSld name="1_Three bullets (one line) &amp; image ">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759325" y="16462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25781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60913" y="35306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60913" y="4437063"/>
            <a:ext cx="3916362" cy="7889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6886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6030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56188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8" name="Content Placeholder 2"/>
          <p:cNvSpPr>
            <a:spLocks noGrp="1"/>
          </p:cNvSpPr>
          <p:nvPr>
            <p:ph sz="quarter" idx="36"/>
          </p:nvPr>
        </p:nvSpPr>
        <p:spPr>
          <a:xfrm>
            <a:off x="4859338" y="44678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313772882"/>
      </p:ext>
    </p:extLst>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preserve="1">
  <p:cSld name="Three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952879707"/>
      </p:ext>
    </p:extLst>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preserve="1">
  <p:cSld name="1_Three bullets &amp; image (full-bleed)">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1588" y="16970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26289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1" name="Rectangle 10"/>
          <p:cNvSpPr/>
          <p:nvPr/>
        </p:nvSpPr>
        <p:spPr>
          <a:xfrm>
            <a:off x="0" y="35814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3" name="Rectangle 12"/>
          <p:cNvSpPr/>
          <p:nvPr/>
        </p:nvSpPr>
        <p:spPr>
          <a:xfrm>
            <a:off x="0" y="4511675"/>
            <a:ext cx="4513263"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7386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6530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611822"/>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4" name="Content Placeholder 2"/>
          <p:cNvSpPr>
            <a:spLocks noGrp="1"/>
          </p:cNvSpPr>
          <p:nvPr>
            <p:ph sz="quarter" idx="36"/>
          </p:nvPr>
        </p:nvSpPr>
        <p:spPr>
          <a:xfrm>
            <a:off x="126665" y="454300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269265152"/>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preserve="1">
  <p:cSld name="Three bullets &amp; image (full-bleed opaque)">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Tree>
    <p:extLst>
      <p:ext uri="{BB962C8B-B14F-4D97-AF65-F5344CB8AC3E}">
        <p14:creationId xmlns:p14="http://schemas.microsoft.com/office/powerpoint/2010/main" val="2426795718"/>
      </p:ext>
    </p:extLst>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6" name="Straight Connector 15"/>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Rectangle 20"/>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2502525022"/>
      </p:ext>
    </p:extLst>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3" name="Oval 2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8" name="Oval 27"/>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9" name="Rectangle 28"/>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3713637912"/>
      </p:ext>
    </p:extLst>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5059363"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flipV="1">
            <a:off x="2051050" y="908050"/>
            <a:ext cx="5041900"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half" idx="16"/>
          </p:nvPr>
        </p:nvSpPr>
        <p:spPr>
          <a:xfrm>
            <a:off x="2915817" y="1772817"/>
            <a:ext cx="3312368" cy="3312368"/>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Tree>
    <p:extLst>
      <p:ext uri="{BB962C8B-B14F-4D97-AF65-F5344CB8AC3E}">
        <p14:creationId xmlns:p14="http://schemas.microsoft.com/office/powerpoint/2010/main" val="3706659897"/>
      </p:ext>
    </p:extLst>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ight Arrow 16"/>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8" name="Right Arrow 17"/>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Right Arrow 18"/>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Right Arrow 19"/>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Rectangle 2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01944661"/>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userDrawn="1">
  <p:cSld name="Bullet boxes x 3 (multi)">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98AE51B5-9F16-4AA5-9974-63657F7A487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465342767"/>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Slide Number Placeholder 1"/>
          <p:cNvSpPr>
            <a:spLocks noGrp="1" noChangeArrowheads="1"/>
          </p:cNvSpPr>
          <p:nvPr>
            <p:ph type="sldNum" sz="quarter" idx="10"/>
          </p:nvPr>
        </p:nvSpPr>
        <p:spPr>
          <a:xfrm>
            <a:off x="468313" y="6453188"/>
            <a:ext cx="357187" cy="185737"/>
          </a:xfrm>
          <a:prstGeom prst="rect">
            <a:avLst/>
          </a:prstGeom>
        </p:spPr>
        <p:txBody>
          <a:bodyPr/>
          <a:lstStyle>
            <a:lvl1pPr>
              <a:defRPr/>
            </a:lvl1pPr>
          </a:lstStyle>
          <a:p>
            <a:pPr fontAlgn="base">
              <a:spcBef>
                <a:spcPct val="0"/>
              </a:spcBef>
              <a:spcAft>
                <a:spcPct val="0"/>
              </a:spcAft>
              <a:defRPr/>
            </a:pPr>
            <a:fld id="{2E84C2EF-5DC4-40BE-9F24-8170E22856F2}" type="slidenum">
              <a:rPr lang="en-US">
                <a:solidFill>
                  <a:prstClr val="black"/>
                </a:solidFill>
                <a:latin typeface="Calibri" pitchFamily="34" charset="0"/>
                <a:cs typeface="Arial" charset="0"/>
              </a:rPr>
              <a:pPr fontAlgn="base">
                <a:spcBef>
                  <a:spcPct val="0"/>
                </a:spcBef>
                <a:spcAft>
                  <a:spcPct val="0"/>
                </a:spcAft>
                <a:defRPr/>
              </a:pPr>
              <a:t>‹#›</a:t>
            </a:fld>
            <a:endParaRPr lang="en-US" dirty="0">
              <a:solidFill>
                <a:prstClr val="black"/>
              </a:solidFill>
              <a:latin typeface="Calibri" pitchFamily="34" charset="0"/>
              <a:cs typeface="Arial" charset="0"/>
            </a:endParaRPr>
          </a:p>
        </p:txBody>
      </p:sp>
      <p:sp>
        <p:nvSpPr>
          <p:cNvPr id="3" name="Footer Placeholder 2"/>
          <p:cNvSpPr>
            <a:spLocks noGrp="1" noChangeArrowheads="1"/>
          </p:cNvSpPr>
          <p:nvPr>
            <p:ph type="ftr" sz="quarter" idx="11"/>
          </p:nvPr>
        </p:nvSpPr>
        <p:spPr>
          <a:xfrm>
            <a:off x="1122363" y="6500813"/>
            <a:ext cx="511175" cy="122237"/>
          </a:xfrm>
          <a:prstGeom prst="rect">
            <a:avLst/>
          </a:prstGeom>
        </p:spPr>
        <p:txBody>
          <a:bodyPr/>
          <a:lstStyle>
            <a:lvl1pPr eaLnBrk="0" hangingPunct="0">
              <a:defRPr>
                <a:latin typeface="Times New Roman" charset="0"/>
              </a:defRPr>
            </a:lvl1pPr>
          </a:lstStyle>
          <a:p>
            <a:pPr fontAlgn="base">
              <a:spcBef>
                <a:spcPct val="0"/>
              </a:spcBef>
              <a:spcAft>
                <a:spcPct val="0"/>
              </a:spcAft>
              <a:defRPr/>
            </a:pPr>
            <a:endParaRPr lang="en-US">
              <a:solidFill>
                <a:prstClr val="black"/>
              </a:solidFill>
              <a:cs typeface="Arial" charset="0"/>
            </a:endParaRPr>
          </a:p>
        </p:txBody>
      </p:sp>
    </p:spTree>
    <p:extLst>
      <p:ext uri="{BB962C8B-B14F-4D97-AF65-F5344CB8AC3E}">
        <p14:creationId xmlns:p14="http://schemas.microsoft.com/office/powerpoint/2010/main" val="1406296540"/>
      </p:ext>
    </p:extLst>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3" name="Rectangle 2"/>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rPr>
              <a:t>THE STATE WILL PUSH CORPORATIONS TO </a:t>
            </a:r>
          </a:p>
        </p:txBody>
      </p:sp>
      <p:sp>
        <p:nvSpPr>
          <p:cNvPr id="4" name="Rectangle 3"/>
          <p:cNvSpPr/>
          <p:nvPr userDrawn="1"/>
        </p:nvSpPr>
        <p:spPr>
          <a:xfrm>
            <a:off x="323850" y="3213100"/>
            <a:ext cx="5832475" cy="369888"/>
          </a:xfrm>
          <a:prstGeom prst="rect">
            <a:avLst/>
          </a:prstGeom>
          <a:solidFill>
            <a:schemeClr val="accent3"/>
          </a:solidFill>
        </p:spPr>
        <p:txBody>
          <a:bodyPr>
            <a:spAutoFit/>
          </a:bodyPr>
          <a:lstStyle/>
          <a:p>
            <a:pPr>
              <a:defRPr/>
            </a:pPr>
            <a:r>
              <a:rPr lang="en-GB" dirty="0">
                <a:solidFill>
                  <a:prstClr val="white"/>
                </a:solidFill>
              </a:rPr>
              <a:t>BECOME MORE RESPONSIBLE FOR CONSUMERS</a:t>
            </a:r>
          </a:p>
        </p:txBody>
      </p:sp>
      <p:pic>
        <p:nvPicPr>
          <p:cNvPr id="6" name="Picture 3"/>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254683216"/>
      </p:ext>
    </p:extLst>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userDrawn="1">
  <p:cSld name="4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218760481"/>
      </p:ext>
    </p:extLst>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userDrawn="1">
  <p:cSld name="6_Content (No line)">
    <p:spTree>
      <p:nvGrpSpPr>
        <p:cNvPr id="1" name=""/>
        <p:cNvGrpSpPr/>
        <p:nvPr/>
      </p:nvGrpSpPr>
      <p:grpSpPr>
        <a:xfrm>
          <a:off x="0" y="0"/>
          <a:ext cx="0" cy="0"/>
          <a:chOff x="0" y="0"/>
          <a:chExt cx="0" cy="0"/>
        </a:xfrm>
      </p:grpSpPr>
      <p:sp>
        <p:nvSpPr>
          <p:cNvPr id="8"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30605831"/>
      </p:ext>
    </p:extLst>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userDrawn="1">
  <p:cSld name="3_Bullet boxes x 3 (gradients)">
    <p:spTree>
      <p:nvGrpSpPr>
        <p:cNvPr id="1" name=""/>
        <p:cNvGrpSpPr/>
        <p:nvPr/>
      </p:nvGrpSpPr>
      <p:grpSpPr>
        <a:xfrm>
          <a:off x="0" y="0"/>
          <a:ext cx="0" cy="0"/>
          <a:chOff x="0" y="0"/>
          <a:chExt cx="0" cy="0"/>
        </a:xfrm>
      </p:grpSpPr>
      <p:sp>
        <p:nvSpPr>
          <p:cNvPr id="8" name="Rectangle 7"/>
          <p:cNvSpPr/>
          <p:nvPr userDrawn="1"/>
        </p:nvSpPr>
        <p:spPr>
          <a:xfrm>
            <a:off x="6156325" y="2058988"/>
            <a:ext cx="2636838" cy="4249737"/>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1" name="Content Placeholder 3"/>
          <p:cNvSpPr>
            <a:spLocks noGrp="1"/>
          </p:cNvSpPr>
          <p:nvPr>
            <p:ph sz="quarter" idx="17"/>
          </p:nvPr>
        </p:nvSpPr>
        <p:spPr>
          <a:xfrm>
            <a:off x="461963" y="2185764"/>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2" name="Content Placeholder 3"/>
          <p:cNvSpPr>
            <a:spLocks noGrp="1"/>
          </p:cNvSpPr>
          <p:nvPr>
            <p:ph sz="quarter" idx="15"/>
          </p:nvPr>
        </p:nvSpPr>
        <p:spPr>
          <a:xfrm>
            <a:off x="6233267" y="2181796"/>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6"/>
          </p:nvPr>
        </p:nvSpPr>
        <p:spPr>
          <a:xfrm>
            <a:off x="3351212" y="2185765"/>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3"/>
          <p:cNvSpPr>
            <a:spLocks noGrp="1"/>
          </p:cNvSpPr>
          <p:nvPr>
            <p:ph sz="quarter" idx="41"/>
          </p:nvPr>
        </p:nvSpPr>
        <p:spPr>
          <a:xfrm>
            <a:off x="512092" y="1342603"/>
            <a:ext cx="8164364" cy="860425"/>
          </a:xfrm>
        </p:spPr>
        <p:txBody>
          <a:bodyPr/>
          <a:lstStyle>
            <a:lvl1pPr marL="0" indent="0" algn="ctr">
              <a:buClr>
                <a:schemeClr val="accent4"/>
              </a:buClr>
              <a:buNone/>
              <a:defRPr sz="1600">
                <a:solidFill>
                  <a:schemeClr val="bg1">
                    <a:lumMod val="50000"/>
                  </a:schemeClr>
                </a:solidFill>
              </a:defRPr>
            </a:lvl1pPr>
            <a:lvl2pPr marL="176213" indent="0" algn="ctr">
              <a:buClr>
                <a:schemeClr val="accent4"/>
              </a:buClr>
              <a:buNone/>
              <a:defRPr>
                <a:solidFill>
                  <a:schemeClr val="bg1">
                    <a:lumMod val="50000"/>
                  </a:schemeClr>
                </a:solidFill>
              </a:defRPr>
            </a:lvl2pPr>
            <a:lvl3pPr marL="536575" indent="0" algn="ctr">
              <a:buClr>
                <a:schemeClr val="accent4"/>
              </a:buClr>
              <a:buNone/>
              <a:defRPr>
                <a:solidFill>
                  <a:schemeClr val="bg1">
                    <a:lumMod val="50000"/>
                  </a:schemeClr>
                </a:solidFill>
              </a:defRPr>
            </a:lvl3pPr>
            <a:lvl4pPr marL="896937" indent="0" algn="ctr">
              <a:buClr>
                <a:schemeClr val="accent4"/>
              </a:buClr>
              <a:buNone/>
              <a:defRPr>
                <a:solidFill>
                  <a:schemeClr val="bg1">
                    <a:lumMod val="50000"/>
                  </a:schemeClr>
                </a:solidFill>
              </a:defRPr>
            </a:lvl4pPr>
            <a:lvl5pPr marL="1258887" indent="0" algn="ctr">
              <a:buClr>
                <a:schemeClr val="accent4"/>
              </a:buClr>
              <a:buNone/>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254940492"/>
      </p:ext>
    </p:extLst>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bg1">
                    <a:lumMod val="50000"/>
                  </a:schemeClr>
                </a:solidFill>
              </a:defRPr>
            </a:lvl1pPr>
            <a:lvl2pPr>
              <a:buClr>
                <a:schemeClr val="accent3"/>
              </a:buClr>
              <a:defRPr>
                <a:solidFill>
                  <a:schemeClr val="bg1">
                    <a:lumMod val="50000"/>
                  </a:schemeClr>
                </a:solidFill>
              </a:defRPr>
            </a:lvl2pPr>
            <a:lvl3pPr>
              <a:buClr>
                <a:schemeClr val="accent3"/>
              </a:buClr>
              <a:defRPr>
                <a:solidFill>
                  <a:schemeClr val="bg1">
                    <a:lumMod val="50000"/>
                  </a:schemeClr>
                </a:solidFill>
              </a:defRPr>
            </a:lvl3pPr>
            <a:lvl4pPr>
              <a:buClr>
                <a:schemeClr val="accent3"/>
              </a:buClr>
              <a:defRPr>
                <a:solidFill>
                  <a:schemeClr val="bg1">
                    <a:lumMod val="50000"/>
                  </a:schemeClr>
                </a:solidFill>
              </a:defRPr>
            </a:lvl4pPr>
            <a:lvl5pPr>
              <a:buClr>
                <a:schemeClr val="accent3"/>
              </a:buClr>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73470840"/>
      </p:ext>
    </p:extLst>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userDrawn="1">
  <p:cSld name="5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92669891"/>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grpSp>
        <p:nvGrpSpPr>
          <p:cNvPr id="3" name="Group 6"/>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ctangle 5"/>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sp>
          <p:nvSpPr>
            <p:cNvPr id="7" name="Rectangle 6"/>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grpSp>
      <p:sp>
        <p:nvSpPr>
          <p:cNvPr id="5" name="Title Placeholder 6"/>
          <p:cNvSpPr>
            <a:spLocks noGrp="1"/>
          </p:cNvSpPr>
          <p:nvPr>
            <p:ph type="title"/>
          </p:nvPr>
        </p:nvSpPr>
        <p:spPr bwMode="auto">
          <a:xfrm>
            <a:off x="323528" y="1916832"/>
            <a:ext cx="2304256" cy="634107"/>
          </a:xfrm>
          <a:prstGeom prst="rect">
            <a:avLst/>
          </a:prstGeom>
          <a:solidFill>
            <a:schemeClr val="accent2"/>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25200245"/>
      </p:ext>
    </p:extLst>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50788069"/>
      </p:ext>
    </p:extLst>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userDrawn="1">
  <p:cSld name="4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9408246"/>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userDrawn="1">
  <p:cSld name="3 x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93556117"/>
      </p:ext>
    </p:extLst>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p:cSld name="1_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2387600"/>
            <a:ext cx="3960813" cy="35560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2468880"/>
            <a:ext cx="3841855" cy="268836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98637031"/>
      </p:ext>
    </p:extLst>
  </p:cSld>
  <p:clrMapOvr>
    <a:masterClrMapping/>
  </p:clrMapOvr>
  <p:hf hdr="0" ftr="0" dt="0"/>
</p:sldLayout>
</file>

<file path=ppt/slideLayouts/slideLayout1161.xml><?xml version="1.0" encoding="utf-8"?>
<p:sldLayout xmlns:a="http://schemas.openxmlformats.org/drawingml/2006/main" xmlns:r="http://schemas.openxmlformats.org/officeDocument/2006/relationships" xmlns:p="http://schemas.openxmlformats.org/presentationml/2006/main"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51864579"/>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userDrawn="1">
  <p:cSld name="2_Large bullet boxes x 3 (gradient)">
    <p:spTree>
      <p:nvGrpSpPr>
        <p:cNvPr id="1" name=""/>
        <p:cNvGrpSpPr/>
        <p:nvPr/>
      </p:nvGrpSpPr>
      <p:grpSpPr>
        <a:xfrm>
          <a:off x="0" y="0"/>
          <a:ext cx="0" cy="0"/>
          <a:chOff x="0" y="0"/>
          <a:chExt cx="0" cy="0"/>
        </a:xfrm>
      </p:grpSpPr>
      <p:sp>
        <p:nvSpPr>
          <p:cNvPr id="11" name="Rectangle 10"/>
          <p:cNvSpPr/>
          <p:nvPr userDrawn="1"/>
        </p:nvSpPr>
        <p:spPr>
          <a:xfrm>
            <a:off x="466725" y="2565400"/>
            <a:ext cx="8210550" cy="1871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endParaRPr>
          </a:p>
        </p:txBody>
      </p:sp>
      <p:sp>
        <p:nvSpPr>
          <p:cNvPr id="12" name="Rectangle 11"/>
          <p:cNvSpPr/>
          <p:nvPr userDrawn="1"/>
        </p:nvSpPr>
        <p:spPr>
          <a:xfrm>
            <a:off x="3271838" y="981075"/>
            <a:ext cx="2543175" cy="4962525"/>
          </a:xfrm>
          <a:prstGeom prst="rect">
            <a:avLst/>
          </a:prstGeom>
          <a:solidFill>
            <a:schemeClr val="bg1"/>
          </a:solid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3" name="Rectangle 12"/>
          <p:cNvSpPr/>
          <p:nvPr userDrawn="1"/>
        </p:nvSpPr>
        <p:spPr>
          <a:xfrm>
            <a:off x="5946775" y="981075"/>
            <a:ext cx="2543175" cy="4962525"/>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4" name="Rectangle 13"/>
          <p:cNvSpPr/>
          <p:nvPr userDrawn="1"/>
        </p:nvSpPr>
        <p:spPr>
          <a:xfrm>
            <a:off x="3271838" y="5013325"/>
            <a:ext cx="2541587" cy="93662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5946775" y="5013325"/>
            <a:ext cx="254158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3268663" y="981075"/>
            <a:ext cx="2543175" cy="4962525"/>
          </a:xfrm>
          <a:prstGeom prst="rect">
            <a:avLst/>
          </a:prstGeom>
          <a:no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18" name="Rectangle 17"/>
          <p:cNvSpPr/>
          <p:nvPr userDrawn="1"/>
        </p:nvSpPr>
        <p:spPr>
          <a:xfrm>
            <a:off x="5945188" y="981075"/>
            <a:ext cx="2543175" cy="4962525"/>
          </a:xfrm>
          <a:prstGeom prst="rect">
            <a:avLst/>
          </a:prstGeom>
          <a:no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000" dirty="0">
              <a:solidFill>
                <a:srgbClr val="7054A3"/>
              </a:solidFill>
            </a:endParaRPr>
          </a:p>
        </p:txBody>
      </p:sp>
      <p:sp>
        <p:nvSpPr>
          <p:cNvPr id="27" name="Content Placeholder 2"/>
          <p:cNvSpPr>
            <a:spLocks noGrp="1"/>
          </p:cNvSpPr>
          <p:nvPr>
            <p:ph sz="quarter" idx="62"/>
          </p:nvPr>
        </p:nvSpPr>
        <p:spPr>
          <a:xfrm>
            <a:off x="6042026"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29" name="Text Placeholder 2"/>
          <p:cNvSpPr>
            <a:spLocks noGrp="1"/>
          </p:cNvSpPr>
          <p:nvPr>
            <p:ph type="body" idx="64"/>
          </p:nvPr>
        </p:nvSpPr>
        <p:spPr>
          <a:xfrm>
            <a:off x="3379335" y="1116943"/>
            <a:ext cx="2326593" cy="583726"/>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65"/>
          </p:nvPr>
        </p:nvSpPr>
        <p:spPr>
          <a:xfrm>
            <a:off x="6054273" y="1117082"/>
            <a:ext cx="2326593"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Content Placeholder 2"/>
          <p:cNvSpPr>
            <a:spLocks noGrp="1"/>
          </p:cNvSpPr>
          <p:nvPr>
            <p:ph sz="quarter" idx="66"/>
          </p:nvPr>
        </p:nvSpPr>
        <p:spPr>
          <a:xfrm>
            <a:off x="3367088"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32" name="Content Placeholder 2"/>
          <p:cNvSpPr>
            <a:spLocks noGrp="1"/>
          </p:cNvSpPr>
          <p:nvPr>
            <p:ph sz="quarter" idx="68"/>
          </p:nvPr>
        </p:nvSpPr>
        <p:spPr>
          <a:xfrm>
            <a:off x="641350" y="1744910"/>
            <a:ext cx="2541587" cy="3434509"/>
          </a:xfrm>
          <a:solidFill>
            <a:schemeClr val="bg2"/>
          </a:solidFill>
          <a:ln>
            <a:solidFill>
              <a:schemeClr val="accent1"/>
            </a:solidFill>
          </a:ln>
        </p:spPr>
        <p:txBody>
          <a:bodyPr lIns="90000" tIns="90000" rIns="90000" bIns="90000" anchor="ctr"/>
          <a:lstStyle>
            <a:lvl1pPr marL="0" indent="0" algn="ctr">
              <a:buNone/>
              <a:defRPr sz="1600"/>
            </a:lvl1pPr>
            <a:lvl2pPr>
              <a:defRPr sz="1050"/>
            </a:lvl2pPr>
            <a:lvl3pPr>
              <a:defRPr sz="1050"/>
            </a:lvl3pPr>
            <a:lvl4pPr>
              <a:defRPr sz="1050"/>
            </a:lvl4pPr>
            <a:lvl5pPr>
              <a:defRPr sz="1050"/>
            </a:lvl5pPr>
          </a:lstStyle>
          <a:p>
            <a:pPr lvl="0"/>
            <a:r>
              <a:rPr lang="en-US" smtClean="0"/>
              <a:t>Click to edit Master text styles</a:t>
            </a:r>
          </a:p>
        </p:txBody>
      </p:sp>
      <p:sp>
        <p:nvSpPr>
          <p:cNvPr id="34" name="Content Placeholder 2"/>
          <p:cNvSpPr>
            <a:spLocks noGrp="1"/>
          </p:cNvSpPr>
          <p:nvPr>
            <p:ph sz="quarter" idx="42"/>
          </p:nvPr>
        </p:nvSpPr>
        <p:spPr>
          <a:xfrm>
            <a:off x="3384077"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5" name="Content Placeholder 2"/>
          <p:cNvSpPr>
            <a:spLocks noGrp="1"/>
          </p:cNvSpPr>
          <p:nvPr>
            <p:ph sz="quarter" idx="44"/>
          </p:nvPr>
        </p:nvSpPr>
        <p:spPr>
          <a:xfrm>
            <a:off x="6059015"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19"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20" name="Text Placeholder 7"/>
          <p:cNvSpPr>
            <a:spLocks noGrp="1"/>
          </p:cNvSpPr>
          <p:nvPr>
            <p:ph idx="69"/>
          </p:nvPr>
        </p:nvSpPr>
        <p:spPr bwMode="auto">
          <a:xfrm>
            <a:off x="971600" y="6237312"/>
            <a:ext cx="4536504" cy="216024"/>
          </a:xfrm>
          <a:prstGeom prst="rect">
            <a:avLst/>
          </a:prstGeom>
          <a:noFill/>
          <a:ln>
            <a:noFill/>
          </a:ln>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28087299"/>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p:cSld name="Large bullet boxes x 3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2721933495"/>
      </p:ext>
    </p:extLst>
  </p:cSld>
  <p:clrMapOvr>
    <a:masterClrMapping/>
  </p:clrMapOvr>
  <p:hf hdr="0" ftr="0" dt="0"/>
</p:sldLayout>
</file>

<file path=ppt/slideLayouts/slideLayout1164.xml><?xml version="1.0" encoding="utf-8"?>
<p:sldLayout xmlns:a="http://schemas.openxmlformats.org/drawingml/2006/main" xmlns:r="http://schemas.openxmlformats.org/officeDocument/2006/relationships" xmlns:p="http://schemas.openxmlformats.org/presentationml/2006/main" userDrawn="1">
  <p:cSld name="2 x Product (right) &amp; text (multi)">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910359699"/>
      </p:ext>
    </p:extLst>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p:cSld name="3 x full page product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56720627"/>
      </p:ext>
    </p:extLst>
  </p:cSld>
  <p:clrMapOvr>
    <a:masterClrMapping/>
  </p:clrMapOvr>
  <p:hf hdr="0" ftr="0" dt="0"/>
</p:sldLayout>
</file>

<file path=ppt/slideLayouts/slideLayout1166.xml><?xml version="1.0" encoding="utf-8"?>
<p:sldLayout xmlns:a="http://schemas.openxmlformats.org/drawingml/2006/main" xmlns:r="http://schemas.openxmlformats.org/officeDocument/2006/relationships" xmlns:p="http://schemas.openxmlformats.org/presentationml/2006/main"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71166718"/>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userDrawn="1">
  <p:cSld name="3 xproduct (large with text - multi)">
    <p:spTree>
      <p:nvGrpSpPr>
        <p:cNvPr id="1" name=""/>
        <p:cNvGrpSpPr/>
        <p:nvPr/>
      </p:nvGrpSpPr>
      <p:grpSpPr>
        <a:xfrm>
          <a:off x="0" y="0"/>
          <a:ext cx="0" cy="0"/>
          <a:chOff x="0" y="0"/>
          <a:chExt cx="0" cy="0"/>
        </a:xfrm>
      </p:grpSpPr>
      <p:sp>
        <p:nvSpPr>
          <p:cNvPr id="12" name="Rectangle 11"/>
          <p:cNvSpPr/>
          <p:nvPr/>
        </p:nvSpPr>
        <p:spPr>
          <a:xfrm>
            <a:off x="46672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5194300"/>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1449388"/>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1118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3417888" y="1082675"/>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20553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2"/>
          <p:cNvSpPr>
            <a:spLocks noGrp="1"/>
          </p:cNvSpPr>
          <p:nvPr>
            <p:ph sz="quarter" idx="35"/>
          </p:nvPr>
        </p:nvSpPr>
        <p:spPr>
          <a:xfrm>
            <a:off x="5388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035816834"/>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0759376"/>
      </p:ext>
    </p:extLst>
  </p:cSld>
  <p:clrMapOvr>
    <a:masterClrMapping/>
  </p:clrMapOvr>
</p:sldLayout>
</file>

<file path=ppt/slideLayouts/slideLayout1169.xml><?xml version="1.0" encoding="utf-8"?>
<p:sldLayout xmlns:p="http://schemas.openxmlformats.org/presentationml/2006/main" xmlns:a="http://schemas.openxmlformats.org/drawingml/2006/main" xmlns:r="http://schemas.openxmlformats.org/officeDocument/2006/relationships" preserve="1">
  <p:cSld name="2_Every day at Mintel">
    <p:spTree>
      <p:nvGrpSpPr>
        <p:cNvPr id="1" name=""/>
        <p:cNvGrpSpPr/>
        <p:nvPr/>
      </p:nvGrpSpPr>
      <p:grpSpPr>
        <a:xfrm>
          <a:off x="0" y="0"/>
          <a:ext cx="0" cy="0"/>
          <a:chOff x="0" y="0"/>
          <a:chExt cx="0" cy="0"/>
        </a:xfrm>
      </p:grpSpPr>
      <p:cxnSp>
        <p:nvCxnSpPr>
          <p:cNvPr id="2" name="Straight Connector 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Footer Placeholder 10"/>
          <p:cNvSpPr txBox="1">
            <a:spLocks/>
          </p:cNvSpPr>
          <p:nvPr/>
        </p:nvSpPr>
        <p:spPr>
          <a:xfrm>
            <a:off x="7615238" y="623728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fontAlgn="base" hangingPunct="1">
              <a:spcBef>
                <a:spcPct val="0"/>
              </a:spcBef>
              <a:spcAft>
                <a:spcPct val="0"/>
              </a:spcAft>
              <a:defRPr/>
            </a:pPr>
            <a:r>
              <a:rPr lang="en-GB" sz="1200">
                <a:solidFill>
                  <a:srgbClr val="7054A3"/>
                </a:solidFill>
                <a:latin charset="0" pitchFamily="34" typeface="Verdana"/>
              </a:rPr>
              <a:t>mintel.com</a:t>
            </a:r>
          </a:p>
        </p:txBody>
      </p:sp>
      <p:sp>
        <p:nvSpPr>
          <p:cNvPr id="4" name="Title 1"/>
          <p:cNvSpPr txBox="1">
            <a:spLocks/>
          </p:cNvSpPr>
          <p:nvPr/>
        </p:nvSpPr>
        <p:spPr>
          <a:xfrm>
            <a:off x="457200" y="274638"/>
            <a:ext cx="8229600" cy="417512"/>
          </a:xfrm>
          <a:prstGeom prst="rect">
            <a:avLst/>
          </a:prstGeom>
        </p:spPr>
        <p:txBody>
          <a:bodyPr anchor="ctr" lIns="0" rIns="0">
            <a:normAutofit/>
          </a:bodyPr>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eaLnBrk="1" fontAlgn="base" hangingPunct="1">
              <a:spcBef>
                <a:spcPct val="0"/>
              </a:spcBef>
              <a:spcAft>
                <a:spcPct val="0"/>
              </a:spcAft>
              <a:defRPr/>
            </a:pPr>
            <a:r>
              <a:rPr lang="en-GB">
                <a:solidFill>
                  <a:srgbClr val="7054A3"/>
                </a:solidFill>
                <a:latin charset="0" pitchFamily="34" typeface="Verdana"/>
              </a:rPr>
              <a:t>Every day at Mintel…</a:t>
            </a:r>
          </a:p>
        </p:txBody>
      </p:sp>
      <p:pic>
        <p:nvPicPr>
          <p:cNvPr id="5"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8366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26832451"/>
      </p:ext>
    </p:extLst>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pic>
        <p:nvPicPr>
          <p:cNvPr id="4"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703263" y="2066925"/>
            <a:ext cx="7974012" cy="0"/>
          </a:xfrm>
          <a:prstGeom prst="line">
            <a:avLst/>
          </a:prstGeom>
        </p:spPr>
        <p:style>
          <a:lnRef idx="1">
            <a:schemeClr val="accent1"/>
          </a:lnRef>
          <a:fillRef idx="0">
            <a:schemeClr val="accent1"/>
          </a:fillRef>
          <a:effectRef idx="0">
            <a:schemeClr val="accent1"/>
          </a:effectRef>
          <a:fontRef idx="minor">
            <a:schemeClr val="tx1"/>
          </a:fontRef>
        </p:style>
      </p:cxnSp>
      <p:pic>
        <p:nvPicPr>
          <p:cNvPr id="6" name="Picture 9"/>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Straight Connector 6"/>
          <p:cNvCxnSpPr/>
          <p:nvPr userDrawn="1"/>
        </p:nvCxnSpPr>
        <p:spPr>
          <a:xfrm>
            <a:off x="827088" y="2060575"/>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89890543"/>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2"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txBox="1">
            <a:spLocks/>
          </p:cNvSpPr>
          <p:nvPr/>
        </p:nvSpPr>
        <p:spPr bwMode="auto">
          <a:xfrm>
            <a:off x="1547813" y="1570038"/>
            <a:ext cx="712946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fontAlgn="base">
              <a:spcBef>
                <a:spcPct val="0"/>
              </a:spcBef>
              <a:spcAft>
                <a:spcPct val="0"/>
              </a:spcAft>
              <a:defRPr/>
            </a:pPr>
            <a:r>
              <a:rPr lang="en-GB">
                <a:solidFill>
                  <a:srgbClr val="7054A3"/>
                </a:solidFill>
                <a:latin typeface="Verdana" pitchFamily="34" charset="0"/>
              </a:rPr>
              <a:t>Click to edit Master title style</a:t>
            </a:r>
          </a:p>
        </p:txBody>
      </p:sp>
    </p:spTree>
    <p:extLst>
      <p:ext uri="{BB962C8B-B14F-4D97-AF65-F5344CB8AC3E}">
        <p14:creationId xmlns:p14="http://schemas.microsoft.com/office/powerpoint/2010/main" val="2860950541"/>
      </p:ext>
    </p:extLst>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730498156"/>
      </p:ext>
    </p:extLst>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preserve="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155452234"/>
      </p:ext>
    </p:extLst>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8"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31596619"/>
      </p:ext>
    </p:extLst>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094916501"/>
      </p:ext>
    </p:extLst>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preserve="1">
  <p:cSld name="2 pull-out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8556828"/>
      </p:ext>
    </p:extLst>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preserve="1">
  <p:cSld name="2 pull-out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9412892"/>
      </p:ext>
    </p:extLst>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preserve="1">
  <p:cSld name="2 pull-out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86992884"/>
      </p:ext>
    </p:extLst>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p:cSld name="2 pull-out (magenta)">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02440311"/>
      </p:ext>
    </p:extLst>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42386773"/>
      </p:ext>
    </p:extLst>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preserve="1">
  <p:cSld name="large pull-out (purple)">
    <p:spTree>
      <p:nvGrpSpPr>
        <p:cNvPr id="1" name=""/>
        <p:cNvGrpSpPr/>
        <p:nvPr/>
      </p:nvGrpSpPr>
      <p:grpSpPr>
        <a:xfrm>
          <a:off x="0" y="0"/>
          <a:ext cx="0" cy="0"/>
          <a:chOff x="0" y="0"/>
          <a:chExt cx="0" cy="0"/>
        </a:xfrm>
      </p:grpSpPr>
      <p:sp>
        <p:nvSpPr>
          <p:cNvPr id="6" name="Rectangle 5"/>
          <p:cNvSpPr/>
          <p:nvPr/>
        </p:nvSpPr>
        <p:spPr>
          <a:xfrm>
            <a:off x="474663" y="1412875"/>
            <a:ext cx="26574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24416668"/>
      </p:ext>
    </p:extLst>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1140083"/>
      </p:ext>
    </p:extLst>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63195668"/>
      </p:ext>
    </p:extLst>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preserve="1">
  <p:cSld name="pull-out (blu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95959551"/>
      </p:ext>
    </p:extLst>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p:cSld name="large pull-out (blu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682510226"/>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preserve="1">
  <p:cSld name="pull-out (magenta)">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904736257"/>
      </p:ext>
    </p:extLst>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p:cSld name="large pull-out (magenta)">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64658385"/>
      </p:ext>
    </p:extLst>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p:cSld name="2 large pull-out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49355393"/>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p:cSld name="2 large pull-out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10249708"/>
      </p:ext>
    </p:extLst>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p:cSld name="2 large pull-out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94648717"/>
      </p:ext>
    </p:extLst>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p:cSld name="2 large pull-out (magenta)">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31672366"/>
      </p:ext>
    </p:extLst>
  </p:cSld>
  <p:clrMapOvr>
    <a:masterClrMapping/>
  </p:clrMapOvr>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p:cSld name="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657024037"/>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preserve="1">
  <p:cSld name="1_Bullet boxes x 4">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487874596"/>
      </p:ext>
    </p:extLst>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preserve="1">
  <p:cSld name="2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0424958"/>
      </p:ext>
    </p:extLst>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preserve="1">
  <p:cSld name="1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1989138"/>
            <a:ext cx="2636837" cy="2954337"/>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1985963"/>
            <a:ext cx="2635250" cy="295275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43447357"/>
      </p:ext>
    </p:extLst>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preserve="1">
  <p:cSld name="2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911225"/>
            <a:ext cx="2636837" cy="5043488"/>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908050"/>
            <a:ext cx="2635250" cy="504190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55474667"/>
      </p:ext>
    </p:extLst>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preserve="1">
  <p:cSld name="1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042725565"/>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preserve="1">
  <p:cSld name="3_Bullet boxes x 4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1901779799"/>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preserve="1">
  <p:cSld name="Bullet boxes x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28284795"/>
      </p:ext>
    </p:extLst>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78494563"/>
      </p:ext>
    </p:extLst>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preserve="1">
  <p:cSld name="2_Definition x 3 (multi)">
    <p:spTree>
      <p:nvGrpSpPr>
        <p:cNvPr id="1" name=""/>
        <p:cNvGrpSpPr/>
        <p:nvPr/>
      </p:nvGrpSpPr>
      <p:grpSpPr>
        <a:xfrm>
          <a:off x="0" y="0"/>
          <a:ext cx="0" cy="0"/>
          <a:chOff x="0" y="0"/>
          <a:chExt cx="0" cy="0"/>
        </a:xfrm>
      </p:grpSpPr>
      <p:cxnSp>
        <p:nvCxnSpPr>
          <p:cNvPr id="7" name="Straight Connector 6"/>
          <p:cNvCxnSpPr/>
          <p:nvPr/>
        </p:nvCxnSpPr>
        <p:spPr>
          <a:xfrm>
            <a:off x="1544638" y="2222500"/>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14375" y="148431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Oval 9"/>
          <p:cNvSpPr/>
          <p:nvPr/>
        </p:nvSpPr>
        <p:spPr>
          <a:xfrm>
            <a:off x="714375" y="3832225"/>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9" y="1484677"/>
            <a:ext cx="5975994"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9" y="3842200"/>
            <a:ext cx="5975994"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713604" y="1484784"/>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713604" y="3835996"/>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233404348"/>
      </p:ext>
    </p:extLst>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preserve="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449819924"/>
      </p:ext>
    </p:extLst>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preserve="1">
  <p:cSld name="Definition x 3 (violet)">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312826993"/>
      </p:ext>
    </p:extLst>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p:cSld name="Definition x 3 (multi)">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5"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608536840"/>
      </p:ext>
    </p:extLst>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p:cSld name="Definition Insight">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669868602"/>
      </p:ext>
    </p:extLst>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209422951"/>
      </p:ext>
    </p:extLst>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p:cSld name="Definition Insight x 3">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338594636"/>
      </p:ext>
    </p:extLst>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p:cSld name="1_Definition x 3 (multi)">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285901064"/>
      </p:ext>
    </p:extLst>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preserve="1">
  <p:cSld name="3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402857400"/>
      </p:ext>
    </p:extLst>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p:cSld name="6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227611854"/>
      </p:ext>
    </p:extLst>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p:cSld name="5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025871668"/>
      </p:ext>
    </p:extLst>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preserve="1">
  <p:cSld name="4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535866802"/>
      </p:ext>
    </p:extLst>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preserve="1">
  <p:cSld name="10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327814784"/>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preserve="1">
  <p:cSld name="14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231318876"/>
      </p:ext>
    </p:extLst>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829844470"/>
      </p:ext>
    </p:extLst>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preserve="1">
  <p:cSld name="1_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803400" y="5218113"/>
            <a:ext cx="373063" cy="3714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Oval 13"/>
          <p:cNvSpPr/>
          <p:nvPr/>
        </p:nvSpPr>
        <p:spPr>
          <a:xfrm>
            <a:off x="4224338" y="4570413"/>
            <a:ext cx="373062"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6632575" y="3849688"/>
            <a:ext cx="371475" cy="3714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776863124"/>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019281662"/>
      </p:ext>
    </p:extLst>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Oval 20"/>
          <p:cNvSpPr/>
          <p:nvPr/>
        </p:nvSpPr>
        <p:spPr>
          <a:xfrm>
            <a:off x="4445000" y="3522663"/>
            <a:ext cx="373063"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p:nvSpPr>
        <p:spPr>
          <a:xfrm>
            <a:off x="7345363" y="3522663"/>
            <a:ext cx="373062" cy="3730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4" name="Straight Connector 23"/>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7" name="Straight Connector 26"/>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 name="Oval 29"/>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4" name="Straight Connector 3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7" name="Oval 36"/>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9" name="Straight Connector 38"/>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 name="Oval 40"/>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42" name="Straight Connector 41"/>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Slide Number Placeholder 6"/>
          <p:cNvSpPr>
            <a:spLocks noGrp="1"/>
          </p:cNvSpPr>
          <p:nvPr>
            <p:ph type="sldNum" sz="quarter" idx="25"/>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6200EABC-2CAE-4B62-83CF-B7DD0D50DB9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2310461478"/>
      </p:ext>
    </p:extLst>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preserve="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1532393170"/>
      </p:ext>
    </p:extLst>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p:cSld name="1_GNPD x 1 product">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51206562"/>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p:cSld name="2_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965570"/>
      </p:ext>
    </p:extLst>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39"/>
          </p:nvPr>
        </p:nvSpPr>
        <p:spPr>
          <a:xfrm>
            <a:off x="539553" y="969962"/>
            <a:ext cx="3816424" cy="418723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79107662"/>
      </p:ext>
    </p:extLst>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preserve="1">
  <p:cSld name="1_GNPD x 1 product (purple)">
    <p:spTree>
      <p:nvGrpSpPr>
        <p:cNvPr id="1" name=""/>
        <p:cNvGrpSpPr/>
        <p:nvPr/>
      </p:nvGrpSpPr>
      <p:grpSpPr>
        <a:xfrm>
          <a:off x="0" y="0"/>
          <a:ext cx="0" cy="0"/>
          <a:chOff x="0" y="0"/>
          <a:chExt cx="0" cy="0"/>
        </a:xfrm>
      </p:grpSpPr>
      <p:sp>
        <p:nvSpPr>
          <p:cNvPr id="6" name="Rectangle 5"/>
          <p:cNvSpPr/>
          <p:nvPr/>
        </p:nvSpPr>
        <p:spPr>
          <a:xfrm>
            <a:off x="466725" y="908050"/>
            <a:ext cx="4249738"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16463" y="908050"/>
            <a:ext cx="3960812"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16463" y="5229225"/>
            <a:ext cx="3960812"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716725"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539552" y="969962"/>
            <a:ext cx="4103753"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4763410" y="972136"/>
            <a:ext cx="3841855" cy="4185104"/>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56417363"/>
      </p:ext>
    </p:extLst>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preserve="1">
  <p:cSld name="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2393441425"/>
      </p:ext>
    </p:extLst>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preserve="1">
  <p:cSld name="1_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1960672544"/>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preserve="1">
  <p:cSld name="GNPD x 2 product">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33965582"/>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preserve="1">
  <p:cSld name="2_GNPD x 2 produc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92243520"/>
      </p:ext>
    </p:extLst>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preserve="1">
  <p:cSld name="1_GNPD x 2 produc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743413977"/>
      </p:ext>
    </p:extLst>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preserve="1">
  <p:cSld name="GNPD x 2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079909052"/>
      </p:ext>
    </p:extLst>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preserve="1">
  <p:cSld name="GNPD x 2 product (large &amp; multi)">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63593462"/>
      </p:ext>
    </p:extLst>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preserve="1">
  <p:cSld name="1_GNPD x 2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344240911"/>
      </p:ext>
    </p:extLst>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preserve="1">
  <p:cSld name="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1" name="Straight Connector 2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60846517"/>
      </p:ext>
    </p:extLst>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preserve="1">
  <p:cSld name="1_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5360988"/>
            <a:ext cx="2636838"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33351363"/>
      </p:ext>
    </p:extLst>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p:cSld name="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7" name="Straight Connector 1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76630995"/>
      </p:ext>
    </p:extLst>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43613200"/>
      </p:ext>
    </p:extLst>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p:cSld name="2_GNPD x 3 product (larg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0"/>
          </p:nvPr>
        </p:nvSpPr>
        <p:spPr>
          <a:xfrm>
            <a:off x="5388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052578183"/>
      </p:ext>
    </p:extLst>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p:cSld name="GNPD x 3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52082942"/>
      </p:ext>
    </p:extLst>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p:cSld name="GNPD x 3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7" name="Rectangle 36"/>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684863877"/>
      </p:ext>
    </p:extLst>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p:cSld name="4 boxes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3"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4" name="Rectangle 13"/>
          <p:cNvSpPr/>
          <p:nvPr/>
        </p:nvSpPr>
        <p:spPr>
          <a:xfrm>
            <a:off x="920750" y="2794000"/>
            <a:ext cx="35115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920750" y="920750"/>
            <a:ext cx="35115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088265001"/>
      </p:ext>
    </p:extLst>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p:cSld name="4 boxes (multi)">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907278938"/>
      </p:ext>
    </p:extLst>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p:cSld name="6 boxes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108671635"/>
      </p:ext>
    </p:extLst>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preserve="1">
  <p:cSld name="6 boxes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16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497813302"/>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preserve="1">
  <p:cSld name="6 call-ou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561116980"/>
      </p:ext>
    </p:extLst>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preserve="1">
  <p:cSld name=" 5 boxes (green)">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1855788" y="5360988"/>
            <a:ext cx="2592387"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3487738"/>
            <a:ext cx="2592387"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7"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9"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117425902"/>
      </p:ext>
    </p:extLst>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preserve="1">
  <p:cSld name="5 boxes (multi)">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5360988"/>
            <a:ext cx="2592387"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1855788" y="3487738"/>
            <a:ext cx="2592387"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077326472"/>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preserve="1">
  <p:cSld name="8 boxes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 name="Text Placeholder 2"/>
          <p:cNvSpPr>
            <a:spLocks noGrp="1"/>
          </p:cNvSpPr>
          <p:nvPr>
            <p:ph type="body" idx="1"/>
          </p:nvPr>
        </p:nvSpPr>
        <p:spPr>
          <a:xfrm>
            <a:off x="467430"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22105188"/>
      </p:ext>
    </p:extLst>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p:cSld name="8 boxes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25733752"/>
      </p:ext>
    </p:extLst>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150971086"/>
      </p:ext>
    </p:extLst>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preserve="1">
  <p:cSld name="1_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4868863"/>
            <a:ext cx="8220075"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1"/>
            <a:ext cx="8210550" cy="38891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4869162"/>
            <a:ext cx="8219370" cy="1074774"/>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333991679"/>
      </p:ext>
    </p:extLst>
  </p:cSld>
  <p:clrMapOvr>
    <a:masterClrMapping/>
  </p:clrMapOvr>
</p:sldLayout>
</file>

<file path=ppt/slideLayouts/slideLayout1250.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09297383"/>
      </p:ext>
    </p:extLst>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690505632"/>
      </p:ext>
    </p:extLst>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preserve="1">
  <p:cSld name="Pull-out &amp; content (violet)">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84052821"/>
      </p:ext>
    </p:extLst>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75804996"/>
      </p:ext>
    </p:extLst>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preserve="1">
  <p:cSld name="1_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63296419"/>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1080049202"/>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preserve="1">
  <p:cSld name="Three bullets (one line) &amp; image ">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59325" y="2019300"/>
            <a:ext cx="3916363" cy="112553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60913" y="3311525"/>
            <a:ext cx="3916362" cy="112553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206080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333524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290958443"/>
      </p:ext>
    </p:extLst>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p:cSld name="2_Three bullets (one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16601374"/>
      </p:ext>
    </p:extLst>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p:cSld name="1_Three bullets (one line) &amp; image ">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759325" y="16462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25781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60913" y="35306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60913" y="4437063"/>
            <a:ext cx="3916362" cy="7889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6886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6030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56188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8" name="Content Placeholder 2"/>
          <p:cNvSpPr>
            <a:spLocks noGrp="1"/>
          </p:cNvSpPr>
          <p:nvPr>
            <p:ph sz="quarter" idx="36"/>
          </p:nvPr>
        </p:nvSpPr>
        <p:spPr>
          <a:xfrm>
            <a:off x="4859338" y="44678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4007062360"/>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p:cSld name="Three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380069868"/>
      </p:ext>
    </p:extLst>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preserve="1">
  <p:cSld name="1_Three bullets &amp; image (full-bleed)">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1588" y="16970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26289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1" name="Rectangle 10"/>
          <p:cNvSpPr/>
          <p:nvPr/>
        </p:nvSpPr>
        <p:spPr>
          <a:xfrm>
            <a:off x="0" y="35814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3" name="Rectangle 12"/>
          <p:cNvSpPr/>
          <p:nvPr/>
        </p:nvSpPr>
        <p:spPr>
          <a:xfrm>
            <a:off x="0" y="4511675"/>
            <a:ext cx="4513263"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7386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6530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611822"/>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4" name="Content Placeholder 2"/>
          <p:cNvSpPr>
            <a:spLocks noGrp="1"/>
          </p:cNvSpPr>
          <p:nvPr>
            <p:ph sz="quarter" idx="36"/>
          </p:nvPr>
        </p:nvSpPr>
        <p:spPr>
          <a:xfrm>
            <a:off x="126665" y="454300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898110653"/>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p:cSld name="Three bullets &amp; image (full-bleed opaque)">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Tree>
    <p:extLst>
      <p:ext uri="{BB962C8B-B14F-4D97-AF65-F5344CB8AC3E}">
        <p14:creationId xmlns:p14="http://schemas.microsoft.com/office/powerpoint/2010/main" val="3191984933"/>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6" name="Straight Connector 15"/>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Rectangle 20"/>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2853343007"/>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3" name="Oval 2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8" name="Oval 27"/>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9" name="Rectangle 28"/>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1682881491"/>
      </p:ext>
    </p:extLst>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5059363"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flipV="1">
            <a:off x="2051050" y="908050"/>
            <a:ext cx="5041900"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half" idx="16"/>
          </p:nvPr>
        </p:nvSpPr>
        <p:spPr>
          <a:xfrm>
            <a:off x="2915817" y="1772817"/>
            <a:ext cx="3312368" cy="3312368"/>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Tree>
    <p:extLst>
      <p:ext uri="{BB962C8B-B14F-4D97-AF65-F5344CB8AC3E}">
        <p14:creationId xmlns:p14="http://schemas.microsoft.com/office/powerpoint/2010/main" val="4203148921"/>
      </p:ext>
    </p:extLst>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ight Arrow 16"/>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8" name="Right Arrow 17"/>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Right Arrow 18"/>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Right Arrow 19"/>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Rectangle 2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68683371"/>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userDrawn="1">
  <p:cSld name="Bullet boxes x 3 (multi)">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98AE51B5-9F16-4AA5-9974-63657F7A487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4053618020"/>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Slide Number Placeholder 1"/>
          <p:cNvSpPr>
            <a:spLocks noGrp="1" noChangeArrowheads="1"/>
          </p:cNvSpPr>
          <p:nvPr>
            <p:ph type="sldNum" sz="quarter" idx="10"/>
          </p:nvPr>
        </p:nvSpPr>
        <p:spPr>
          <a:xfrm>
            <a:off x="468313" y="6453188"/>
            <a:ext cx="357187" cy="185737"/>
          </a:xfrm>
          <a:prstGeom prst="rect">
            <a:avLst/>
          </a:prstGeom>
        </p:spPr>
        <p:txBody>
          <a:bodyPr/>
          <a:lstStyle>
            <a:lvl1pPr>
              <a:defRPr/>
            </a:lvl1pPr>
          </a:lstStyle>
          <a:p>
            <a:pPr fontAlgn="base">
              <a:spcBef>
                <a:spcPct val="0"/>
              </a:spcBef>
              <a:spcAft>
                <a:spcPct val="0"/>
              </a:spcAft>
              <a:defRPr/>
            </a:pPr>
            <a:fld id="{2E84C2EF-5DC4-40BE-9F24-8170E22856F2}" type="slidenum">
              <a:rPr lang="en-US">
                <a:solidFill>
                  <a:prstClr val="black"/>
                </a:solidFill>
                <a:latin typeface="Calibri" pitchFamily="34" charset="0"/>
                <a:cs typeface="Arial" charset="0"/>
              </a:rPr>
              <a:pPr fontAlgn="base">
                <a:spcBef>
                  <a:spcPct val="0"/>
                </a:spcBef>
                <a:spcAft>
                  <a:spcPct val="0"/>
                </a:spcAft>
                <a:defRPr/>
              </a:pPr>
              <a:t>‹#›</a:t>
            </a:fld>
            <a:endParaRPr lang="en-US" dirty="0">
              <a:solidFill>
                <a:prstClr val="black"/>
              </a:solidFill>
              <a:latin typeface="Calibri" pitchFamily="34" charset="0"/>
              <a:cs typeface="Arial" charset="0"/>
            </a:endParaRPr>
          </a:p>
        </p:txBody>
      </p:sp>
      <p:sp>
        <p:nvSpPr>
          <p:cNvPr id="3" name="Footer Placeholder 2"/>
          <p:cNvSpPr>
            <a:spLocks noGrp="1" noChangeArrowheads="1"/>
          </p:cNvSpPr>
          <p:nvPr>
            <p:ph type="ftr" sz="quarter" idx="11"/>
          </p:nvPr>
        </p:nvSpPr>
        <p:spPr>
          <a:xfrm>
            <a:off x="1122363" y="6500813"/>
            <a:ext cx="511175" cy="122237"/>
          </a:xfrm>
          <a:prstGeom prst="rect">
            <a:avLst/>
          </a:prstGeom>
        </p:spPr>
        <p:txBody>
          <a:bodyPr/>
          <a:lstStyle>
            <a:lvl1pPr eaLnBrk="0" hangingPunct="0">
              <a:defRPr>
                <a:latin typeface="Times New Roman" charset="0"/>
              </a:defRPr>
            </a:lvl1pPr>
          </a:lstStyle>
          <a:p>
            <a:pPr fontAlgn="base">
              <a:spcBef>
                <a:spcPct val="0"/>
              </a:spcBef>
              <a:spcAft>
                <a:spcPct val="0"/>
              </a:spcAft>
              <a:defRPr/>
            </a:pPr>
            <a:endParaRPr lang="en-US">
              <a:solidFill>
                <a:prstClr val="black"/>
              </a:solidFill>
              <a:cs typeface="Arial" charset="0"/>
            </a:endParaRPr>
          </a:p>
        </p:txBody>
      </p:sp>
    </p:spTree>
    <p:extLst>
      <p:ext uri="{BB962C8B-B14F-4D97-AF65-F5344CB8AC3E}">
        <p14:creationId xmlns:p14="http://schemas.microsoft.com/office/powerpoint/2010/main" val="2803895290"/>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3" name="Rectangle 2"/>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rPr>
              <a:t>THE STATE WILL PUSH CORPORATIONS TO </a:t>
            </a:r>
          </a:p>
        </p:txBody>
      </p:sp>
      <p:sp>
        <p:nvSpPr>
          <p:cNvPr id="4" name="Rectangle 3"/>
          <p:cNvSpPr/>
          <p:nvPr userDrawn="1"/>
        </p:nvSpPr>
        <p:spPr>
          <a:xfrm>
            <a:off x="323850" y="3213100"/>
            <a:ext cx="5832475" cy="369888"/>
          </a:xfrm>
          <a:prstGeom prst="rect">
            <a:avLst/>
          </a:prstGeom>
          <a:solidFill>
            <a:schemeClr val="accent3"/>
          </a:solidFill>
        </p:spPr>
        <p:txBody>
          <a:bodyPr>
            <a:spAutoFit/>
          </a:bodyPr>
          <a:lstStyle/>
          <a:p>
            <a:pPr>
              <a:defRPr/>
            </a:pPr>
            <a:r>
              <a:rPr lang="en-GB" dirty="0">
                <a:solidFill>
                  <a:prstClr val="white"/>
                </a:solidFill>
              </a:rPr>
              <a:t>BECOME MORE RESPONSIBLE FOR CONSUMERS</a:t>
            </a:r>
          </a:p>
        </p:txBody>
      </p:sp>
      <p:pic>
        <p:nvPicPr>
          <p:cNvPr id="6" name="Picture 3"/>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35683720"/>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userDrawn="1">
  <p:cSld name="4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34699398"/>
      </p:ext>
    </p:extLst>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userDrawn="1">
  <p:cSld name="6_Content (No line)">
    <p:spTree>
      <p:nvGrpSpPr>
        <p:cNvPr id="1" name=""/>
        <p:cNvGrpSpPr/>
        <p:nvPr/>
      </p:nvGrpSpPr>
      <p:grpSpPr>
        <a:xfrm>
          <a:off x="0" y="0"/>
          <a:ext cx="0" cy="0"/>
          <a:chOff x="0" y="0"/>
          <a:chExt cx="0" cy="0"/>
        </a:xfrm>
      </p:grpSpPr>
      <p:sp>
        <p:nvSpPr>
          <p:cNvPr id="8"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310312356"/>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userDrawn="1">
  <p:cSld name="3_Bullet boxes x 3 (gradients)">
    <p:spTree>
      <p:nvGrpSpPr>
        <p:cNvPr id="1" name=""/>
        <p:cNvGrpSpPr/>
        <p:nvPr/>
      </p:nvGrpSpPr>
      <p:grpSpPr>
        <a:xfrm>
          <a:off x="0" y="0"/>
          <a:ext cx="0" cy="0"/>
          <a:chOff x="0" y="0"/>
          <a:chExt cx="0" cy="0"/>
        </a:xfrm>
      </p:grpSpPr>
      <p:sp>
        <p:nvSpPr>
          <p:cNvPr id="8" name="Rectangle 7"/>
          <p:cNvSpPr/>
          <p:nvPr userDrawn="1"/>
        </p:nvSpPr>
        <p:spPr>
          <a:xfrm>
            <a:off x="6156325" y="2058988"/>
            <a:ext cx="2636838" cy="4249737"/>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1" name="Content Placeholder 3"/>
          <p:cNvSpPr>
            <a:spLocks noGrp="1"/>
          </p:cNvSpPr>
          <p:nvPr>
            <p:ph sz="quarter" idx="17"/>
          </p:nvPr>
        </p:nvSpPr>
        <p:spPr>
          <a:xfrm>
            <a:off x="461963" y="2185764"/>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2" name="Content Placeholder 3"/>
          <p:cNvSpPr>
            <a:spLocks noGrp="1"/>
          </p:cNvSpPr>
          <p:nvPr>
            <p:ph sz="quarter" idx="15"/>
          </p:nvPr>
        </p:nvSpPr>
        <p:spPr>
          <a:xfrm>
            <a:off x="6233267" y="2181796"/>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6"/>
          </p:nvPr>
        </p:nvSpPr>
        <p:spPr>
          <a:xfrm>
            <a:off x="3351212" y="2185765"/>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3"/>
          <p:cNvSpPr>
            <a:spLocks noGrp="1"/>
          </p:cNvSpPr>
          <p:nvPr>
            <p:ph sz="quarter" idx="41"/>
          </p:nvPr>
        </p:nvSpPr>
        <p:spPr>
          <a:xfrm>
            <a:off x="512092" y="1342603"/>
            <a:ext cx="8164364" cy="860425"/>
          </a:xfrm>
        </p:spPr>
        <p:txBody>
          <a:bodyPr/>
          <a:lstStyle>
            <a:lvl1pPr marL="0" indent="0" algn="ctr">
              <a:buClr>
                <a:schemeClr val="accent4"/>
              </a:buClr>
              <a:buNone/>
              <a:defRPr sz="1600">
                <a:solidFill>
                  <a:schemeClr val="bg1">
                    <a:lumMod val="50000"/>
                  </a:schemeClr>
                </a:solidFill>
              </a:defRPr>
            </a:lvl1pPr>
            <a:lvl2pPr marL="176213" indent="0" algn="ctr">
              <a:buClr>
                <a:schemeClr val="accent4"/>
              </a:buClr>
              <a:buNone/>
              <a:defRPr>
                <a:solidFill>
                  <a:schemeClr val="bg1">
                    <a:lumMod val="50000"/>
                  </a:schemeClr>
                </a:solidFill>
              </a:defRPr>
            </a:lvl2pPr>
            <a:lvl3pPr marL="536575" indent="0" algn="ctr">
              <a:buClr>
                <a:schemeClr val="accent4"/>
              </a:buClr>
              <a:buNone/>
              <a:defRPr>
                <a:solidFill>
                  <a:schemeClr val="bg1">
                    <a:lumMod val="50000"/>
                  </a:schemeClr>
                </a:solidFill>
              </a:defRPr>
            </a:lvl3pPr>
            <a:lvl4pPr marL="896937" indent="0" algn="ctr">
              <a:buClr>
                <a:schemeClr val="accent4"/>
              </a:buClr>
              <a:buNone/>
              <a:defRPr>
                <a:solidFill>
                  <a:schemeClr val="bg1">
                    <a:lumMod val="50000"/>
                  </a:schemeClr>
                </a:solidFill>
              </a:defRPr>
            </a:lvl4pPr>
            <a:lvl5pPr marL="1258887" indent="0" algn="ctr">
              <a:buClr>
                <a:schemeClr val="accent4"/>
              </a:buClr>
              <a:buNone/>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631488951"/>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bg1">
                    <a:lumMod val="50000"/>
                  </a:schemeClr>
                </a:solidFill>
              </a:defRPr>
            </a:lvl1pPr>
            <a:lvl2pPr>
              <a:buClr>
                <a:schemeClr val="accent3"/>
              </a:buClr>
              <a:defRPr>
                <a:solidFill>
                  <a:schemeClr val="bg1">
                    <a:lumMod val="50000"/>
                  </a:schemeClr>
                </a:solidFill>
              </a:defRPr>
            </a:lvl2pPr>
            <a:lvl3pPr>
              <a:buClr>
                <a:schemeClr val="accent3"/>
              </a:buClr>
              <a:defRPr>
                <a:solidFill>
                  <a:schemeClr val="bg1">
                    <a:lumMod val="50000"/>
                  </a:schemeClr>
                </a:solidFill>
              </a:defRPr>
            </a:lvl3pPr>
            <a:lvl4pPr>
              <a:buClr>
                <a:schemeClr val="accent3"/>
              </a:buClr>
              <a:defRPr>
                <a:solidFill>
                  <a:schemeClr val="bg1">
                    <a:lumMod val="50000"/>
                  </a:schemeClr>
                </a:solidFill>
              </a:defRPr>
            </a:lvl4pPr>
            <a:lvl5pPr>
              <a:buClr>
                <a:schemeClr val="accent3"/>
              </a:buClr>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368186663"/>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userDrawn="1">
  <p:cSld name="5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20030714"/>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grpSp>
        <p:nvGrpSpPr>
          <p:cNvPr id="3" name="Group 6"/>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ctangle 5"/>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sp>
          <p:nvSpPr>
            <p:cNvPr id="7" name="Rectangle 6"/>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grpSp>
      <p:sp>
        <p:nvSpPr>
          <p:cNvPr id="5" name="Title Placeholder 6"/>
          <p:cNvSpPr>
            <a:spLocks noGrp="1"/>
          </p:cNvSpPr>
          <p:nvPr>
            <p:ph type="title"/>
          </p:nvPr>
        </p:nvSpPr>
        <p:spPr bwMode="auto">
          <a:xfrm>
            <a:off x="323528" y="1916832"/>
            <a:ext cx="2304256" cy="634107"/>
          </a:xfrm>
          <a:prstGeom prst="rect">
            <a:avLst/>
          </a:prstGeom>
          <a:solidFill>
            <a:schemeClr val="accent2"/>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84241224"/>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9122557"/>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userDrawn="1">
  <p:cSld name="4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84537914"/>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userDrawn="1">
  <p:cSld name="3 x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320696416"/>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p:cSld name="1_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2387600"/>
            <a:ext cx="3960813" cy="35560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2468880"/>
            <a:ext cx="3841855" cy="268836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59996761"/>
      </p:ext>
    </p:extLst>
  </p:cSld>
  <p:clrMapOvr>
    <a:masterClrMapping/>
  </p:clrMapOvr>
  <p:hf hdr="0" ftr="0" dt="0"/>
</p:sldLayout>
</file>

<file path=ppt/slideLayouts/slideLayout1279.xml><?xml version="1.0" encoding="utf-8"?>
<p:sldLayout xmlns:a="http://schemas.openxmlformats.org/drawingml/2006/main" xmlns:r="http://schemas.openxmlformats.org/officeDocument/2006/relationships" xmlns:p="http://schemas.openxmlformats.org/presentationml/2006/main"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11663296"/>
      </p:ext>
    </p:extLst>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p:cSld name="Large bullet boxes x 3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1059393798"/>
      </p:ext>
    </p:extLst>
  </p:cSld>
  <p:clrMapOvr>
    <a:masterClrMapping/>
  </p:clrMapOvr>
  <p:hf hdr="0" ftr="0" dt="0"/>
</p:sldLayout>
</file>

<file path=ppt/slideLayouts/slideLayout1281.xml><?xml version="1.0" encoding="utf-8"?>
<p:sldLayout xmlns:a="http://schemas.openxmlformats.org/drawingml/2006/main" xmlns:r="http://schemas.openxmlformats.org/officeDocument/2006/relationships" xmlns:p="http://schemas.openxmlformats.org/presentationml/2006/main" userDrawn="1">
  <p:cSld name="2 x Product (right) &amp; text (multi)">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230907114"/>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p:cSld name="3 x full page product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34995285"/>
      </p:ext>
    </p:extLst>
  </p:cSld>
  <p:clrMapOvr>
    <a:masterClrMapping/>
  </p:clrMapOvr>
  <p:hf hdr="0" ftr="0" dt="0"/>
</p:sldLayout>
</file>

<file path=ppt/slideLayouts/slideLayout1283.xml><?xml version="1.0" encoding="utf-8"?>
<p:sldLayout xmlns:a="http://schemas.openxmlformats.org/drawingml/2006/main" xmlns:r="http://schemas.openxmlformats.org/officeDocument/2006/relationships" xmlns:p="http://schemas.openxmlformats.org/presentationml/2006/main"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52012527"/>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userDrawn="1">
  <p:cSld name="3 xproduct (large with text - multi)">
    <p:spTree>
      <p:nvGrpSpPr>
        <p:cNvPr id="1" name=""/>
        <p:cNvGrpSpPr/>
        <p:nvPr/>
      </p:nvGrpSpPr>
      <p:grpSpPr>
        <a:xfrm>
          <a:off x="0" y="0"/>
          <a:ext cx="0" cy="0"/>
          <a:chOff x="0" y="0"/>
          <a:chExt cx="0" cy="0"/>
        </a:xfrm>
      </p:grpSpPr>
      <p:sp>
        <p:nvSpPr>
          <p:cNvPr id="12" name="Rectangle 11"/>
          <p:cNvSpPr/>
          <p:nvPr/>
        </p:nvSpPr>
        <p:spPr>
          <a:xfrm>
            <a:off x="46672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5194300"/>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1449388"/>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1118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3417888" y="1082675"/>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20553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2"/>
          <p:cNvSpPr>
            <a:spLocks noGrp="1"/>
          </p:cNvSpPr>
          <p:nvPr>
            <p:ph sz="quarter" idx="35"/>
          </p:nvPr>
        </p:nvSpPr>
        <p:spPr>
          <a:xfrm>
            <a:off x="5388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91692135"/>
      </p:ext>
    </p:extLst>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83850919"/>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pic>
        <p:nvPicPr>
          <p:cNvPr id="3" name="Picture 12"/>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14313" y="10525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6"/>
          <p:cNvSpPr>
            <a:spLocks noGrp="1"/>
          </p:cNvSpPr>
          <p:nvPr>
            <p:ph type="title"/>
          </p:nvPr>
        </p:nvSpPr>
        <p:spPr bwMode="auto">
          <a:xfrm>
            <a:off x="323528" y="332656"/>
            <a:ext cx="2952328" cy="346075"/>
          </a:xfrm>
          <a:prstGeom prst="rect">
            <a:avLst/>
          </a:prstGeom>
          <a:solidFill>
            <a:schemeClr val="accent1"/>
          </a:solidFill>
          <a:ln>
            <a:noFill/>
          </a:ln>
          <a:extLst/>
        </p:spPr>
        <p:txBody>
          <a:bodyPr/>
          <a:lstStyle>
            <a:lvl1pPr>
              <a:defRPr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957957372"/>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292832299"/>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5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1916832"/>
            <a:ext cx="7920880" cy="634107"/>
          </a:xfrm>
          <a:prstGeom prst="rect">
            <a:avLst/>
          </a:prstGeom>
          <a:solidFill>
            <a:schemeClr val="accent1"/>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17694634"/>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180037803"/>
      </p:ext>
    </p:extLst>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6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p:nvPr>
        </p:nvSpPr>
        <p:spPr bwMode="auto">
          <a:xfrm>
            <a:off x="323528" y="1916832"/>
            <a:ext cx="7920880" cy="634107"/>
          </a:xfrm>
          <a:prstGeom prst="rect">
            <a:avLst/>
          </a:prstGeom>
          <a:solidFill>
            <a:schemeClr val="accent2"/>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19979153"/>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53933665"/>
      </p:ext>
    </p:extLst>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7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p:nvPr>
        </p:nvSpPr>
        <p:spPr bwMode="auto">
          <a:xfrm>
            <a:off x="323528" y="1916832"/>
            <a:ext cx="7848872" cy="634107"/>
          </a:xfrm>
          <a:prstGeom prst="rect">
            <a:avLst/>
          </a:prstGeom>
          <a:solidFill>
            <a:schemeClr val="accent3"/>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22291680"/>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88239563"/>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preserve="1" userDrawn="1">
  <p:cSld name="8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p:nvPr>
        </p:nvSpPr>
        <p:spPr bwMode="auto">
          <a:xfrm>
            <a:off x="323528" y="1916832"/>
            <a:ext cx="7632848" cy="634107"/>
          </a:xfrm>
          <a:prstGeom prst="rect">
            <a:avLst/>
          </a:prstGeom>
          <a:solidFill>
            <a:schemeClr val="accent4"/>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28518815"/>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313418241"/>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9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p:nvPr>
        </p:nvSpPr>
        <p:spPr bwMode="auto">
          <a:xfrm>
            <a:off x="323528" y="1916832"/>
            <a:ext cx="7848872" cy="634107"/>
          </a:xfrm>
          <a:prstGeom prst="rect">
            <a:avLst/>
          </a:prstGeom>
          <a:solidFill>
            <a:schemeClr val="accent6"/>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59463762"/>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1"/>
          </a:solidFill>
          <a:ln>
            <a:noFill/>
          </a:ln>
          <a:extLst/>
        </p:spPr>
        <p:txBody>
          <a:bodyPr/>
          <a:lstStyle>
            <a:lvl1pPr>
              <a:defRPr b="0"/>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479661551"/>
      </p:ext>
    </p:extLst>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preserve="1" userDrawn="1">
  <p:cSld name="20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871455208"/>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preserve="1" userDrawn="1">
  <p:cSld name="11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1"/>
          </a:solidFill>
          <a:ln>
            <a:noFill/>
          </a:ln>
          <a:extLst/>
        </p:spPr>
        <p:txBody>
          <a:bodyPr/>
          <a:lstStyle>
            <a:lvl1pPr marL="144000">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532585371"/>
      </p:ext>
    </p:extLst>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preserve="1" userDrawn="1">
  <p:cSld name="6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328592"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328592"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328592" cy="360040"/>
          </a:xfrm>
          <a:solidFill>
            <a:schemeClr val="accent1"/>
          </a:solidFill>
        </p:spPr>
        <p:txBody>
          <a:bodyPr/>
          <a:lstStyle>
            <a:lvl1pPr marL="144000" indent="0">
              <a:buNone/>
              <a:defRPr sz="1800" b="1" baseline="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00098283"/>
      </p:ext>
    </p:extLst>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824536" cy="346075"/>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639774368"/>
      </p:ext>
    </p:extLst>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userDrawn="1">
  <p:cSld name="12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64078251"/>
      </p:ext>
    </p:extLst>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preserve="1" userDrawn="1">
  <p:cSld name="19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314200957"/>
      </p:ext>
    </p:extLst>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7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752528" cy="346075"/>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85875215"/>
      </p:ext>
    </p:extLst>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preserve="1" userDrawn="1">
  <p:cSld name="3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824536" cy="346075"/>
          </a:xfrm>
          <a:prstGeom prst="rect">
            <a:avLst/>
          </a:prstGeom>
          <a:solidFill>
            <a:schemeClr val="accent3"/>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822377635"/>
      </p:ext>
    </p:extLst>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preserve="1" userDrawn="1">
  <p:cSld name="13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8457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954857489"/>
      </p:ext>
    </p:extLst>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16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237604892"/>
      </p:ext>
    </p:extLst>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8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3"/>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41788228"/>
      </p:ext>
    </p:extLst>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preserve="1" userDrawn="1">
  <p:cSld name="4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08512" cy="346075"/>
          </a:xfrm>
          <a:prstGeom prst="rect">
            <a:avLst/>
          </a:prstGeom>
          <a:solidFill>
            <a:schemeClr val="accent4"/>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4254157844"/>
      </p:ext>
    </p:extLst>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preserve="1" userDrawn="1">
  <p:cSld name="14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977891033"/>
      </p:ext>
    </p:extLst>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preserve="1" userDrawn="1">
  <p:cSld name="17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003500544"/>
      </p:ext>
    </p:extLst>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preserve="1" userDrawn="1">
  <p:cSld name="9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08512" cy="346075"/>
          </a:xfrm>
          <a:prstGeom prst="rect">
            <a:avLst/>
          </a:prstGeom>
          <a:solidFill>
            <a:schemeClr val="accent4"/>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7800248"/>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preserve="1" userDrawn="1">
  <p:cSld name="5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752528" cy="346075"/>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4077461329"/>
      </p:ext>
    </p:extLst>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preserve="1" userDrawn="1">
  <p:cSld name="15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445078922"/>
      </p:ext>
    </p:extLst>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18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340726855"/>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10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24672472"/>
      </p:ext>
    </p:extLst>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preserve="1"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09658198"/>
      </p:ext>
    </p:extLst>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41197609"/>
      </p:ext>
    </p:extLst>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50729562"/>
      </p:ext>
    </p:extLst>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3970424"/>
      </p:ext>
    </p:extLst>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18441820"/>
      </p:ext>
    </p:extLst>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26430957"/>
      </p:ext>
    </p:extLst>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preserve="1" userDrawn="1">
  <p:cSld name="16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91948457"/>
      </p:ext>
    </p:extLst>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preserve="1" userDrawn="1">
  <p:cSld name="17_Content (No line)">
    <p:spTree>
      <p:nvGrpSpPr>
        <p:cNvPr id="1" name=""/>
        <p:cNvGrpSpPr/>
        <p:nvPr/>
      </p:nvGrpSpPr>
      <p:grpSpPr>
        <a:xfrm>
          <a:off x="0" y="0"/>
          <a:ext cx="0" cy="0"/>
          <a:chOff x="0" y="0"/>
          <a:chExt cx="0" cy="0"/>
        </a:xfrm>
      </p:grpSpPr>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29242858"/>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preserve="1" userDrawn="1">
  <p:cSld name="18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80255768"/>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preserve="1" userDrawn="1">
  <p:cSld name="19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09215359"/>
      </p:ext>
    </p:extLst>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preserve="1" userDrawn="1">
  <p:cSld name="1_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7" name="Text Placeholder 7"/>
          <p:cNvSpPr>
            <a:spLocks noGrp="1"/>
          </p:cNvSpPr>
          <p:nvPr>
            <p:ph idx="11"/>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ext Placeholder 7"/>
          <p:cNvSpPr>
            <a:spLocks noGrp="1"/>
          </p:cNvSpPr>
          <p:nvPr>
            <p:ph idx="12"/>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36300762"/>
      </p:ext>
    </p:extLst>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10"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5"/>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4"/>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17764475"/>
      </p:ext>
    </p:extLst>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preserve="1" userDrawn="1">
  <p:cSld name="6_Content (No line)">
    <p:spTree>
      <p:nvGrpSpPr>
        <p:cNvPr id="1" name=""/>
        <p:cNvGrpSpPr/>
        <p:nvPr/>
      </p:nvGrpSpPr>
      <p:grpSpPr>
        <a:xfrm>
          <a:off x="0" y="0"/>
          <a:ext cx="0" cy="0"/>
          <a:chOff x="0" y="0"/>
          <a:chExt cx="0" cy="0"/>
        </a:xfrm>
      </p:grpSpPr>
      <p:sp>
        <p:nvSpPr>
          <p:cNvPr id="8"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71806187"/>
      </p:ext>
    </p:extLst>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preserve="1" userDrawn="1">
  <p:cSld name="7_Content (No line)">
    <p:spTree>
      <p:nvGrpSpPr>
        <p:cNvPr id="1" name=""/>
        <p:cNvGrpSpPr/>
        <p:nvPr/>
      </p:nvGrpSpPr>
      <p:grpSpPr>
        <a:xfrm>
          <a:off x="0" y="0"/>
          <a:ext cx="0" cy="0"/>
          <a:chOff x="0" y="0"/>
          <a:chExt cx="0" cy="0"/>
        </a:xfrm>
      </p:grpSpPr>
      <p:sp>
        <p:nvSpPr>
          <p:cNvPr id="7"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5"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4"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807028198"/>
      </p:ext>
    </p:extLst>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preserve="1" userDrawn="1">
  <p:cSld name="8_Content (No line)">
    <p:spTree>
      <p:nvGrpSpPr>
        <p:cNvPr id="1" name=""/>
        <p:cNvGrpSpPr/>
        <p:nvPr/>
      </p:nvGrpSpPr>
      <p:grpSpPr>
        <a:xfrm>
          <a:off x="0" y="0"/>
          <a:ext cx="0" cy="0"/>
          <a:chOff x="0" y="0"/>
          <a:chExt cx="0" cy="0"/>
        </a:xfrm>
      </p:grpSpPr>
      <p:sp>
        <p:nvSpPr>
          <p:cNvPr id="7"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4"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5"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6"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98052207"/>
      </p:ext>
    </p:extLst>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85345341"/>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85782949"/>
      </p:ext>
    </p:extLst>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07018408"/>
      </p:ext>
    </p:extLst>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87973222"/>
      </p:ext>
    </p:extLst>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11353036"/>
      </p:ext>
    </p:extLst>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95422841"/>
      </p:ext>
    </p:extLst>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12277762"/>
      </p:ext>
    </p:extLst>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28389813"/>
      </p:ext>
    </p:extLst>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76573323"/>
      </p:ext>
    </p:extLst>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19086180"/>
      </p:ext>
    </p:extLst>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30464466"/>
      </p:ext>
    </p:extLst>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80447073"/>
      </p:ext>
    </p:extLst>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68989347"/>
      </p:ext>
    </p:extLst>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63936329"/>
      </p:ext>
    </p:extLst>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27839675"/>
      </p:ext>
    </p:extLst>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24839638"/>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15717677"/>
      </p:ext>
    </p:extLst>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12584321"/>
      </p:ext>
    </p:extLst>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preserve="1" userDrawn="1">
  <p:cSld name="1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52962715"/>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2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92437423"/>
      </p:ext>
    </p:extLst>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3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18802547"/>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4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32323660"/>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82960387"/>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46654000"/>
      </p:ext>
    </p:extLst>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37593700"/>
      </p:ext>
    </p:extLst>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48411934"/>
      </p:ext>
    </p:extLst>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24541432"/>
      </p:ext>
    </p:extLst>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8" name="Rectangle 7"/>
          <p:cNvSpPr/>
          <p:nvPr/>
        </p:nvSpPr>
        <p:spPr>
          <a:xfrm>
            <a:off x="6156325" y="1773238"/>
            <a:ext cx="2636838" cy="346075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773238"/>
            <a:ext cx="2635250" cy="34591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20067584"/>
      </p:ext>
    </p:extLst>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preserve="1" userDrawn="1">
  <p:cSld name="1_Bullet boxes x 3 (gradients)">
    <p:spTree>
      <p:nvGrpSpPr>
        <p:cNvPr id="1" name=""/>
        <p:cNvGrpSpPr/>
        <p:nvPr/>
      </p:nvGrpSpPr>
      <p:grpSpPr>
        <a:xfrm>
          <a:off x="0" y="0"/>
          <a:ext cx="0" cy="0"/>
          <a:chOff x="0" y="0"/>
          <a:chExt cx="0" cy="0"/>
        </a:xfrm>
      </p:grpSpPr>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43648899"/>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preserve="1" userDrawn="1">
  <p:cSld name="2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1"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71770331"/>
      </p:ext>
    </p:extLst>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preserve="1" userDrawn="1">
  <p:cSld name="3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2839287"/>
      </p:ext>
    </p:extLst>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preserve="1" userDrawn="1">
  <p:cSld name="4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688697000"/>
      </p:ext>
    </p:extLst>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preserve="1" userDrawn="1">
  <p:cSld name="Large bullet boxes x 3 (gradients)">
    <p:spTree>
      <p:nvGrpSpPr>
        <p:cNvPr id="1" name=""/>
        <p:cNvGrpSpPr/>
        <p:nvPr/>
      </p:nvGrpSpPr>
      <p:grpSpPr>
        <a:xfrm>
          <a:off x="0" y="0"/>
          <a:ext cx="0" cy="0"/>
          <a:chOff x="0" y="0"/>
          <a:chExt cx="0" cy="0"/>
        </a:xfrm>
      </p:grpSpPr>
      <p:sp>
        <p:nvSpPr>
          <p:cNvPr id="7" name="Rectangle 6"/>
          <p:cNvSpPr/>
          <p:nvPr/>
        </p:nvSpPr>
        <p:spPr>
          <a:xfrm>
            <a:off x="6111875" y="1265238"/>
            <a:ext cx="2636838" cy="50434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03575" y="1262063"/>
            <a:ext cx="2663825" cy="5041900"/>
          </a:xfrm>
          <a:prstGeom prst="rect">
            <a:avLst/>
          </a:prstGeom>
          <a:solidFill>
            <a:schemeClr val="accent1">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3850" y="1262063"/>
            <a:ext cx="2635250" cy="50419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Content Placeholder 3"/>
          <p:cNvSpPr>
            <a:spLocks noGrp="1"/>
          </p:cNvSpPr>
          <p:nvPr>
            <p:ph sz="quarter" idx="17"/>
          </p:nvPr>
        </p:nvSpPr>
        <p:spPr>
          <a:xfrm>
            <a:off x="416483" y="1335335"/>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88718" y="1335336"/>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299576" y="1335336"/>
            <a:ext cx="2474906"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09880536"/>
      </p:ext>
    </p:extLst>
  </p:cSld>
  <p:clrMapOvr>
    <a:masterClrMapping/>
  </p:clrMapOvr>
</p:sldLayout>
</file>

<file path=ppt/slideLayouts/slideLayout1365.xml><?xml version="1.0" encoding="utf-8"?>
<p:sldLayout xmlns:a="http://schemas.openxmlformats.org/drawingml/2006/main" xmlns:r="http://schemas.openxmlformats.org/officeDocument/2006/relationships" xmlns:p="http://schemas.openxmlformats.org/presentationml/2006/main" preserve="1" userDrawn="1">
  <p:cSld name="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26458768"/>
      </p:ext>
    </p:extLst>
  </p:cSld>
  <p:clrMapOvr>
    <a:masterClrMapping/>
  </p:clrMapOvr>
</p:sldLayout>
</file>

<file path=ppt/slideLayouts/slideLayout1366.xml><?xml version="1.0" encoding="utf-8"?>
<p:sldLayout xmlns:a="http://schemas.openxmlformats.org/drawingml/2006/main" xmlns:r="http://schemas.openxmlformats.org/officeDocument/2006/relationships" xmlns:p="http://schemas.openxmlformats.org/presentationml/2006/main" preserve="1" userDrawn="1">
  <p:cSld name="1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26586506"/>
      </p:ext>
    </p:extLst>
  </p:cSld>
  <p:clrMapOvr>
    <a:masterClrMapping/>
  </p:clrMapOvr>
</p:sldLayout>
</file>

<file path=ppt/slideLayouts/slideLayout1367.xml><?xml version="1.0" encoding="utf-8"?>
<p:sldLayout xmlns:a="http://schemas.openxmlformats.org/drawingml/2006/main" xmlns:r="http://schemas.openxmlformats.org/officeDocument/2006/relationships" xmlns:p="http://schemas.openxmlformats.org/presentationml/2006/main" preserve="1" userDrawn="1">
  <p:cSld name="2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87609474"/>
      </p:ext>
    </p:extLst>
  </p:cSld>
  <p:clrMapOvr>
    <a:masterClrMapping/>
  </p:clrMapOvr>
</p:sldLayout>
</file>

<file path=ppt/slideLayouts/slideLayout1368.xml><?xml version="1.0" encoding="utf-8"?>
<p:sldLayout xmlns:a="http://schemas.openxmlformats.org/drawingml/2006/main" xmlns:r="http://schemas.openxmlformats.org/officeDocument/2006/relationships" xmlns:p="http://schemas.openxmlformats.org/presentationml/2006/main" preserve="1" userDrawn="1">
  <p:cSld name="3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04853805"/>
      </p:ext>
    </p:extLst>
  </p:cSld>
  <p:clrMapOvr>
    <a:masterClrMapping/>
  </p:clrMapOvr>
</p:sldLayout>
</file>

<file path=ppt/slideLayouts/slideLayout1369.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23028884"/>
      </p:ext>
    </p:extLst>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userDrawn="1">
  <p:cSld name="5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2872736"/>
      </p:ext>
    </p:extLst>
  </p:cSld>
  <p:clrMapOvr>
    <a:masterClrMapping/>
  </p:clrMapOvr>
</p:sldLayout>
</file>

<file path=ppt/slideLayouts/slideLayout1371.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40494394"/>
      </p:ext>
    </p:extLst>
  </p:cSld>
  <p:clrMapOvr>
    <a:masterClrMapping/>
  </p:clrMapOvr>
</p:sldLayout>
</file>

<file path=ppt/slideLayouts/slideLayout1372.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731431446"/>
      </p:ext>
    </p:extLst>
  </p:cSld>
  <p:clrMapOvr>
    <a:masterClrMapping/>
  </p:clrMapOvr>
</p:sldLayout>
</file>

<file path=ppt/slideLayouts/slideLayout1373.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022045242"/>
      </p:ext>
    </p:extLst>
  </p:cSld>
  <p:clrMapOvr>
    <a:masterClrMapping/>
  </p:clrMapOvr>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034385923"/>
      </p:ext>
    </p:extLst>
  </p:cSld>
  <p:clrMapOvr>
    <a:masterClrMapping/>
  </p:clrMapOvr>
</p:sldLayout>
</file>

<file path=ppt/slideLayouts/slideLayout1375.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648805688"/>
      </p:ext>
    </p:extLst>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95424989"/>
      </p:ext>
    </p:extLst>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25193638"/>
      </p:ext>
    </p:extLst>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95812597"/>
      </p:ext>
    </p:extLst>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preserve="1" userDrawn="1">
  <p:cSld name="3_Bullet Point x 3 (blue)">
    <p:spTree>
      <p:nvGrpSpPr>
        <p:cNvPr id="1" name=""/>
        <p:cNvGrpSpPr/>
        <p:nvPr/>
      </p:nvGrpSpPr>
      <p:grpSpPr>
        <a:xfrm>
          <a:off x="0" y="0"/>
          <a:ext cx="0" cy="0"/>
          <a:chOff x="0" y="0"/>
          <a:chExt cx="0" cy="0"/>
        </a:xfrm>
      </p:grpSpPr>
      <p:sp>
        <p:nvSpPr>
          <p:cNvPr id="10" name="Oval 9"/>
          <p:cNvSpPr/>
          <p:nvPr/>
        </p:nvSpPr>
        <p:spPr>
          <a:xfrm>
            <a:off x="323850" y="4646613"/>
            <a:ext cx="1484313"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Oval 10"/>
          <p:cNvSpPr/>
          <p:nvPr/>
        </p:nvSpPr>
        <p:spPr>
          <a:xfrm>
            <a:off x="325438" y="297338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85123911"/>
      </p:ext>
    </p:extLst>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02954141"/>
      </p:ext>
    </p:extLst>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preserve="1" userDrawn="1">
  <p:cSld name="Big bullets x 4 (multi)">
    <p:spTree>
      <p:nvGrpSpPr>
        <p:cNvPr id="1" name=""/>
        <p:cNvGrpSpPr/>
        <p:nvPr/>
      </p:nvGrpSpPr>
      <p:grpSpPr>
        <a:xfrm>
          <a:off x="0" y="0"/>
          <a:ext cx="0" cy="0"/>
          <a:chOff x="0" y="0"/>
          <a:chExt cx="0" cy="0"/>
        </a:xfrm>
      </p:grpSpPr>
      <p:cxnSp>
        <p:nvCxnSpPr>
          <p:cNvPr id="8" name="Straight Connector 7"/>
          <p:cNvCxnSpPr/>
          <p:nvPr/>
        </p:nvCxnSpPr>
        <p:spPr>
          <a:xfrm>
            <a:off x="5795963" y="2887663"/>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3635375" y="2735263"/>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544638" y="2735263"/>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714500"/>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756025"/>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714500"/>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756025"/>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ext Placeholder 2"/>
          <p:cNvSpPr>
            <a:spLocks noGrp="1"/>
          </p:cNvSpPr>
          <p:nvPr>
            <p:ph type="body" sz="quarter" idx="24"/>
          </p:nvPr>
        </p:nvSpPr>
        <p:spPr>
          <a:xfrm>
            <a:off x="523875"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64720974"/>
      </p:ext>
    </p:extLst>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00228311"/>
      </p:ext>
    </p:extLst>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92568854"/>
      </p:ext>
    </p:extLst>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71798369"/>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91357180"/>
      </p:ext>
    </p:extLst>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49258604"/>
      </p:ext>
    </p:extLst>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27456898"/>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25980533"/>
      </p:ext>
    </p:extLst>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37152693"/>
      </p:ext>
    </p:extLst>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11559139"/>
      </p:ext>
    </p:extLst>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84690904"/>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40307507"/>
      </p:ext>
    </p:extLst>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89386926"/>
      </p:ext>
    </p:extLst>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09715485"/>
      </p:ext>
    </p:extLst>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44849267"/>
      </p:ext>
    </p:extLst>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79127634"/>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21437700"/>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609412875"/>
      </p:ext>
    </p:extLst>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preserve="1" userDrawn="1">
  <p:cSld name="5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7" name="Rectangle 6"/>
          <p:cNvSpPr/>
          <p:nvPr/>
        </p:nvSpPr>
        <p:spPr>
          <a:xfrm>
            <a:off x="339725" y="1196975"/>
            <a:ext cx="8408988" cy="49704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64226896"/>
      </p:ext>
    </p:extLst>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preserve="1" userDrawn="1">
  <p:cSld name="9_2 x product (large)">
    <p:spTree>
      <p:nvGrpSpPr>
        <p:cNvPr id="1" name=""/>
        <p:cNvGrpSpPr/>
        <p:nvPr/>
      </p:nvGrpSpPr>
      <p:grpSpPr>
        <a:xfrm>
          <a:off x="0" y="0"/>
          <a:ext cx="0" cy="0"/>
          <a:chOff x="0" y="0"/>
          <a:chExt cx="0" cy="0"/>
        </a:xfrm>
      </p:grpSpPr>
      <p:sp>
        <p:nvSpPr>
          <p:cNvPr id="7" name="Rectangle 6"/>
          <p:cNvSpPr/>
          <p:nvPr/>
        </p:nvSpPr>
        <p:spPr>
          <a:xfrm>
            <a:off x="4932363" y="1268413"/>
            <a:ext cx="3816350" cy="4970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31788" y="1268413"/>
            <a:ext cx="4456112" cy="49704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userDrawn="1"/>
        </p:nvSpPr>
        <p:spPr>
          <a:xfrm>
            <a:off x="339725" y="5497513"/>
            <a:ext cx="4460875" cy="741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Content Placeholder 4"/>
          <p:cNvSpPr>
            <a:spLocks noGrp="1"/>
          </p:cNvSpPr>
          <p:nvPr>
            <p:ph sz="quarter" idx="35"/>
          </p:nvPr>
        </p:nvSpPr>
        <p:spPr>
          <a:xfrm>
            <a:off x="467544" y="1340767"/>
            <a:ext cx="4176464" cy="4032448"/>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004048" y="1340767"/>
            <a:ext cx="3672407" cy="482453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9" name="Content Placeholder 4"/>
          <p:cNvSpPr>
            <a:spLocks noGrp="1"/>
          </p:cNvSpPr>
          <p:nvPr>
            <p:ph sz="quarter" idx="38"/>
          </p:nvPr>
        </p:nvSpPr>
        <p:spPr>
          <a:xfrm>
            <a:off x="395535" y="5559937"/>
            <a:ext cx="4320481" cy="6170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247477934"/>
      </p:ext>
    </p:extLst>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113541887"/>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preserve="1" userDrawn="1">
  <p:cSld name="6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userDrawn="1"/>
        </p:nvSpPr>
        <p:spPr>
          <a:xfrm>
            <a:off x="339725" y="1196975"/>
            <a:ext cx="8408988" cy="49704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4475428"/>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178566902"/>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preserve="1" userDrawn="1">
  <p:cSld name="7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userDrawn="1"/>
        </p:nvSpPr>
        <p:spPr>
          <a:xfrm>
            <a:off x="339725" y="1196975"/>
            <a:ext cx="8408988" cy="4970463"/>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4138552"/>
      </p:ext>
    </p:extLst>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05277435"/>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preserve="1" userDrawn="1">
  <p:cSld name="8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7" name="Rectangle 6"/>
          <p:cNvSpPr/>
          <p:nvPr userDrawn="1"/>
        </p:nvSpPr>
        <p:spPr>
          <a:xfrm>
            <a:off x="339725" y="3716338"/>
            <a:ext cx="8408988" cy="2451100"/>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84408287"/>
      </p:ext>
    </p:extLst>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6903175"/>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73596777"/>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preserve="1" userDrawn="1">
  <p:cSld name="5 boxes (multi)">
    <p:spTree>
      <p:nvGrpSpPr>
        <p:cNvPr id="1" name=""/>
        <p:cNvGrpSpPr/>
        <p:nvPr/>
      </p:nvGrpSpPr>
      <p:grpSpPr>
        <a:xfrm>
          <a:off x="0" y="0"/>
          <a:ext cx="0" cy="0"/>
          <a:chOff x="0" y="0"/>
          <a:chExt cx="0" cy="0"/>
        </a:xfrm>
      </p:grpSpPr>
      <p:sp>
        <p:nvSpPr>
          <p:cNvPr id="14" name="Rectangle 13"/>
          <p:cNvSpPr/>
          <p:nvPr/>
        </p:nvSpPr>
        <p:spPr>
          <a:xfrm>
            <a:off x="4611688" y="5635625"/>
            <a:ext cx="2593975" cy="5302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611688" y="3848100"/>
            <a:ext cx="2593975"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466725" y="3186113"/>
            <a:ext cx="2636838" cy="5302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466725" y="1398588"/>
            <a:ext cx="2636838"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273425" y="3186113"/>
            <a:ext cx="2635250"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273425" y="1398588"/>
            <a:ext cx="2635250"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6061075" y="3186113"/>
            <a:ext cx="2636838" cy="5302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6061075" y="1398588"/>
            <a:ext cx="2636838"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1855788" y="5635625"/>
            <a:ext cx="2592387" cy="5302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1855788" y="3848100"/>
            <a:ext cx="2592387"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0" name="Content Placeholder 2"/>
          <p:cNvSpPr>
            <a:spLocks noGrp="1"/>
          </p:cNvSpPr>
          <p:nvPr>
            <p:ph sz="quarter" idx="4294967295"/>
          </p:nvPr>
        </p:nvSpPr>
        <p:spPr>
          <a:xfrm>
            <a:off x="4684712"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68" name="Content Placeholder 2"/>
          <p:cNvSpPr>
            <a:spLocks noGrp="1"/>
          </p:cNvSpPr>
          <p:nvPr>
            <p:ph sz="quarter" idx="32"/>
          </p:nvPr>
        </p:nvSpPr>
        <p:spPr>
          <a:xfrm>
            <a:off x="5388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6" name="Text Placeholder 2"/>
          <p:cNvSpPr>
            <a:spLocks noGrp="1"/>
          </p:cNvSpPr>
          <p:nvPr>
            <p:ph type="body" idx="35"/>
          </p:nvPr>
        </p:nvSpPr>
        <p:spPr>
          <a:xfrm>
            <a:off x="1834082"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36"/>
          </p:nvPr>
        </p:nvSpPr>
        <p:spPr>
          <a:xfrm>
            <a:off x="4591050"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280667254"/>
      </p:ext>
    </p:extLst>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8 boxes (multi)">
    <p:spTree>
      <p:nvGrpSpPr>
        <p:cNvPr id="1" name=""/>
        <p:cNvGrpSpPr/>
        <p:nvPr/>
      </p:nvGrpSpPr>
      <p:grpSpPr>
        <a:xfrm>
          <a:off x="0" y="0"/>
          <a:ext cx="0" cy="0"/>
          <a:chOff x="0" y="0"/>
          <a:chExt cx="0" cy="0"/>
        </a:xfrm>
      </p:grpSpPr>
      <p:sp>
        <p:nvSpPr>
          <p:cNvPr id="20" name="Rectangle 19"/>
          <p:cNvSpPr/>
          <p:nvPr/>
        </p:nvSpPr>
        <p:spPr>
          <a:xfrm>
            <a:off x="323850" y="3141663"/>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1" name="Rectangle 20"/>
          <p:cNvSpPr/>
          <p:nvPr/>
        </p:nvSpPr>
        <p:spPr>
          <a:xfrm>
            <a:off x="323850" y="1268413"/>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482850" y="3141663"/>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2482850" y="1268413"/>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3141663"/>
            <a:ext cx="1970087"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4643438" y="1268413"/>
            <a:ext cx="1970087"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804025" y="3141663"/>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804025" y="1268413"/>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323850" y="565785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323850" y="378460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482850" y="5657850"/>
            <a:ext cx="1968500"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2482850" y="3784600"/>
            <a:ext cx="1968500"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565785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4643438" y="378460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Rectangle 33"/>
          <p:cNvSpPr/>
          <p:nvPr/>
        </p:nvSpPr>
        <p:spPr>
          <a:xfrm>
            <a:off x="6804025" y="565785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804025" y="378460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2" name="Text Placeholder 2"/>
          <p:cNvSpPr>
            <a:spLocks noGrp="1"/>
          </p:cNvSpPr>
          <p:nvPr>
            <p:ph type="body" idx="1"/>
          </p:nvPr>
        </p:nvSpPr>
        <p:spPr>
          <a:xfrm>
            <a:off x="324233"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483768"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5285"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804341"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324233"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483768"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5285"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804341"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39564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54180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3386"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39564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54180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3386"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846148"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846148"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43"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76698157"/>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43419382"/>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03113593"/>
      </p:ext>
    </p:extLst>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21797917"/>
      </p:ext>
    </p:extLst>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09890278"/>
      </p:ext>
    </p:extLst>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68232200"/>
      </p:ext>
    </p:extLst>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userDrawn="1">
  <p:cSld name="1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265367140"/>
      </p:ext>
    </p:extLst>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preserve="1" userDrawn="1">
  <p:cSld name="7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012469911"/>
      </p:ext>
    </p:extLst>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preserve="1" userDrawn="1">
  <p:cSld name="8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655937713"/>
      </p:ext>
    </p:extLst>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preserve="1" userDrawn="1">
  <p:cSld name="9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786635956"/>
      </p:ext>
    </p:extLst>
  </p:cSld>
  <p:clrMapOvr>
    <a:masterClrMapping/>
  </p:clrMapOvr>
</p:sldLayout>
</file>

<file path=ppt/slideLayouts/slideLayout1420.xml><?xml version="1.0" encoding="utf-8"?>
<p:sldLayout xmlns:a="http://schemas.openxmlformats.org/drawingml/2006/main" xmlns:r="http://schemas.openxmlformats.org/officeDocument/2006/relationships" xmlns:p="http://schemas.openxmlformats.org/presentationml/2006/main" preserve="1" userDrawn="1">
  <p:cSld name="10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605051838"/>
      </p:ext>
    </p:extLst>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preserve="1"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19311222"/>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preserve="1" userDrawn="1">
  <p:cSld name="3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89544841"/>
      </p:ext>
    </p:extLst>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preserve="1" userDrawn="1">
  <p:cSld name="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18637371"/>
      </p:ext>
    </p:extLst>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pPr lvl="0"/>
            <a:r>
              <a:rPr lang="en-US" noProof="0" smtClean="0"/>
              <a:t>Click icon to add picture</a:t>
            </a:r>
            <a:endParaRPr lang="en-US" noProof="0"/>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749115716"/>
      </p:ext>
    </p:extLst>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pPr lvl="0"/>
            <a:r>
              <a:rPr lang="en-US" noProof="0" smtClean="0"/>
              <a:t>Click icon to add picture</a:t>
            </a:r>
            <a:endParaRPr lang="en-US" noProof="0"/>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680447992"/>
      </p:ext>
    </p:extLst>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pPr lvl="0"/>
            <a:r>
              <a:rPr lang="en-US" noProof="0" smtClean="0"/>
              <a:t>Click icon to add picture</a:t>
            </a:r>
            <a:endParaRPr lang="en-US" noProof="0"/>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572206541"/>
      </p:ext>
    </p:extLst>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2438868"/>
            <a:ext cx="4029075" cy="3798444"/>
          </a:xfrm>
          <a:noFill/>
        </p:spPr>
        <p:txBody>
          <a:bodyPr/>
          <a:lstStyle/>
          <a:p>
            <a:pPr lvl="0"/>
            <a:r>
              <a:rPr lang="en-US" noProof="0" dirty="0" smtClean="0"/>
              <a:t>Click icon to add picture</a:t>
            </a:r>
            <a:endParaRPr lang="en-US" noProof="0" dirty="0"/>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711494895"/>
      </p:ext>
    </p:extLst>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preserve="1" userDrawn="1">
  <p:cSld name="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2186950"/>
      </p:ext>
    </p:extLst>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preserve="1" userDrawn="1">
  <p:cSld name="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p:nvPr>
        </p:nvSpPr>
        <p:spPr bwMode="auto">
          <a:xfrm>
            <a:off x="323528" y="280287"/>
            <a:ext cx="6419056" cy="392771"/>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833769684"/>
      </p:ext>
    </p:extLst>
  </p:cSld>
  <p:clrMapOvr>
    <a:masterClrMapping/>
  </p:clrMapOvr>
</p:sldLayout>
</file>

<file path=ppt/slideLayouts/slideLayout1430.xml><?xml version="1.0" encoding="utf-8"?>
<p:sldLayout xmlns:a="http://schemas.openxmlformats.org/drawingml/2006/main" xmlns:r="http://schemas.openxmlformats.org/officeDocument/2006/relationships" xmlns:p="http://schemas.openxmlformats.org/presentationml/2006/main" preserve="1" userDrawn="1">
  <p:cSld name="6 x Boxes (pueple &amp; aqua)">
    <p:spTree>
      <p:nvGrpSpPr>
        <p:cNvPr id="1" name=""/>
        <p:cNvGrpSpPr/>
        <p:nvPr/>
      </p:nvGrpSpPr>
      <p:grpSpPr>
        <a:xfrm>
          <a:off x="0" y="0"/>
          <a:ext cx="0" cy="0"/>
          <a:chOff x="0" y="0"/>
          <a:chExt cx="0" cy="0"/>
        </a:xfrm>
      </p:grpSpPr>
      <p:sp>
        <p:nvSpPr>
          <p:cNvPr id="10" name="Rectangle 9"/>
          <p:cNvSpPr/>
          <p:nvPr/>
        </p:nvSpPr>
        <p:spPr>
          <a:xfrm>
            <a:off x="323850" y="1349375"/>
            <a:ext cx="2636838"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06750" y="1349375"/>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97588" y="1349375"/>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932238"/>
            <a:ext cx="2636838"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11513" y="3932238"/>
            <a:ext cx="2636837"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113463" y="3932238"/>
            <a:ext cx="2635250"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Content Placeholder 2"/>
          <p:cNvSpPr>
            <a:spLocks noGrp="1"/>
          </p:cNvSpPr>
          <p:nvPr>
            <p:ph sz="quarter" idx="30"/>
          </p:nvPr>
        </p:nvSpPr>
        <p:spPr>
          <a:xfrm>
            <a:off x="395536" y="1373291"/>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258581" y="1373291"/>
            <a:ext cx="2520950" cy="2126716"/>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58218" y="1373291"/>
            <a:ext cx="2520950" cy="2126716"/>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395536"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283694"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64163"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8244210"/>
      </p:ext>
    </p:extLst>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preserve="1" userDrawn="1">
  <p:cSld name="1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96612300"/>
      </p:ext>
    </p:extLst>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preserve="1" userDrawn="1">
  <p:cSld name="2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black"/>
              </a:solidFill>
            </a:endParaRPr>
          </a:p>
        </p:txBody>
      </p:sp>
      <p:sp>
        <p:nvSpPr>
          <p:cNvPr id="10" name="Rectangle 9"/>
          <p:cNvSpPr/>
          <p:nvPr/>
        </p:nvSpPr>
        <p:spPr>
          <a:xfrm>
            <a:off x="323850" y="3429000"/>
            <a:ext cx="4148138" cy="28082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2"/>
              </a:buClr>
              <a:buFont typeface="Arial" pitchFamily="34" charset="0"/>
              <a:buChar char="•"/>
              <a:defRPr sz="1600">
                <a:solidFill>
                  <a:schemeClr val="tx1"/>
                </a:solidFill>
              </a:defRPr>
            </a:lvl2pPr>
            <a:lvl3pPr marL="822325" indent="-285750" algn="ctr">
              <a:buClr>
                <a:schemeClr val="accent2"/>
              </a:buClr>
              <a:buFont typeface="Arial" pitchFamily="34" charset="0"/>
              <a:buChar char="•"/>
              <a:defRPr sz="1600">
                <a:solidFill>
                  <a:schemeClr val="tx1"/>
                </a:solidFill>
              </a:defRPr>
            </a:lvl3pPr>
            <a:lvl4pPr marL="1182687" indent="-285750" algn="ctr">
              <a:buClr>
                <a:schemeClr val="accent2"/>
              </a:buClr>
              <a:buFont typeface="Arial" pitchFamily="34" charset="0"/>
              <a:buChar char="•"/>
              <a:defRPr sz="1600">
                <a:solidFill>
                  <a:schemeClr val="tx1"/>
                </a:solidFill>
              </a:defRPr>
            </a:lvl4pPr>
            <a:lvl5pPr marL="1544637" indent="-285750" algn="ctr">
              <a:buClr>
                <a:schemeClr val="accent2"/>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45165522"/>
      </p:ext>
    </p:extLst>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88102329"/>
      </p:ext>
    </p:extLst>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64931542"/>
      </p:ext>
    </p:extLst>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76299492"/>
      </p:ext>
    </p:extLst>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45543379"/>
      </p:ext>
    </p:extLst>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02754236"/>
      </p:ext>
    </p:extLst>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userDrawn="1">
  <p:cSld name="1_Content">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33"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91619678"/>
      </p:ext>
    </p:extLst>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preserve="1" userDrawn="1">
  <p:cSld name="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50411785"/>
      </p:ext>
    </p:extLst>
  </p:cSld>
  <p:clrMapOvr>
    <a:masterClrMapping/>
  </p:clrMapOvr>
</p:sldLayout>
</file>

<file path=ppt/slideLayouts/slideLayout1440.xml><?xml version="1.0" encoding="utf-8"?>
<p:sldLayout xmlns:a="http://schemas.openxmlformats.org/drawingml/2006/main" xmlns:r="http://schemas.openxmlformats.org/officeDocument/2006/relationships" xmlns:p="http://schemas.openxmlformats.org/presentationml/2006/main" preserve="1" userDrawn="1">
  <p:cSld name="2_Description">
    <p:spTree>
      <p:nvGrpSpPr>
        <p:cNvPr id="1" name=""/>
        <p:cNvGrpSpPr/>
        <p:nvPr/>
      </p:nvGrpSpPr>
      <p:grpSpPr>
        <a:xfrm>
          <a:off x="0" y="0"/>
          <a:ext cx="0" cy="0"/>
          <a:chOff x="0" y="0"/>
          <a:chExt cx="0" cy="0"/>
        </a:xfrm>
      </p:grpSpPr>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3"/>
              </a:buClr>
              <a:defRPr sz="1600"/>
            </a:lvl2pPr>
            <a:lvl3pPr>
              <a:buClr>
                <a:schemeClr val="accent3"/>
              </a:buClr>
              <a:defRPr sz="1600"/>
            </a:lvl3pPr>
            <a:lvl4pPr>
              <a:buClr>
                <a:schemeClr val="accent3"/>
              </a:buClr>
              <a:defRPr sz="1600"/>
            </a:lvl4pPr>
            <a:lvl5pPr>
              <a:buClr>
                <a:schemeClr val="accent3"/>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52445711"/>
      </p:ext>
    </p:extLst>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preserve="1" userDrawn="1">
  <p:cSld name="4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2"/>
              </a:buClr>
              <a:defRPr sz="1600"/>
            </a:lvl2pPr>
            <a:lvl3pPr>
              <a:buClr>
                <a:schemeClr val="accent2"/>
              </a:buClr>
              <a:defRPr sz="1600"/>
            </a:lvl3pPr>
            <a:lvl4pPr>
              <a:buClr>
                <a:schemeClr val="accent2"/>
              </a:buClr>
              <a:defRPr sz="1600"/>
            </a:lvl4pPr>
            <a:lvl5pPr>
              <a:buClr>
                <a:schemeClr val="accent2"/>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78390114"/>
      </p:ext>
    </p:extLst>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preserve="1" userDrawn="1">
  <p:cSld name="1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80520" cy="4723879"/>
          </a:xfrm>
          <a:prstGeom prst="rect">
            <a:avLst/>
          </a:prstGeom>
          <a:noFill/>
          <a:ln>
            <a:noFill/>
          </a:ln>
          <a:effectLst/>
          <a:extLst/>
        </p:spPr>
        <p:txBody>
          <a:bodyPr/>
          <a:lstStyle>
            <a:lvl1pPr marL="0" indent="0">
              <a:buNone/>
              <a:defRPr sz="1600"/>
            </a:lvl1pPr>
            <a:lvl2pPr>
              <a:buClr>
                <a:schemeClr val="accent4"/>
              </a:buClr>
              <a:defRPr sz="1600"/>
            </a:lvl2pPr>
            <a:lvl3pPr>
              <a:buClr>
                <a:schemeClr val="accent4"/>
              </a:buClr>
              <a:defRPr sz="1600"/>
            </a:lvl3pPr>
            <a:lvl4pPr>
              <a:buClr>
                <a:schemeClr val="accent4"/>
              </a:buClr>
              <a:defRPr sz="1600"/>
            </a:lvl4pPr>
            <a:lvl5pPr>
              <a:buClr>
                <a:schemeClr val="accent4"/>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68321203"/>
      </p:ext>
    </p:extLst>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userDrawn="1">
  <p:cSld name="3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467544" y="1441425"/>
            <a:ext cx="4570273" cy="4657551"/>
          </a:xfrm>
          <a:prstGeom prst="rect">
            <a:avLst/>
          </a:prstGeom>
          <a:noFill/>
          <a:ln>
            <a:noFill/>
          </a:ln>
          <a:effectLst/>
          <a:extLst/>
        </p:spPr>
        <p:txBody>
          <a:bodyPr/>
          <a:lstStyle>
            <a:lvl1pPr marL="0" indent="0">
              <a:buNone/>
              <a:defRPr sz="1600"/>
            </a:lvl1pPr>
            <a:lvl2pPr>
              <a:buClr>
                <a:schemeClr val="accent6"/>
              </a:buClr>
              <a:defRPr sz="1600"/>
            </a:lvl2pPr>
            <a:lvl3pPr>
              <a:buClr>
                <a:schemeClr val="accent6"/>
              </a:buClr>
              <a:defRPr sz="1600"/>
            </a:lvl3pPr>
            <a:lvl4pPr>
              <a:buClr>
                <a:schemeClr val="accent6"/>
              </a:buClr>
              <a:defRPr sz="1600"/>
            </a:lvl4pPr>
            <a:lvl5pPr>
              <a:buClr>
                <a:schemeClr val="accent6"/>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29823162"/>
      </p:ext>
    </p:extLst>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pSp>
        <p:nvGrpSpPr>
          <p:cNvPr id="3" name="Group 12"/>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sp>
          <p:nvSpPr>
            <p:cNvPr id="6" name="Rectangle 5"/>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grpSp>
      <p:sp>
        <p:nvSpPr>
          <p:cNvPr id="7" name="Rectangle 16"/>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Whether retired, working or in need of care, </a:t>
            </a:r>
          </a:p>
        </p:txBody>
      </p:sp>
      <p:sp>
        <p:nvSpPr>
          <p:cNvPr id="8" name="Rectangle 17"/>
          <p:cNvSpPr>
            <a:spLocks noChangeArrowheads="1"/>
          </p:cNvSpPr>
          <p:nvPr userDrawn="1"/>
        </p:nvSpPr>
        <p:spPr bwMode="auto">
          <a:xfrm>
            <a:off x="323850" y="3213100"/>
            <a:ext cx="56880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the elderly are the key consumer demographic.</a:t>
            </a:r>
          </a:p>
        </p:txBody>
      </p:sp>
      <p:sp>
        <p:nvSpPr>
          <p:cNvPr id="11" name="Title Placeholder 6"/>
          <p:cNvSpPr>
            <a:spLocks noGrp="1"/>
          </p:cNvSpPr>
          <p:nvPr>
            <p:ph type="title"/>
          </p:nvPr>
        </p:nvSpPr>
        <p:spPr bwMode="auto">
          <a:xfrm>
            <a:off x="323528" y="1916832"/>
            <a:ext cx="2376264"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5945044"/>
      </p:ext>
    </p:extLst>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3" name="Group 12"/>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sp>
          <p:nvSpPr>
            <p:cNvPr id="6" name="Rectangle 5"/>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grpSp>
      <p:sp>
        <p:nvSpPr>
          <p:cNvPr id="7" name="Rectangle 6"/>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cs typeface="Arial" charset="0"/>
              </a:rPr>
              <a:t>Whether retired, working or in need of care, </a:t>
            </a:r>
          </a:p>
        </p:txBody>
      </p:sp>
      <p:sp>
        <p:nvSpPr>
          <p:cNvPr id="8" name="Rectangle 7"/>
          <p:cNvSpPr/>
          <p:nvPr userDrawn="1"/>
        </p:nvSpPr>
        <p:spPr>
          <a:xfrm>
            <a:off x="323850" y="3213100"/>
            <a:ext cx="5688013" cy="369888"/>
          </a:xfrm>
          <a:prstGeom prst="rect">
            <a:avLst/>
          </a:prstGeom>
          <a:solidFill>
            <a:schemeClr val="accent3"/>
          </a:solidFill>
        </p:spPr>
        <p:txBody>
          <a:bodyPr>
            <a:spAutoFit/>
          </a:bodyPr>
          <a:lstStyle/>
          <a:p>
            <a:pPr>
              <a:defRPr/>
            </a:pPr>
            <a:r>
              <a:rPr lang="en-GB" dirty="0">
                <a:solidFill>
                  <a:prstClr val="white"/>
                </a:solidFill>
                <a:cs typeface="Arial" charset="0"/>
              </a:rPr>
              <a:t>the elderly are the key consumer demographic.</a:t>
            </a:r>
          </a:p>
        </p:txBody>
      </p:sp>
      <p:sp>
        <p:nvSpPr>
          <p:cNvPr id="13" name="Title Placeholder 6"/>
          <p:cNvSpPr>
            <a:spLocks noGrp="1"/>
          </p:cNvSpPr>
          <p:nvPr>
            <p:ph type="title"/>
          </p:nvPr>
        </p:nvSpPr>
        <p:spPr bwMode="auto">
          <a:xfrm>
            <a:off x="323528" y="1916832"/>
            <a:ext cx="2376264"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094317827"/>
      </p:ext>
    </p:extLst>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425" y="1989138"/>
            <a:ext cx="2765425" cy="422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Asia can become the key cultural, as well as </a:t>
            </a:r>
          </a:p>
        </p:txBody>
      </p:sp>
      <p:sp>
        <p:nvSpPr>
          <p:cNvPr id="5" name="Rectangle 14"/>
          <p:cNvSpPr>
            <a:spLocks noChangeArrowheads="1"/>
          </p:cNvSpPr>
          <p:nvPr userDrawn="1"/>
        </p:nvSpPr>
        <p:spPr bwMode="auto">
          <a:xfrm>
            <a:off x="323850" y="3213100"/>
            <a:ext cx="28797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commercial, influence.</a:t>
            </a:r>
          </a:p>
        </p:txBody>
      </p:sp>
      <p:sp>
        <p:nvSpPr>
          <p:cNvPr id="8" name="Title Placeholder 6"/>
          <p:cNvSpPr>
            <a:spLocks noGrp="1"/>
          </p:cNvSpPr>
          <p:nvPr>
            <p:ph type="title"/>
          </p:nvPr>
        </p:nvSpPr>
        <p:spPr bwMode="auto">
          <a:xfrm>
            <a:off x="323528" y="1916832"/>
            <a:ext cx="403244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17157032"/>
      </p:ext>
    </p:extLst>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425" y="1989138"/>
            <a:ext cx="2765425" cy="422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cs typeface="Arial" charset="0"/>
              </a:rPr>
              <a:t>Asia can become the key cultural, as well as </a:t>
            </a:r>
          </a:p>
        </p:txBody>
      </p:sp>
      <p:sp>
        <p:nvSpPr>
          <p:cNvPr id="5" name="Rectangle 4"/>
          <p:cNvSpPr/>
          <p:nvPr userDrawn="1"/>
        </p:nvSpPr>
        <p:spPr>
          <a:xfrm>
            <a:off x="323850" y="3213100"/>
            <a:ext cx="2879725" cy="369888"/>
          </a:xfrm>
          <a:prstGeom prst="rect">
            <a:avLst/>
          </a:prstGeom>
          <a:solidFill>
            <a:schemeClr val="accent4"/>
          </a:solidFill>
        </p:spPr>
        <p:txBody>
          <a:bodyPr>
            <a:spAutoFit/>
          </a:bodyPr>
          <a:lstStyle/>
          <a:p>
            <a:pPr>
              <a:defRPr/>
            </a:pPr>
            <a:r>
              <a:rPr lang="en-GB" dirty="0">
                <a:solidFill>
                  <a:prstClr val="white"/>
                </a:solidFill>
                <a:cs typeface="Arial" charset="0"/>
              </a:rPr>
              <a:t>commercial, influence.</a:t>
            </a:r>
          </a:p>
        </p:txBody>
      </p:sp>
      <p:sp>
        <p:nvSpPr>
          <p:cNvPr id="10" name="Title Placeholder 6"/>
          <p:cNvSpPr>
            <a:spLocks noGrp="1"/>
          </p:cNvSpPr>
          <p:nvPr>
            <p:ph type="title"/>
          </p:nvPr>
        </p:nvSpPr>
        <p:spPr bwMode="auto">
          <a:xfrm>
            <a:off x="323528" y="1916832"/>
            <a:ext cx="4032448" cy="634107"/>
          </a:xfrm>
          <a:prstGeom prst="rect">
            <a:avLst/>
          </a:prstGeom>
          <a:solidFill>
            <a:schemeClr val="accent4"/>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37108230"/>
      </p:ext>
    </p:extLst>
  </p:cSld>
  <p:clrMapOvr>
    <a:masterClrMapping/>
  </p:clrMapOvr>
</p:sldLayout>
</file>

<file path=ppt/slideLayouts/slideLayout144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669607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Our smartphones and tablets won’t just change the way</a:t>
            </a:r>
          </a:p>
        </p:txBody>
      </p:sp>
      <p:sp>
        <p:nvSpPr>
          <p:cNvPr id="5" name="Rectangle 14"/>
          <p:cNvSpPr>
            <a:spLocks noChangeArrowheads="1"/>
          </p:cNvSpPr>
          <p:nvPr userDrawn="1"/>
        </p:nvSpPr>
        <p:spPr bwMode="auto">
          <a:xfrm>
            <a:off x="323850" y="3213100"/>
            <a:ext cx="61928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we communicate, they will change the way we live.</a:t>
            </a:r>
          </a:p>
        </p:txBody>
      </p:sp>
      <p:sp>
        <p:nvSpPr>
          <p:cNvPr id="10" name="Title Placeholder 6"/>
          <p:cNvSpPr>
            <a:spLocks noGrp="1"/>
          </p:cNvSpPr>
          <p:nvPr>
            <p:ph type="title"/>
          </p:nvPr>
        </p:nvSpPr>
        <p:spPr bwMode="auto">
          <a:xfrm>
            <a:off x="323528" y="1916832"/>
            <a:ext cx="655272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81019550"/>
      </p:ext>
    </p:extLst>
  </p:cSld>
  <p:clrMapOvr>
    <a:masterClrMapping/>
  </p:clrMapOvr>
</p:sldLayout>
</file>

<file path=ppt/slideLayouts/slideLayout144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6696075" cy="369888"/>
          </a:xfrm>
          <a:prstGeom prst="rect">
            <a:avLst/>
          </a:prstGeom>
          <a:solidFill>
            <a:schemeClr val="accent6"/>
          </a:solidFill>
        </p:spPr>
        <p:txBody>
          <a:bodyPr>
            <a:spAutoFit/>
          </a:bodyPr>
          <a:lstStyle/>
          <a:p>
            <a:pPr>
              <a:defRPr/>
            </a:pPr>
            <a:r>
              <a:rPr lang="en-GB" dirty="0">
                <a:solidFill>
                  <a:prstClr val="white"/>
                </a:solidFill>
                <a:cs typeface="Arial" charset="0"/>
              </a:rPr>
              <a:t>Our smartphones and tablets won’t just change the way</a:t>
            </a:r>
          </a:p>
        </p:txBody>
      </p:sp>
      <p:sp>
        <p:nvSpPr>
          <p:cNvPr id="5" name="Rectangle 4"/>
          <p:cNvSpPr/>
          <p:nvPr userDrawn="1"/>
        </p:nvSpPr>
        <p:spPr>
          <a:xfrm>
            <a:off x="323850" y="3213100"/>
            <a:ext cx="6192838" cy="369888"/>
          </a:xfrm>
          <a:prstGeom prst="rect">
            <a:avLst/>
          </a:prstGeom>
          <a:solidFill>
            <a:schemeClr val="accent6"/>
          </a:solidFill>
        </p:spPr>
        <p:txBody>
          <a:bodyPr>
            <a:spAutoFit/>
          </a:bodyPr>
          <a:lstStyle/>
          <a:p>
            <a:pPr>
              <a:defRPr/>
            </a:pPr>
            <a:r>
              <a:rPr lang="en-GB" dirty="0">
                <a:solidFill>
                  <a:prstClr val="white"/>
                </a:solidFill>
                <a:cs typeface="Arial" charset="0"/>
              </a:rPr>
              <a:t>we communicate, they will change the way we live.</a:t>
            </a:r>
          </a:p>
        </p:txBody>
      </p:sp>
      <p:sp>
        <p:nvSpPr>
          <p:cNvPr id="10" name="Title Placeholder 6"/>
          <p:cNvSpPr>
            <a:spLocks noGrp="1"/>
          </p:cNvSpPr>
          <p:nvPr>
            <p:ph type="title"/>
          </p:nvPr>
        </p:nvSpPr>
        <p:spPr bwMode="auto">
          <a:xfrm>
            <a:off x="323528" y="1916832"/>
            <a:ext cx="6552728" cy="634107"/>
          </a:xfrm>
          <a:prstGeom prst="rect">
            <a:avLst/>
          </a:prstGeom>
          <a:solidFill>
            <a:schemeClr val="accent6"/>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88010279"/>
      </p:ext>
    </p:extLst>
  </p:cSld>
  <p:clrMapOvr>
    <a:masterClrMapping/>
  </p:clrMapOvr>
</p:sldLayout>
</file>

<file path=ppt/slideLayouts/slideLayout1450.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52308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The state will force corporations to become </a:t>
            </a:r>
          </a:p>
        </p:txBody>
      </p:sp>
      <p:sp>
        <p:nvSpPr>
          <p:cNvPr id="5" name="Rectangle 14"/>
          <p:cNvSpPr>
            <a:spLocks noChangeArrowheads="1"/>
          </p:cNvSpPr>
          <p:nvPr userDrawn="1"/>
        </p:nvSpPr>
        <p:spPr bwMode="auto">
          <a:xfrm>
            <a:off x="323850" y="3213100"/>
            <a:ext cx="3984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more responsible for consumers.</a:t>
            </a:r>
          </a:p>
        </p:txBody>
      </p:sp>
      <p:sp>
        <p:nvSpPr>
          <p:cNvPr id="9"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72086486"/>
      </p:ext>
    </p:extLst>
  </p:cSld>
  <p:clrMapOvr>
    <a:masterClrMapping/>
  </p:clrMapOvr>
</p:sldLayout>
</file>

<file path=ppt/slideLayouts/slideLayout145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230813" cy="369888"/>
          </a:xfrm>
          <a:prstGeom prst="rect">
            <a:avLst/>
          </a:prstGeom>
          <a:solidFill>
            <a:schemeClr val="accent3"/>
          </a:solidFill>
        </p:spPr>
        <p:txBody>
          <a:bodyPr>
            <a:spAutoFit/>
          </a:bodyPr>
          <a:lstStyle/>
          <a:p>
            <a:pPr>
              <a:defRPr/>
            </a:pPr>
            <a:r>
              <a:rPr lang="en-GB" dirty="0">
                <a:solidFill>
                  <a:prstClr val="white"/>
                </a:solidFill>
                <a:cs typeface="Arial" charset="0"/>
              </a:rPr>
              <a:t>The state will force corporations to become </a:t>
            </a:r>
          </a:p>
        </p:txBody>
      </p:sp>
      <p:sp>
        <p:nvSpPr>
          <p:cNvPr id="5" name="Rectangle 4"/>
          <p:cNvSpPr/>
          <p:nvPr userDrawn="1"/>
        </p:nvSpPr>
        <p:spPr>
          <a:xfrm>
            <a:off x="323850" y="3213100"/>
            <a:ext cx="3984625" cy="369888"/>
          </a:xfrm>
          <a:prstGeom prst="rect">
            <a:avLst/>
          </a:prstGeom>
          <a:solidFill>
            <a:schemeClr val="accent3"/>
          </a:solidFill>
        </p:spPr>
        <p:txBody>
          <a:bodyPr>
            <a:spAutoFit/>
          </a:bodyPr>
          <a:lstStyle/>
          <a:p>
            <a:pPr>
              <a:defRPr/>
            </a:pPr>
            <a:r>
              <a:rPr lang="en-GB" dirty="0">
                <a:solidFill>
                  <a:prstClr val="white"/>
                </a:solidFill>
                <a:cs typeface="Arial" charset="0"/>
              </a:rPr>
              <a:t>more responsible for consumers.</a:t>
            </a:r>
          </a:p>
        </p:txBody>
      </p:sp>
      <p:sp>
        <p:nvSpPr>
          <p:cNvPr id="9" name="Title Placeholder 6"/>
          <p:cNvSpPr>
            <a:spLocks noGrp="1"/>
          </p:cNvSpPr>
          <p:nvPr>
            <p:ph type="title"/>
          </p:nvPr>
        </p:nvSpPr>
        <p:spPr bwMode="auto">
          <a:xfrm>
            <a:off x="323528" y="1916832"/>
            <a:ext cx="4968552"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57244841"/>
      </p:ext>
    </p:extLst>
  </p:cSld>
  <p:clrMapOvr>
    <a:masterClrMapping/>
  </p:clrMapOvr>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Companies and consumers embrace artisan </a:t>
            </a:r>
          </a:p>
        </p:txBody>
      </p:sp>
      <p:sp>
        <p:nvSpPr>
          <p:cNvPr id="5" name="Rectangle 14"/>
          <p:cNvSpPr>
            <a:spLocks noChangeArrowheads="1"/>
          </p:cNvSpPr>
          <p:nvPr userDrawn="1"/>
        </p:nvSpPr>
        <p:spPr bwMode="auto">
          <a:xfrm>
            <a:off x="323850" y="3213100"/>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products and face to face service in reaction </a:t>
            </a:r>
          </a:p>
        </p:txBody>
      </p:sp>
      <p:sp>
        <p:nvSpPr>
          <p:cNvPr id="6" name="Rectangle 15"/>
          <p:cNvSpPr>
            <a:spLocks noChangeArrowheads="1"/>
          </p:cNvSpPr>
          <p:nvPr userDrawn="1"/>
        </p:nvSpPr>
        <p:spPr bwMode="auto">
          <a:xfrm>
            <a:off x="323850" y="3716338"/>
            <a:ext cx="431958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to automation and mass production </a:t>
            </a:r>
          </a:p>
        </p:txBody>
      </p:sp>
      <p:sp>
        <p:nvSpPr>
          <p:cNvPr id="10" name="Title Placeholder 6"/>
          <p:cNvSpPr>
            <a:spLocks noGrp="1"/>
          </p:cNvSpPr>
          <p:nvPr>
            <p:ph type="title"/>
          </p:nvPr>
        </p:nvSpPr>
        <p:spPr bwMode="auto">
          <a:xfrm>
            <a:off x="323527" y="1916832"/>
            <a:ext cx="1800201"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58365292"/>
      </p:ext>
    </p:extLst>
  </p:cSld>
  <p:clrMapOvr>
    <a:masterClrMapping/>
  </p:clrMapOvr>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5327650"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Companies and consumers embrace artisan </a:t>
            </a:r>
          </a:p>
        </p:txBody>
      </p:sp>
      <p:sp>
        <p:nvSpPr>
          <p:cNvPr id="5" name="Rectangle 14"/>
          <p:cNvSpPr>
            <a:spLocks noChangeArrowheads="1"/>
          </p:cNvSpPr>
          <p:nvPr userDrawn="1"/>
        </p:nvSpPr>
        <p:spPr bwMode="auto">
          <a:xfrm>
            <a:off x="323850" y="3213100"/>
            <a:ext cx="5327650"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products and face to face service in reaction </a:t>
            </a:r>
          </a:p>
        </p:txBody>
      </p:sp>
      <p:sp>
        <p:nvSpPr>
          <p:cNvPr id="6" name="Rectangle 15"/>
          <p:cNvSpPr>
            <a:spLocks noChangeArrowheads="1"/>
          </p:cNvSpPr>
          <p:nvPr userDrawn="1"/>
        </p:nvSpPr>
        <p:spPr bwMode="auto">
          <a:xfrm>
            <a:off x="323850" y="3716338"/>
            <a:ext cx="4319588" cy="3698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to automation and mass production </a:t>
            </a:r>
          </a:p>
        </p:txBody>
      </p:sp>
      <p:sp>
        <p:nvSpPr>
          <p:cNvPr id="10" name="Title Placeholder 6"/>
          <p:cNvSpPr>
            <a:spLocks noGrp="1"/>
          </p:cNvSpPr>
          <p:nvPr>
            <p:ph type="title"/>
          </p:nvPr>
        </p:nvSpPr>
        <p:spPr bwMode="auto">
          <a:xfrm>
            <a:off x="323528" y="1916832"/>
            <a:ext cx="1800200" cy="634107"/>
          </a:xfrm>
          <a:prstGeom prst="rect">
            <a:avLst/>
          </a:prstGeom>
          <a:solidFill>
            <a:schemeClr val="accent2"/>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783584577"/>
      </p:ext>
    </p:extLst>
  </p:cSld>
  <p:clrMapOvr>
    <a:masterClrMapping/>
  </p:clrMapOvr>
</p:sldLayout>
</file>

<file path=ppt/slideLayouts/slideLayout145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13"/>
          <p:cNvSpPr>
            <a:spLocks noChangeArrowheads="1"/>
          </p:cNvSpPr>
          <p:nvPr userDrawn="1"/>
        </p:nvSpPr>
        <p:spPr bwMode="auto">
          <a:xfrm>
            <a:off x="323850" y="2708275"/>
            <a:ext cx="5762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Today’s teenagers will create a more connected, </a:t>
            </a:r>
          </a:p>
        </p:txBody>
      </p:sp>
      <p:sp>
        <p:nvSpPr>
          <p:cNvPr id="5" name="Rectangle 14"/>
          <p:cNvSpPr>
            <a:spLocks noChangeArrowheads="1"/>
          </p:cNvSpPr>
          <p:nvPr userDrawn="1"/>
        </p:nvSpPr>
        <p:spPr bwMode="auto">
          <a:xfrm>
            <a:off x="323850" y="3213100"/>
            <a:ext cx="59769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ethical, health-conscious-but confused generation </a:t>
            </a:r>
          </a:p>
        </p:txBody>
      </p:sp>
      <p:sp>
        <p:nvSpPr>
          <p:cNvPr id="6" name="Rectangle 15"/>
          <p:cNvSpPr>
            <a:spLocks noChangeArrowheads="1"/>
          </p:cNvSpPr>
          <p:nvPr userDrawn="1"/>
        </p:nvSpPr>
        <p:spPr bwMode="auto">
          <a:xfrm>
            <a:off x="323850" y="3716338"/>
            <a:ext cx="619283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ready to rebel against the rebellion of their parents.</a:t>
            </a:r>
          </a:p>
        </p:txBody>
      </p:sp>
      <p:sp>
        <p:nvSpPr>
          <p:cNvPr id="10" name="Title Placeholder 6"/>
          <p:cNvSpPr>
            <a:spLocks noGrp="1"/>
          </p:cNvSpPr>
          <p:nvPr>
            <p:ph type="title"/>
          </p:nvPr>
        </p:nvSpPr>
        <p:spPr bwMode="auto">
          <a:xfrm>
            <a:off x="323528" y="1916832"/>
            <a:ext cx="4176464"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643940845"/>
      </p:ext>
    </p:extLst>
  </p:cSld>
  <p:clrMapOvr>
    <a:masterClrMapping/>
  </p:clrMapOvr>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762625" cy="369888"/>
          </a:xfrm>
          <a:prstGeom prst="rect">
            <a:avLst/>
          </a:prstGeom>
          <a:solidFill>
            <a:schemeClr val="accent4"/>
          </a:solidFill>
        </p:spPr>
        <p:txBody>
          <a:bodyPr>
            <a:spAutoFit/>
          </a:bodyPr>
          <a:lstStyle/>
          <a:p>
            <a:pPr>
              <a:defRPr/>
            </a:pPr>
            <a:r>
              <a:rPr lang="en-GB" dirty="0">
                <a:solidFill>
                  <a:prstClr val="white"/>
                </a:solidFill>
                <a:cs typeface="Arial" charset="0"/>
              </a:rPr>
              <a:t>Today’s teenagers will create a more connected, </a:t>
            </a:r>
          </a:p>
        </p:txBody>
      </p:sp>
      <p:sp>
        <p:nvSpPr>
          <p:cNvPr id="5" name="Rectangle 4"/>
          <p:cNvSpPr/>
          <p:nvPr userDrawn="1"/>
        </p:nvSpPr>
        <p:spPr>
          <a:xfrm>
            <a:off x="323850" y="3213100"/>
            <a:ext cx="5976938" cy="369888"/>
          </a:xfrm>
          <a:prstGeom prst="rect">
            <a:avLst/>
          </a:prstGeom>
          <a:solidFill>
            <a:schemeClr val="accent4"/>
          </a:solidFill>
        </p:spPr>
        <p:txBody>
          <a:bodyPr>
            <a:spAutoFit/>
          </a:bodyPr>
          <a:lstStyle/>
          <a:p>
            <a:pPr>
              <a:defRPr/>
            </a:pPr>
            <a:r>
              <a:rPr lang="en-GB" dirty="0">
                <a:solidFill>
                  <a:prstClr val="white"/>
                </a:solidFill>
                <a:cs typeface="Arial" charset="0"/>
              </a:rPr>
              <a:t>ethical, health-conscious-but confused generation </a:t>
            </a:r>
          </a:p>
        </p:txBody>
      </p:sp>
      <p:sp>
        <p:nvSpPr>
          <p:cNvPr id="6" name="Rectangle 5"/>
          <p:cNvSpPr/>
          <p:nvPr userDrawn="1"/>
        </p:nvSpPr>
        <p:spPr>
          <a:xfrm>
            <a:off x="323850" y="3716338"/>
            <a:ext cx="6192838" cy="369887"/>
          </a:xfrm>
          <a:prstGeom prst="rect">
            <a:avLst/>
          </a:prstGeom>
          <a:solidFill>
            <a:schemeClr val="accent4"/>
          </a:solidFill>
        </p:spPr>
        <p:txBody>
          <a:bodyPr>
            <a:spAutoFit/>
          </a:bodyPr>
          <a:lstStyle/>
          <a:p>
            <a:pPr>
              <a:defRPr/>
            </a:pPr>
            <a:r>
              <a:rPr lang="en-GB" dirty="0">
                <a:solidFill>
                  <a:prstClr val="white"/>
                </a:solidFill>
                <a:cs typeface="Arial" charset="0"/>
              </a:rPr>
              <a:t>ready to rebel against the rebellion of their parents.</a:t>
            </a:r>
          </a:p>
        </p:txBody>
      </p:sp>
      <p:sp>
        <p:nvSpPr>
          <p:cNvPr id="10" name="Title Placeholder 6"/>
          <p:cNvSpPr>
            <a:spLocks noGrp="1"/>
          </p:cNvSpPr>
          <p:nvPr>
            <p:ph type="title"/>
          </p:nvPr>
        </p:nvSpPr>
        <p:spPr bwMode="auto">
          <a:xfrm>
            <a:off x="323528" y="1916832"/>
            <a:ext cx="4176464" cy="634107"/>
          </a:xfrm>
          <a:prstGeom prst="rect">
            <a:avLst/>
          </a:prstGeom>
          <a:solidFill>
            <a:schemeClr val="accent4"/>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16116058"/>
      </p:ext>
    </p:extLst>
  </p:cSld>
  <p:clrMapOvr>
    <a:masterClrMapping/>
  </p:clrMapOvr>
</p:sldLayout>
</file>

<file path=ppt/slideLayouts/slideLayout1456.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3" name="Picture 2" descr="M:\Stock Photography\iStock_000012633613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3"/>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Whether retired, working or in need of care, </a:t>
            </a:r>
          </a:p>
        </p:txBody>
      </p:sp>
      <p:sp>
        <p:nvSpPr>
          <p:cNvPr id="6" name="Rectangle 14"/>
          <p:cNvSpPr>
            <a:spLocks noChangeArrowheads="1"/>
          </p:cNvSpPr>
          <p:nvPr userDrawn="1"/>
        </p:nvSpPr>
        <p:spPr bwMode="auto">
          <a:xfrm>
            <a:off x="323850" y="3213100"/>
            <a:ext cx="56880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the elderly are the key consumer demographic.</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DF569847-67FA-436E-B958-9D4BA6318BDD}"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2376264"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05952520"/>
      </p:ext>
    </p:extLst>
  </p:cSld>
  <p:clrMapOvr>
    <a:masterClrMapping/>
  </p:clrMapOvr>
</p:sldLayout>
</file>

<file path=ppt/slideLayouts/slideLayout1457.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9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12725"/>
            <a:ext cx="1260475"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28290413"/>
      </p:ext>
    </p:extLst>
  </p:cSld>
  <p:clrMapOvr>
    <a:masterClrMapping/>
  </p:clrMapOvr>
</p:sldLayout>
</file>

<file path=ppt/slideLayouts/slideLayout1458.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0" y="-12702"/>
            <a:ext cx="9144000" cy="6870701"/>
          </a:xfrm>
          <a:prstGeom prst="rect">
            <a:avLst/>
          </a:prstGeom>
          <a:effectLst>
            <a:reflection endPos="0" dir="5400000" sy="-100000" algn="bl" rotWithShape="0"/>
          </a:effec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78725" y="274638"/>
            <a:ext cx="1223963"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58932979"/>
      </p:ext>
    </p:extLst>
  </p:cSld>
  <p:clrMapOvr>
    <a:masterClrMapping/>
  </p:clrMapOvr>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7591425" y="242888"/>
            <a:ext cx="1211263" cy="71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57273072"/>
      </p:ext>
    </p:extLst>
  </p:cSld>
  <p:clrMapOvr>
    <a:masterClrMapping/>
  </p:clrMapOvr>
</p:sldLayout>
</file>

<file path=ppt/slideLayouts/slideLayout1460.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588"/>
            <a:ext cx="9163050" cy="685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77813"/>
            <a:ext cx="1260475"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19989439"/>
      </p:ext>
    </p:extLst>
  </p:cSld>
  <p:clrMapOvr>
    <a:masterClrMapping/>
  </p:clrMapOvr>
</p:sldLayout>
</file>

<file path=ppt/slideLayouts/slideLayout1461.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1" y="0"/>
            <a:ext cx="9162613" cy="6866544"/>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77813"/>
            <a:ext cx="1260475"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55235246"/>
      </p:ext>
    </p:extLst>
  </p:cSld>
  <p:clrMapOvr>
    <a:masterClrMapping/>
  </p:clrMapOvr>
</p:sldLayout>
</file>

<file path=ppt/slideLayouts/slideLayout1462.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0" y="0"/>
            <a:ext cx="9144000" cy="6857355"/>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04788"/>
            <a:ext cx="1260475"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35674680"/>
      </p:ext>
    </p:extLst>
  </p:cSld>
  <p:clrMapOvr>
    <a:masterClrMapping/>
  </p:clrMapOvr>
</p:sldLayout>
</file>

<file path=ppt/slideLayouts/slideLayout1463.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0" y="-8544"/>
            <a:ext cx="9173968" cy="6866544"/>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04788"/>
            <a:ext cx="1260475"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66042422"/>
      </p:ext>
    </p:extLst>
  </p:cSld>
  <p:clrMapOvr>
    <a:masterClrMapping/>
  </p:clrMapOvr>
</p:sldLayout>
</file>

<file path=ppt/slideLayouts/slideLayout1464.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0" y="0"/>
            <a:ext cx="9144000" cy="6872561"/>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04788"/>
            <a:ext cx="1260475"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0310070"/>
      </p:ext>
    </p:extLst>
  </p:cSld>
  <p:clrMapOvr>
    <a:masterClrMapping/>
  </p:clrMapOvr>
</p:sldLayout>
</file>

<file path=ppt/slideLayouts/slideLayout1465.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1305052319"/>
      </p:ext>
    </p:extLst>
  </p:cSld>
  <p:clrMapOvr>
    <a:masterClrMapping/>
  </p:clrMapOvr>
</p:sldLayout>
</file>

<file path=ppt/slideLayouts/slideLayout1466.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0" y="0"/>
            <a:ext cx="9144000" cy="6858000"/>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04788"/>
            <a:ext cx="1260475"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48018197"/>
      </p:ext>
    </p:extLst>
  </p:cSld>
  <p:clrMapOvr>
    <a:masterClrMapping/>
  </p:clrMapOvr>
</p:sldLayout>
</file>

<file path=ppt/slideLayouts/slideLayout1467.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662863" y="236538"/>
            <a:ext cx="1077912"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50035646"/>
      </p:ext>
    </p:extLst>
  </p:cSld>
  <p:clrMapOvr>
    <a:masterClrMapping/>
  </p:clrMapOvr>
</p:sldLayout>
</file>

<file path=ppt/slideLayouts/slideLayout1468.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3801" y="0"/>
            <a:ext cx="9140199" cy="6858000"/>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04788"/>
            <a:ext cx="1260475" cy="703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28601114"/>
      </p:ext>
    </p:extLst>
  </p:cSld>
  <p:clrMapOvr>
    <a:masterClrMapping/>
  </p:clrMapOvr>
</p:sldLayout>
</file>

<file path=ppt/slideLayouts/slideLayout1469.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1588" y="0"/>
            <a:ext cx="914082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662863" y="236538"/>
            <a:ext cx="1077912"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87210999"/>
      </p:ext>
    </p:extLst>
  </p:cSld>
  <p:clrMapOvr>
    <a:masterClrMapping/>
  </p:clrMapOvr>
</p:sldLayout>
</file>

<file path=ppt/slideLayouts/slideLayout1470.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pic>
        <p:nvPicPr>
          <p:cNvPr id="2" name="Picture 12"/>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662863" y="295275"/>
            <a:ext cx="1077912"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63374478"/>
      </p:ext>
    </p:extLst>
  </p:cSld>
  <p:clrMapOvr>
    <a:masterClrMapping/>
  </p:clrMapOvr>
</p:sldLayout>
</file>

<file path=ppt/slideLayouts/slideLayout1471.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tretch>
            <a:fillRect/>
          </a:stretch>
        </p:blipFill>
        <p:spPr>
          <a:xfrm>
            <a:off x="2348" y="0"/>
            <a:ext cx="9139304" cy="6858000"/>
          </a:xfrm>
          <a:prstGeom prst="rect">
            <a:avLst/>
          </a:prstGeom>
        </p:spPr>
      </p:pic>
      <p:pic>
        <p:nvPicPr>
          <p:cNvPr id="3" name="Picture 13"/>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7542213" y="277813"/>
            <a:ext cx="1260475"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57149714"/>
      </p:ext>
    </p:extLst>
  </p:cSld>
  <p:clrMapOvr>
    <a:masterClrMapping/>
  </p:clrMapOvr>
</p:sldLayout>
</file>

<file path=ppt/slideLayouts/slideLayout1472.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92428289"/>
      </p:ext>
    </p:extLst>
  </p:cSld>
  <p:clrMapOvr>
    <a:masterClrMapping/>
  </p:clrMapOvr>
</p:sldLayout>
</file>

<file path=ppt/slideLayouts/slideLayout1473.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pic>
        <p:nvPicPr>
          <p:cNvPr id="3" name="Picture 2" descr="M:\Stock Photography\iStock_000012633613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cs typeface="Arial" charset="0"/>
              </a:rPr>
              <a:t>Whether retired, working or in need of care, </a:t>
            </a:r>
          </a:p>
        </p:txBody>
      </p:sp>
      <p:sp>
        <p:nvSpPr>
          <p:cNvPr id="6" name="Rectangle 5"/>
          <p:cNvSpPr/>
          <p:nvPr userDrawn="1"/>
        </p:nvSpPr>
        <p:spPr>
          <a:xfrm>
            <a:off x="323850" y="3213100"/>
            <a:ext cx="5688013" cy="369888"/>
          </a:xfrm>
          <a:prstGeom prst="rect">
            <a:avLst/>
          </a:prstGeom>
          <a:solidFill>
            <a:schemeClr val="accent4"/>
          </a:solidFill>
        </p:spPr>
        <p:txBody>
          <a:bodyPr>
            <a:spAutoFit/>
          </a:bodyPr>
          <a:lstStyle/>
          <a:p>
            <a:pPr>
              <a:defRPr/>
            </a:pPr>
            <a:r>
              <a:rPr lang="en-GB" dirty="0">
                <a:solidFill>
                  <a:prstClr val="white"/>
                </a:solidFill>
                <a:cs typeface="Arial" charset="0"/>
              </a:rPr>
              <a:t>the elderly are the key consumer demographic.</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EB15E599-1AB9-4DFF-BC4C-0B87E528E219}"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2376264" cy="634107"/>
          </a:xfrm>
          <a:prstGeom prst="rect">
            <a:avLst/>
          </a:prstGeom>
          <a:solidFill>
            <a:schemeClr val="accent4"/>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59166372"/>
      </p:ext>
    </p:extLst>
  </p:cSld>
  <p:clrMapOvr>
    <a:masterClrMapping/>
  </p:clrMapOvr>
</p:sldLayout>
</file>

<file path=ppt/slideLayouts/slideLayout147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3"/>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Asia can become the key cultural, as well as </a:t>
            </a:r>
          </a:p>
        </p:txBody>
      </p:sp>
      <p:sp>
        <p:nvSpPr>
          <p:cNvPr id="6" name="Rectangle 14"/>
          <p:cNvSpPr>
            <a:spLocks noChangeArrowheads="1"/>
          </p:cNvSpPr>
          <p:nvPr userDrawn="1"/>
        </p:nvSpPr>
        <p:spPr bwMode="auto">
          <a:xfrm>
            <a:off x="323850" y="3213100"/>
            <a:ext cx="28797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commercial, influence.</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EDF06713-64B8-425A-956D-20B32FEEB2F8}"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03244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65348066"/>
      </p:ext>
    </p:extLst>
  </p:cSld>
  <p:clrMapOvr>
    <a:masterClrMapping/>
  </p:clrMapOvr>
</p:sldLayout>
</file>

<file path=ppt/slideLayouts/slideLayout1475.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cs typeface="Arial" charset="0"/>
              </a:rPr>
              <a:t>Asia can become the key cultural, as well as </a:t>
            </a:r>
          </a:p>
        </p:txBody>
      </p:sp>
      <p:sp>
        <p:nvSpPr>
          <p:cNvPr id="6" name="Rectangle 5"/>
          <p:cNvSpPr/>
          <p:nvPr userDrawn="1"/>
        </p:nvSpPr>
        <p:spPr>
          <a:xfrm>
            <a:off x="323850" y="3213100"/>
            <a:ext cx="2879725" cy="369888"/>
          </a:xfrm>
          <a:prstGeom prst="rect">
            <a:avLst/>
          </a:prstGeom>
          <a:solidFill>
            <a:schemeClr val="accent3"/>
          </a:solidFill>
        </p:spPr>
        <p:txBody>
          <a:bodyPr>
            <a:spAutoFit/>
          </a:bodyPr>
          <a:lstStyle/>
          <a:p>
            <a:pPr>
              <a:defRPr/>
            </a:pPr>
            <a:r>
              <a:rPr lang="en-GB" dirty="0">
                <a:solidFill>
                  <a:prstClr val="white"/>
                </a:solidFill>
                <a:cs typeface="Arial" charset="0"/>
              </a:rPr>
              <a:t>commercial, influence.</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C6B1D169-B630-4538-B5B9-9EB3A6186718}"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032448"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742577889"/>
      </p:ext>
    </p:extLst>
  </p:cSld>
  <p:clrMapOvr>
    <a:masterClrMapping/>
  </p:clrMapOvr>
</p:sldLayout>
</file>

<file path=ppt/slideLayouts/slideLayout147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3" name="Picture 2" descr="M:\Stock Photography\iStock_000018446838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2700"/>
            <a:ext cx="9144000" cy="687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13"/>
          <p:cNvGrpSpPr>
            <a:grpSpLocks/>
          </p:cNvGrpSpPr>
          <p:nvPr userDrawn="1"/>
        </p:nvGrpSpPr>
        <p:grpSpPr bwMode="auto">
          <a:xfrm>
            <a:off x="323850" y="6342063"/>
            <a:ext cx="8474075" cy="114300"/>
            <a:chOff x="323528" y="6271392"/>
            <a:chExt cx="8474075" cy="114118"/>
          </a:xfrm>
        </p:grpSpPr>
        <p:pic>
          <p:nvPicPr>
            <p:cNvPr id="6" name="Picture 14"/>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5"/>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1"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3D49B545-51E3-4CC6-BB80-DD68E6DF663C}" type="slidenum">
              <a:rPr lang="en-GB" sz="1050" b="0" smtClean="0">
                <a:solidFill>
                  <a:prstClr val="white"/>
                </a:solidFill>
              </a:rPr>
              <a:pPr algn="l">
                <a:defRPr/>
              </a:pPr>
              <a:t>‹#›</a:t>
            </a:fld>
            <a:endParaRPr lang="en-GB" sz="1050" b="0" dirty="0">
              <a:solidFill>
                <a:prstClr val="white"/>
              </a:solidFill>
            </a:endParaRPr>
          </a:p>
        </p:txBody>
      </p:sp>
      <p:sp>
        <p:nvSpPr>
          <p:cNvPr id="13" name="Rectangle 24"/>
          <p:cNvSpPr>
            <a:spLocks noChangeArrowheads="1"/>
          </p:cNvSpPr>
          <p:nvPr userDrawn="1"/>
        </p:nvSpPr>
        <p:spPr bwMode="auto">
          <a:xfrm>
            <a:off x="323850" y="2708275"/>
            <a:ext cx="669607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Our smartphones and tablets won’t just change the way</a:t>
            </a:r>
          </a:p>
        </p:txBody>
      </p:sp>
      <p:sp>
        <p:nvSpPr>
          <p:cNvPr id="14" name="Rectangle 25"/>
          <p:cNvSpPr>
            <a:spLocks noChangeArrowheads="1"/>
          </p:cNvSpPr>
          <p:nvPr userDrawn="1"/>
        </p:nvSpPr>
        <p:spPr bwMode="auto">
          <a:xfrm>
            <a:off x="323850" y="3213100"/>
            <a:ext cx="61928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we communicate, they will change the way we live.</a:t>
            </a:r>
          </a:p>
        </p:txBody>
      </p:sp>
      <p:sp>
        <p:nvSpPr>
          <p:cNvPr id="5" name="Title Placeholder 6"/>
          <p:cNvSpPr>
            <a:spLocks noGrp="1"/>
          </p:cNvSpPr>
          <p:nvPr>
            <p:ph type="title"/>
          </p:nvPr>
        </p:nvSpPr>
        <p:spPr bwMode="auto">
          <a:xfrm>
            <a:off x="323528" y="1916832"/>
            <a:ext cx="655272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790428117"/>
      </p:ext>
    </p:extLst>
  </p:cSld>
  <p:clrMapOvr>
    <a:masterClrMapping/>
  </p:clrMapOvr>
</p:sldLayout>
</file>

<file path=ppt/slideLayouts/slideLayout1477.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pic>
        <p:nvPicPr>
          <p:cNvPr id="3" name="Picture 2" descr="M:\Stock Photography\iStock_000018446838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2700"/>
            <a:ext cx="9144000" cy="687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13"/>
          <p:cNvGrpSpPr>
            <a:grpSpLocks/>
          </p:cNvGrpSpPr>
          <p:nvPr userDrawn="1"/>
        </p:nvGrpSpPr>
        <p:grpSpPr bwMode="auto">
          <a:xfrm>
            <a:off x="323850" y="6342063"/>
            <a:ext cx="8474075" cy="114300"/>
            <a:chOff x="323528" y="6271392"/>
            <a:chExt cx="8474075" cy="114118"/>
          </a:xfrm>
        </p:grpSpPr>
        <p:pic>
          <p:nvPicPr>
            <p:cNvPr id="6" name="Picture 14"/>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5"/>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1"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3D1F0086-9E2B-4BF2-A658-89CB0B83CBA2}" type="slidenum">
              <a:rPr lang="en-GB" sz="1050" b="0" smtClean="0">
                <a:solidFill>
                  <a:prstClr val="white"/>
                </a:solidFill>
              </a:rPr>
              <a:pPr algn="l">
                <a:defRPr/>
              </a:pPr>
              <a:t>‹#›</a:t>
            </a:fld>
            <a:endParaRPr lang="en-GB" sz="1050" b="0" dirty="0">
              <a:solidFill>
                <a:prstClr val="white"/>
              </a:solidFill>
            </a:endParaRPr>
          </a:p>
        </p:txBody>
      </p:sp>
      <p:sp>
        <p:nvSpPr>
          <p:cNvPr id="13" name="Rectangle 24"/>
          <p:cNvSpPr>
            <a:spLocks noChangeArrowheads="1"/>
          </p:cNvSpPr>
          <p:nvPr userDrawn="1"/>
        </p:nvSpPr>
        <p:spPr bwMode="auto">
          <a:xfrm>
            <a:off x="323850" y="2708275"/>
            <a:ext cx="6696075"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Our smartphones and tablets won’t just change the way</a:t>
            </a:r>
          </a:p>
        </p:txBody>
      </p:sp>
      <p:sp>
        <p:nvSpPr>
          <p:cNvPr id="14" name="Rectangle 25"/>
          <p:cNvSpPr>
            <a:spLocks noChangeArrowheads="1"/>
          </p:cNvSpPr>
          <p:nvPr userDrawn="1"/>
        </p:nvSpPr>
        <p:spPr bwMode="auto">
          <a:xfrm>
            <a:off x="323850" y="3213100"/>
            <a:ext cx="6192838"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we communicate, they will change the way we live.</a:t>
            </a:r>
          </a:p>
        </p:txBody>
      </p:sp>
      <p:sp>
        <p:nvSpPr>
          <p:cNvPr id="5" name="Title Placeholder 6"/>
          <p:cNvSpPr>
            <a:spLocks noGrp="1"/>
          </p:cNvSpPr>
          <p:nvPr>
            <p:ph type="title"/>
          </p:nvPr>
        </p:nvSpPr>
        <p:spPr bwMode="auto">
          <a:xfrm>
            <a:off x="323528" y="1916832"/>
            <a:ext cx="6552728" cy="634107"/>
          </a:xfrm>
          <a:prstGeom prst="rect">
            <a:avLst/>
          </a:prstGeom>
          <a:solidFill>
            <a:schemeClr val="accent2"/>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925650154"/>
      </p:ext>
    </p:extLst>
  </p:cSld>
  <p:clrMapOvr>
    <a:masterClrMapping/>
  </p:clrMapOvr>
</p:sldLayout>
</file>

<file path=ppt/slideLayouts/slideLayout147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12"/>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3"/>
          <p:cNvSpPr>
            <a:spLocks noChangeArrowheads="1"/>
          </p:cNvSpPr>
          <p:nvPr userDrawn="1"/>
        </p:nvSpPr>
        <p:spPr bwMode="auto">
          <a:xfrm>
            <a:off x="323850" y="2708275"/>
            <a:ext cx="52308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The state will force corporations to become </a:t>
            </a:r>
          </a:p>
        </p:txBody>
      </p:sp>
      <p:sp>
        <p:nvSpPr>
          <p:cNvPr id="6" name="Rectangle 14"/>
          <p:cNvSpPr>
            <a:spLocks noChangeArrowheads="1"/>
          </p:cNvSpPr>
          <p:nvPr userDrawn="1"/>
        </p:nvSpPr>
        <p:spPr bwMode="auto">
          <a:xfrm>
            <a:off x="323850" y="3213100"/>
            <a:ext cx="3984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more responsible for consumers.</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CFDC50D9-B90B-441B-A267-D051B1A30FF3}"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98625057"/>
      </p:ext>
    </p:extLst>
  </p:cSld>
  <p:clrMapOvr>
    <a:masterClrMapping/>
  </p:clrMapOvr>
</p:sldLayout>
</file>

<file path=ppt/slideLayouts/slideLayout1479.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pic>
        <p:nvPicPr>
          <p:cNvPr id="3" name="Picture 12"/>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230813" cy="369888"/>
          </a:xfrm>
          <a:prstGeom prst="rect">
            <a:avLst/>
          </a:prstGeom>
          <a:solidFill>
            <a:schemeClr val="accent6"/>
          </a:solidFill>
        </p:spPr>
        <p:txBody>
          <a:bodyPr>
            <a:spAutoFit/>
          </a:bodyPr>
          <a:lstStyle/>
          <a:p>
            <a:pPr>
              <a:defRPr/>
            </a:pPr>
            <a:r>
              <a:rPr lang="en-GB" dirty="0">
                <a:solidFill>
                  <a:prstClr val="white"/>
                </a:solidFill>
                <a:cs typeface="Arial" charset="0"/>
              </a:rPr>
              <a:t>The state will force corporations to become </a:t>
            </a:r>
          </a:p>
        </p:txBody>
      </p:sp>
      <p:sp>
        <p:nvSpPr>
          <p:cNvPr id="6" name="Rectangle 5"/>
          <p:cNvSpPr/>
          <p:nvPr userDrawn="1"/>
        </p:nvSpPr>
        <p:spPr>
          <a:xfrm>
            <a:off x="323850" y="3213100"/>
            <a:ext cx="3984625" cy="369888"/>
          </a:xfrm>
          <a:prstGeom prst="rect">
            <a:avLst/>
          </a:prstGeom>
          <a:solidFill>
            <a:schemeClr val="accent6"/>
          </a:solidFill>
        </p:spPr>
        <p:txBody>
          <a:bodyPr>
            <a:spAutoFit/>
          </a:bodyPr>
          <a:lstStyle/>
          <a:p>
            <a:pPr>
              <a:defRPr/>
            </a:pPr>
            <a:r>
              <a:rPr lang="en-GB" dirty="0">
                <a:solidFill>
                  <a:prstClr val="white"/>
                </a:solidFill>
                <a:cs typeface="Arial" charset="0"/>
              </a:rPr>
              <a:t>more responsible for consumers.</a:t>
            </a:r>
          </a:p>
        </p:txBody>
      </p:sp>
      <p:grpSp>
        <p:nvGrpSpPr>
          <p:cNvPr id="7" name="Group 15"/>
          <p:cNvGrpSpPr>
            <a:grpSpLocks/>
          </p:cNvGrpSpPr>
          <p:nvPr userDrawn="1"/>
        </p:nvGrpSpPr>
        <p:grpSpPr bwMode="auto">
          <a:xfrm>
            <a:off x="323850" y="6342063"/>
            <a:ext cx="8474075" cy="114300"/>
            <a:chOff x="323528" y="6271392"/>
            <a:chExt cx="8474075" cy="114118"/>
          </a:xfrm>
        </p:grpSpPr>
        <p:pic>
          <p:nvPicPr>
            <p:cNvPr id="8" name="Picture 1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5CA16D4A-0E09-41A5-9BF3-154C6E0171B4}"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968552" cy="634107"/>
          </a:xfrm>
          <a:prstGeom prst="rect">
            <a:avLst/>
          </a:prstGeom>
          <a:solidFill>
            <a:schemeClr val="accent6"/>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184608066"/>
      </p:ext>
    </p:extLst>
  </p:cSld>
  <p:clrMapOvr>
    <a:masterClrMapping/>
  </p:clrMapOvr>
</p:sldLayout>
</file>

<file path=ppt/slideLayouts/slideLayout1480.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3" descr="C:\Users\Anna Knight\Downloads\Human.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3"/>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Companies and consumers embrace artisan </a:t>
            </a:r>
          </a:p>
        </p:txBody>
      </p:sp>
      <p:sp>
        <p:nvSpPr>
          <p:cNvPr id="6" name="Rectangle 14"/>
          <p:cNvSpPr>
            <a:spLocks noChangeArrowheads="1"/>
          </p:cNvSpPr>
          <p:nvPr userDrawn="1"/>
        </p:nvSpPr>
        <p:spPr bwMode="auto">
          <a:xfrm>
            <a:off x="323850" y="3213100"/>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products and face to face service in reaction </a:t>
            </a:r>
          </a:p>
        </p:txBody>
      </p:sp>
      <p:sp>
        <p:nvSpPr>
          <p:cNvPr id="7" name="Rectangle 15"/>
          <p:cNvSpPr>
            <a:spLocks noChangeArrowheads="1"/>
          </p:cNvSpPr>
          <p:nvPr userDrawn="1"/>
        </p:nvSpPr>
        <p:spPr bwMode="auto">
          <a:xfrm>
            <a:off x="323850" y="3716338"/>
            <a:ext cx="431958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to automation and mass production </a:t>
            </a:r>
          </a:p>
        </p:txBody>
      </p:sp>
      <p:grpSp>
        <p:nvGrpSpPr>
          <p:cNvPr id="8" name="Group 16"/>
          <p:cNvGrpSpPr>
            <a:grpSpLocks/>
          </p:cNvGrpSpPr>
          <p:nvPr userDrawn="1"/>
        </p:nvGrpSpPr>
        <p:grpSpPr bwMode="auto">
          <a:xfrm>
            <a:off x="323850" y="6342063"/>
            <a:ext cx="8474075" cy="114300"/>
            <a:chOff x="323528" y="6271392"/>
            <a:chExt cx="8474075" cy="114118"/>
          </a:xfrm>
        </p:grpSpPr>
        <p:pic>
          <p:nvPicPr>
            <p:cNvPr id="9" name="Picture 17"/>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98526463-D4B2-47D5-A17D-FF39D7E6E8A2}"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1800200"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26559303"/>
      </p:ext>
    </p:extLst>
  </p:cSld>
  <p:clrMapOvr>
    <a:masterClrMapping/>
  </p:clrMapOvr>
</p:sldLayout>
</file>

<file path=ppt/slideLayouts/slideLayout1481.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pic>
        <p:nvPicPr>
          <p:cNvPr id="3" name="Picture 3" descr="C:\Users\Anna Knight\Downloads\Human.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cs typeface="Arial" charset="0"/>
              </a:rPr>
              <a:t>Companies and consumers embrace artisan </a:t>
            </a:r>
          </a:p>
        </p:txBody>
      </p:sp>
      <p:sp>
        <p:nvSpPr>
          <p:cNvPr id="6" name="Rectangle 5"/>
          <p:cNvSpPr/>
          <p:nvPr userDrawn="1"/>
        </p:nvSpPr>
        <p:spPr>
          <a:xfrm>
            <a:off x="323850" y="3213100"/>
            <a:ext cx="5327650" cy="369888"/>
          </a:xfrm>
          <a:prstGeom prst="rect">
            <a:avLst/>
          </a:prstGeom>
          <a:solidFill>
            <a:schemeClr val="accent4"/>
          </a:solidFill>
        </p:spPr>
        <p:txBody>
          <a:bodyPr>
            <a:spAutoFit/>
          </a:bodyPr>
          <a:lstStyle/>
          <a:p>
            <a:pPr>
              <a:defRPr/>
            </a:pPr>
            <a:r>
              <a:rPr lang="en-GB" dirty="0">
                <a:solidFill>
                  <a:prstClr val="white"/>
                </a:solidFill>
                <a:cs typeface="Arial" charset="0"/>
              </a:rPr>
              <a:t>products and face to face service in reaction </a:t>
            </a:r>
          </a:p>
        </p:txBody>
      </p:sp>
      <p:sp>
        <p:nvSpPr>
          <p:cNvPr id="7" name="Rectangle 6"/>
          <p:cNvSpPr/>
          <p:nvPr userDrawn="1"/>
        </p:nvSpPr>
        <p:spPr>
          <a:xfrm>
            <a:off x="323850" y="3716338"/>
            <a:ext cx="4319588" cy="369887"/>
          </a:xfrm>
          <a:prstGeom prst="rect">
            <a:avLst/>
          </a:prstGeom>
          <a:solidFill>
            <a:schemeClr val="accent4"/>
          </a:solidFill>
        </p:spPr>
        <p:txBody>
          <a:bodyPr>
            <a:spAutoFit/>
          </a:bodyPr>
          <a:lstStyle/>
          <a:p>
            <a:pPr>
              <a:defRPr/>
            </a:pPr>
            <a:r>
              <a:rPr lang="en-GB" dirty="0">
                <a:solidFill>
                  <a:prstClr val="white"/>
                </a:solidFill>
                <a:cs typeface="Arial" charset="0"/>
              </a:rPr>
              <a:t>to automation and mass production </a:t>
            </a:r>
          </a:p>
        </p:txBody>
      </p:sp>
      <p:grpSp>
        <p:nvGrpSpPr>
          <p:cNvPr id="8" name="Group 16"/>
          <p:cNvGrpSpPr>
            <a:grpSpLocks/>
          </p:cNvGrpSpPr>
          <p:nvPr userDrawn="1"/>
        </p:nvGrpSpPr>
        <p:grpSpPr bwMode="auto">
          <a:xfrm>
            <a:off x="323850" y="6342063"/>
            <a:ext cx="8474075" cy="114300"/>
            <a:chOff x="323528" y="6271392"/>
            <a:chExt cx="8474075" cy="114118"/>
          </a:xfrm>
        </p:grpSpPr>
        <p:pic>
          <p:nvPicPr>
            <p:cNvPr id="9" name="Picture 17"/>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01E1D5E0-6C4E-408C-AA36-317885EFAB48}"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1800200" cy="634107"/>
          </a:xfrm>
          <a:prstGeom prst="rect">
            <a:avLst/>
          </a:prstGeom>
          <a:solidFill>
            <a:schemeClr val="accent4"/>
          </a:solidFill>
          <a:ln>
            <a:noFill/>
          </a:ln>
          <a:extLst/>
        </p:spPr>
        <p:txBody>
          <a:bodyPr/>
          <a:lstStyle>
            <a:lvl1pPr algn="ct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049542995"/>
      </p:ext>
    </p:extLst>
  </p:cSld>
  <p:clrMapOvr>
    <a:masterClrMapping/>
  </p:clrMapOvr>
</p:sldLayout>
</file>

<file path=ppt/slideLayouts/slideLayout148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pic>
        <p:nvPicPr>
          <p:cNvPr id="3" name="Picture 2" descr="M:\Stock Photography\iStock_000006958607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588"/>
            <a:ext cx="9144000" cy="686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3"/>
          <p:cNvSpPr>
            <a:spLocks noChangeArrowheads="1"/>
          </p:cNvSpPr>
          <p:nvPr userDrawn="1"/>
        </p:nvSpPr>
        <p:spPr bwMode="auto">
          <a:xfrm>
            <a:off x="323850" y="2708275"/>
            <a:ext cx="5762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Today’s teenagers will create a more connected, </a:t>
            </a:r>
          </a:p>
        </p:txBody>
      </p:sp>
      <p:sp>
        <p:nvSpPr>
          <p:cNvPr id="6" name="Rectangle 14"/>
          <p:cNvSpPr>
            <a:spLocks noChangeArrowheads="1"/>
          </p:cNvSpPr>
          <p:nvPr userDrawn="1"/>
        </p:nvSpPr>
        <p:spPr bwMode="auto">
          <a:xfrm>
            <a:off x="323850" y="3213100"/>
            <a:ext cx="59769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ethical, health-conscious-but confused generation </a:t>
            </a:r>
          </a:p>
        </p:txBody>
      </p:sp>
      <p:sp>
        <p:nvSpPr>
          <p:cNvPr id="7" name="Rectangle 15"/>
          <p:cNvSpPr>
            <a:spLocks noChangeArrowheads="1"/>
          </p:cNvSpPr>
          <p:nvPr userDrawn="1"/>
        </p:nvSpPr>
        <p:spPr bwMode="auto">
          <a:xfrm>
            <a:off x="323850" y="3716338"/>
            <a:ext cx="619283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srgbClr val="FFFFFF"/>
                </a:solidFill>
                <a:cs typeface="Arial" charset="0"/>
              </a:rPr>
              <a:t>ready to rebel against the rebellion of their parents.</a:t>
            </a:r>
          </a:p>
        </p:txBody>
      </p:sp>
      <p:grpSp>
        <p:nvGrpSpPr>
          <p:cNvPr id="8" name="Group 16"/>
          <p:cNvGrpSpPr>
            <a:grpSpLocks/>
          </p:cNvGrpSpPr>
          <p:nvPr userDrawn="1"/>
        </p:nvGrpSpPr>
        <p:grpSpPr bwMode="auto">
          <a:xfrm>
            <a:off x="323850" y="6342063"/>
            <a:ext cx="8474075" cy="114300"/>
            <a:chOff x="323528" y="6271392"/>
            <a:chExt cx="8474075" cy="114118"/>
          </a:xfrm>
        </p:grpSpPr>
        <p:pic>
          <p:nvPicPr>
            <p:cNvPr id="9" name="Picture 17"/>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F9F6B865-688A-407D-986E-0CFB2842334F}"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176464"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697716316"/>
      </p:ext>
    </p:extLst>
  </p:cSld>
  <p:clrMapOvr>
    <a:masterClrMapping/>
  </p:clrMapOvr>
  <p:transition spd="slow">
    <p:dissolve/>
  </p:transition>
</p:sldLayout>
</file>

<file path=ppt/slideLayouts/slideLayout1483.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pic>
        <p:nvPicPr>
          <p:cNvPr id="3" name="Picture 2" descr="M:\Stock Photography\iStock_000006958607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588"/>
            <a:ext cx="9144000" cy="686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762625" cy="369888"/>
          </a:xfrm>
          <a:prstGeom prst="rect">
            <a:avLst/>
          </a:prstGeom>
          <a:solidFill>
            <a:schemeClr val="accent3"/>
          </a:solidFill>
        </p:spPr>
        <p:txBody>
          <a:bodyPr>
            <a:spAutoFit/>
          </a:bodyPr>
          <a:lstStyle/>
          <a:p>
            <a:pPr>
              <a:defRPr/>
            </a:pPr>
            <a:r>
              <a:rPr lang="en-GB" dirty="0">
                <a:solidFill>
                  <a:prstClr val="white"/>
                </a:solidFill>
                <a:cs typeface="Arial" charset="0"/>
              </a:rPr>
              <a:t>Today’s teenagers will create a more connected, </a:t>
            </a:r>
          </a:p>
        </p:txBody>
      </p:sp>
      <p:sp>
        <p:nvSpPr>
          <p:cNvPr id="6" name="Rectangle 5"/>
          <p:cNvSpPr/>
          <p:nvPr userDrawn="1"/>
        </p:nvSpPr>
        <p:spPr>
          <a:xfrm>
            <a:off x="323850" y="3213100"/>
            <a:ext cx="5976938" cy="369888"/>
          </a:xfrm>
          <a:prstGeom prst="rect">
            <a:avLst/>
          </a:prstGeom>
          <a:solidFill>
            <a:schemeClr val="accent3"/>
          </a:solidFill>
        </p:spPr>
        <p:txBody>
          <a:bodyPr>
            <a:spAutoFit/>
          </a:bodyPr>
          <a:lstStyle/>
          <a:p>
            <a:pPr>
              <a:defRPr/>
            </a:pPr>
            <a:r>
              <a:rPr lang="en-GB" dirty="0">
                <a:solidFill>
                  <a:prstClr val="white"/>
                </a:solidFill>
                <a:cs typeface="Arial" charset="0"/>
              </a:rPr>
              <a:t>ethical, health-conscious-but confused generation </a:t>
            </a:r>
          </a:p>
        </p:txBody>
      </p:sp>
      <p:sp>
        <p:nvSpPr>
          <p:cNvPr id="7" name="Rectangle 6"/>
          <p:cNvSpPr/>
          <p:nvPr userDrawn="1"/>
        </p:nvSpPr>
        <p:spPr>
          <a:xfrm>
            <a:off x="323850" y="3716338"/>
            <a:ext cx="6192838" cy="369887"/>
          </a:xfrm>
          <a:prstGeom prst="rect">
            <a:avLst/>
          </a:prstGeom>
          <a:solidFill>
            <a:schemeClr val="accent3"/>
          </a:solidFill>
        </p:spPr>
        <p:txBody>
          <a:bodyPr>
            <a:spAutoFit/>
          </a:bodyPr>
          <a:lstStyle/>
          <a:p>
            <a:pPr>
              <a:defRPr/>
            </a:pPr>
            <a:r>
              <a:rPr lang="en-GB" dirty="0">
                <a:solidFill>
                  <a:prstClr val="white"/>
                </a:solidFill>
                <a:cs typeface="Arial" charset="0"/>
              </a:rPr>
              <a:t>ready to rebel against the rebellion of their parents.</a:t>
            </a:r>
          </a:p>
        </p:txBody>
      </p:sp>
      <p:grpSp>
        <p:nvGrpSpPr>
          <p:cNvPr id="8" name="Group 16"/>
          <p:cNvGrpSpPr>
            <a:grpSpLocks/>
          </p:cNvGrpSpPr>
          <p:nvPr userDrawn="1"/>
        </p:nvGrpSpPr>
        <p:grpSpPr bwMode="auto">
          <a:xfrm>
            <a:off x="323850" y="6342063"/>
            <a:ext cx="8474075" cy="114300"/>
            <a:chOff x="323528" y="6271392"/>
            <a:chExt cx="8474075" cy="114118"/>
          </a:xfrm>
        </p:grpSpPr>
        <p:pic>
          <p:nvPicPr>
            <p:cNvPr id="9" name="Picture 17"/>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1"/>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2"/>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3"/>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20D44E75-9353-4B74-98CC-3F359D03317D}"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176464" cy="634107"/>
          </a:xfrm>
          <a:prstGeom prst="rect">
            <a:avLst/>
          </a:prstGeom>
          <a:solidFill>
            <a:schemeClr val="accent3"/>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64490909"/>
      </p:ext>
    </p:extLst>
  </p:cSld>
  <p:clrMapOvr>
    <a:masterClrMapping/>
  </p:clrMapOvr>
  <p:transition spd="slow">
    <p:dissolve/>
  </p:transition>
</p:sldLayout>
</file>

<file path=ppt/slideLayouts/slideLayout1484.xml><?xml version="1.0" encoding="utf-8"?>
<p:sldLayout xmlns:a="http://schemas.openxmlformats.org/drawingml/2006/main" xmlns:r="http://schemas.openxmlformats.org/officeDocument/2006/relationships" xmlns:p="http://schemas.openxmlformats.org/presentationml/2006/main" type="title">
  <p:cSld name="Title">
    <p:spTree>
      <p:nvGrpSpPr>
        <p:cNvPr id="1" name=""/>
        <p:cNvGrpSpPr/>
        <p:nvPr/>
      </p:nvGrpSpPr>
      <p:grpSpPr>
        <a:xfrm>
          <a:off x="0" y="0"/>
          <a:ext cx="0" cy="0"/>
          <a:chOff x="0" y="0"/>
          <a:chExt cx="0" cy="0"/>
        </a:xfrm>
      </p:grpSpPr>
      <p:sp>
        <p:nvSpPr>
          <p:cNvPr id="4" name="Subtitle 2"/>
          <p:cNvSpPr txBox="1">
            <a:spLocks/>
          </p:cNvSpPr>
          <p:nvPr/>
        </p:nvSpPr>
        <p:spPr>
          <a:xfrm>
            <a:off x="539750" y="6426200"/>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p:nvPr>
        </p:nvSpPr>
        <p:spPr>
          <a:xfrm>
            <a:off x="685800" y="2996940"/>
            <a:ext cx="7772400" cy="576080"/>
          </a:xfrm>
        </p:spPr>
        <p:txBody>
          <a:bodyPr>
            <a:normAutofit/>
          </a:bodyPr>
          <a:lstStyle>
            <a:lvl1pPr algn="l">
              <a:defRPr sz="28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683460" y="3645030"/>
            <a:ext cx="7777080" cy="345079"/>
          </a:xfrm>
        </p:spPr>
        <p:txBody>
          <a:bodyPr>
            <a:normAutofit/>
          </a:bodyPr>
          <a:lstStyle>
            <a:lvl1pPr marL="0" indent="0" algn="l">
              <a:buNone/>
              <a:defRPr sz="1600">
                <a:solidFill>
                  <a:schemeClr val="bg1">
                    <a:lumMod val="50000"/>
                  </a:schemeClr>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899917209"/>
      </p:ext>
    </p:extLst>
  </p:cSld>
  <p:clrMapOvr>
    <a:masterClrMapping/>
  </p:clrMapOvr>
</p:sldLayout>
</file>

<file path=ppt/slideLayouts/slideLayout1485.xml><?xml version="1.0" encoding="utf-8"?>
<p:sldLayout xmlns:a="http://schemas.openxmlformats.org/drawingml/2006/main" xmlns:r="http://schemas.openxmlformats.org/officeDocument/2006/relationships" xmlns:p="http://schemas.openxmlformats.org/presentationml/2006/main">
  <p:cSld name="Title and text box">
    <p:spTree>
      <p:nvGrpSpPr>
        <p:cNvPr id="1" name=""/>
        <p:cNvGrpSpPr/>
        <p:nvPr/>
      </p:nvGrpSpPr>
      <p:grpSpPr>
        <a:xfrm>
          <a:off x="0" y="0"/>
          <a:ext cx="0" cy="0"/>
          <a:chOff x="0" y="0"/>
          <a:chExt cx="0" cy="0"/>
        </a:xfrm>
      </p:grpSpPr>
      <p:sp>
        <p:nvSpPr>
          <p:cNvPr id="7" name="Titel 6"/>
          <p:cNvSpPr>
            <a:spLocks noGrp="1"/>
          </p:cNvSpPr>
          <p:nvPr>
            <p:ph type="title"/>
          </p:nvPr>
        </p:nvSpPr>
        <p:spPr>
          <a:xfrm>
            <a:off x="431800" y="284361"/>
            <a:ext cx="8274049" cy="307777"/>
          </a:xfrm>
        </p:spPr>
        <p:txBody>
          <a:bodyPr/>
          <a:lstStyle/>
          <a:p>
            <a:r>
              <a:rPr lang="en-US" noProof="0" smtClean="0"/>
              <a:t>Click to edit Master title style</a:t>
            </a:r>
            <a:endParaRPr lang="en-US" noProof="0" dirty="0"/>
          </a:p>
        </p:txBody>
      </p:sp>
      <p:sp>
        <p:nvSpPr>
          <p:cNvPr id="9" name="Textplatzhalter 8"/>
          <p:cNvSpPr>
            <a:spLocks noGrp="1"/>
          </p:cNvSpPr>
          <p:nvPr>
            <p:ph type="body" sz="quarter" idx="13"/>
          </p:nvPr>
        </p:nvSpPr>
        <p:spPr>
          <a:xfrm>
            <a:off x="431800" y="927100"/>
            <a:ext cx="8277225" cy="1469633"/>
          </a:xfrm>
        </p:spPr>
        <p:txBody>
          <a:bodyPr/>
          <a:lstStyle>
            <a:lvl2pPr>
              <a:defRPr/>
            </a:lvl2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a:p>
        </p:txBody>
      </p:sp>
      <p:sp>
        <p:nvSpPr>
          <p:cNvPr id="4" name="Foliennummernplatzhalter 5"/>
          <p:cNvSpPr>
            <a:spLocks noGrp="1"/>
          </p:cNvSpPr>
          <p:nvPr>
            <p:ph type="sldNum" sz="quarter" idx="14"/>
          </p:nvPr>
        </p:nvSpPr>
        <p:spPr>
          <a:xfrm>
            <a:off x="468313" y="6453188"/>
            <a:ext cx="357187" cy="185737"/>
          </a:xfrm>
          <a:prstGeom prst="rect">
            <a:avLst/>
          </a:prstGeom>
        </p:spPr>
        <p:txBody>
          <a:bodyPr vert="horz" wrap="square" lIns="91440" tIns="45720" rIns="91440" bIns="45720" numCol="1" anchor="t" anchorCtr="0" compatLnSpc="1">
            <a:prstTxWarp prst="textNoShape">
              <a:avLst/>
            </a:prstTxWarp>
          </a:bodyPr>
          <a:lstStyle>
            <a:lvl1pPr fontAlgn="auto">
              <a:spcBef>
                <a:spcPts val="0"/>
              </a:spcBef>
              <a:spcAft>
                <a:spcPts val="0"/>
              </a:spcAft>
              <a:defRPr>
                <a:solidFill>
                  <a:prstClr val="black"/>
                </a:solidFill>
                <a:latin typeface="Verdana"/>
                <a:ea typeface="ＭＳ Ｐゴシック" charset="-128"/>
              </a:defRPr>
            </a:lvl1pPr>
          </a:lstStyle>
          <a:p>
            <a:pPr>
              <a:defRPr/>
            </a:pPr>
            <a:fld id="{29857141-6E2C-470C-A437-3739B102BBA9}" type="slidenum">
              <a:rPr lang="en-US" altLang="ja-JP">
                <a:cs typeface="Arial" charset="0"/>
              </a:rPr>
              <a:pPr>
                <a:defRPr/>
              </a:pPr>
              <a:t>‹#›</a:t>
            </a:fld>
            <a:endParaRPr lang="en-US" altLang="ja-JP" dirty="0">
              <a:cs typeface="Arial" charset="0"/>
            </a:endParaRPr>
          </a:p>
        </p:txBody>
      </p:sp>
    </p:spTree>
    <p:extLst>
      <p:ext uri="{BB962C8B-B14F-4D97-AF65-F5344CB8AC3E}">
        <p14:creationId xmlns:p14="http://schemas.microsoft.com/office/powerpoint/2010/main" val="4271914420"/>
      </p:ext>
    </p:extLst>
  </p:cSld>
  <p:clrMapOvr>
    <a:masterClrMapping/>
  </p:clrMapOvr>
</p:sldLayout>
</file>

<file path=ppt/slideLayouts/slideLayout1486.xml><?xml version="1.0" encoding="utf-8"?>
<p:sldLayout xmlns:a="http://schemas.openxmlformats.org/drawingml/2006/main" xmlns:r="http://schemas.openxmlformats.org/officeDocument/2006/relationships" xmlns:p="http://schemas.openxmlformats.org/presentationml/2006/main">
  <p:cSld name="4-Up">
    <p:spTree>
      <p:nvGrpSpPr>
        <p:cNvPr id="1" name=""/>
        <p:cNvGrpSpPr/>
        <p:nvPr/>
      </p:nvGrpSpPr>
      <p:grpSpPr>
        <a:xfrm>
          <a:off x="0" y="0"/>
          <a:ext cx="0" cy="0"/>
          <a:chOff x="0" y="0"/>
          <a:chExt cx="0" cy="0"/>
        </a:xfrm>
      </p:grpSpPr>
      <p:sp>
        <p:nvSpPr>
          <p:cNvPr id="19" name="Rectangle 2"/>
          <p:cNvSpPr>
            <a:spLocks noGrp="1"/>
          </p:cNvSpPr>
          <p:nvPr>
            <p:ph type="title"/>
          </p:nvPr>
        </p:nvSpPr>
        <p:spPr/>
        <p:txBody>
          <a:bodyPr/>
          <a:lstStyle/>
          <a:p>
            <a:r>
              <a:rPr lang="en-US" smtClean="0"/>
              <a:t>Click to edit Master title style</a:t>
            </a:r>
            <a:endParaRPr lang="en-US"/>
          </a:p>
        </p:txBody>
      </p:sp>
      <p:sp>
        <p:nvSpPr>
          <p:cNvPr id="16" name="Rectangle 8"/>
          <p:cNvSpPr>
            <a:spLocks noGrp="1"/>
          </p:cNvSpPr>
          <p:nvPr>
            <p:ph type="body" sz="quarter" idx="13"/>
          </p:nvPr>
        </p:nvSpPr>
        <p:spPr>
          <a:xfrm>
            <a:off x="3048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17" name="Rectangle 11"/>
          <p:cNvSpPr>
            <a:spLocks noGrp="1"/>
          </p:cNvSpPr>
          <p:nvPr>
            <p:ph sz="quarter" idx="15"/>
          </p:nvPr>
        </p:nvSpPr>
        <p:spPr>
          <a:xfrm>
            <a:off x="3048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8" name="Rectangle 8"/>
          <p:cNvSpPr>
            <a:spLocks noGrp="1"/>
          </p:cNvSpPr>
          <p:nvPr>
            <p:ph type="body" sz="quarter" idx="16"/>
          </p:nvPr>
        </p:nvSpPr>
        <p:spPr>
          <a:xfrm>
            <a:off x="3017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0" name="Rectangle 11"/>
          <p:cNvSpPr>
            <a:spLocks noGrp="1"/>
          </p:cNvSpPr>
          <p:nvPr>
            <p:ph sz="quarter" idx="17"/>
          </p:nvPr>
        </p:nvSpPr>
        <p:spPr>
          <a:xfrm>
            <a:off x="3017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1" name="Rectangle 8"/>
          <p:cNvSpPr>
            <a:spLocks noGrp="1"/>
          </p:cNvSpPr>
          <p:nvPr>
            <p:ph type="body" sz="quarter" idx="18"/>
          </p:nvPr>
        </p:nvSpPr>
        <p:spPr>
          <a:xfrm>
            <a:off x="44196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4" name="Rectangle 11"/>
          <p:cNvSpPr>
            <a:spLocks noGrp="1"/>
          </p:cNvSpPr>
          <p:nvPr>
            <p:ph sz="quarter" idx="19"/>
          </p:nvPr>
        </p:nvSpPr>
        <p:spPr>
          <a:xfrm>
            <a:off x="44196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Rectangle 8"/>
          <p:cNvSpPr>
            <a:spLocks noGrp="1"/>
          </p:cNvSpPr>
          <p:nvPr>
            <p:ph type="body" sz="quarter" idx="20"/>
          </p:nvPr>
        </p:nvSpPr>
        <p:spPr>
          <a:xfrm>
            <a:off x="44165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6" name="Rectangle 11"/>
          <p:cNvSpPr>
            <a:spLocks noGrp="1"/>
          </p:cNvSpPr>
          <p:nvPr>
            <p:ph sz="quarter" idx="21"/>
          </p:nvPr>
        </p:nvSpPr>
        <p:spPr>
          <a:xfrm>
            <a:off x="44165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1" name="Rectangle 4"/>
          <p:cNvSpPr>
            <a:spLocks noGrp="1"/>
          </p:cNvSpPr>
          <p:nvPr>
            <p:ph type="dt" sz="half" idx="22"/>
          </p:nvPr>
        </p:nvSpPr>
        <p:spPr>
          <a:xfrm>
            <a:off x="7010400" y="76200"/>
            <a:ext cx="1371600" cy="228600"/>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0CB57BA2-534C-4BAB-99FE-B33419487B59}" type="datetime1">
              <a:rPr lang="en-US" altLang="ja-JP">
                <a:cs typeface="Arial" charset="0"/>
              </a:rPr>
              <a:pPr>
                <a:defRPr/>
              </a:pPr>
              <a:t>3/1/2014</a:t>
            </a:fld>
            <a:endParaRPr lang="en-US" altLang="ja-JP" dirty="0">
              <a:cs typeface="Arial" charset="0"/>
            </a:endParaRPr>
          </a:p>
        </p:txBody>
      </p:sp>
      <p:sp>
        <p:nvSpPr>
          <p:cNvPr id="12" name="Rectangle 6"/>
          <p:cNvSpPr>
            <a:spLocks noGrp="1"/>
          </p:cNvSpPr>
          <p:nvPr>
            <p:ph type="sldNum" sz="quarter" idx="23"/>
          </p:nvPr>
        </p:nvSpPr>
        <p:spPr>
          <a:xfrm>
            <a:off x="6503988" y="6473825"/>
            <a:ext cx="990600" cy="304800"/>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38C26F86-A120-4963-AF85-167937920832}" type="slidenum">
              <a:rPr lang="en-US" altLang="ja-JP">
                <a:cs typeface="Arial" charset="0"/>
              </a:rPr>
              <a:pPr>
                <a:defRPr/>
              </a:pPr>
              <a:t>‹#›</a:t>
            </a:fld>
            <a:endParaRPr lang="en-US" altLang="ja-JP" dirty="0">
              <a:cs typeface="Arial" charset="0"/>
            </a:endParaRPr>
          </a:p>
        </p:txBody>
      </p:sp>
      <p:sp>
        <p:nvSpPr>
          <p:cNvPr id="13" name="Footer Placeholder 12"/>
          <p:cNvSpPr>
            <a:spLocks noGrp="1"/>
          </p:cNvSpPr>
          <p:nvPr>
            <p:ph type="ftr" sz="quarter" idx="24"/>
          </p:nvPr>
        </p:nvSpPr>
        <p:spPr>
          <a:xfrm>
            <a:off x="2705100" y="6477000"/>
            <a:ext cx="3733800" cy="304800"/>
          </a:xfrm>
          <a:prstGeom prst="rect">
            <a:avLst/>
          </a:prstGeom>
        </p:spPr>
        <p:txBody>
          <a:bodyPr/>
          <a:lstStyle>
            <a:lvl1pPr fontAlgn="auto">
              <a:spcBef>
                <a:spcPts val="0"/>
              </a:spcBef>
              <a:spcAft>
                <a:spcPts val="0"/>
              </a:spcAft>
              <a:defRPr dirty="0">
                <a:solidFill>
                  <a:prstClr val="black"/>
                </a:solidFill>
                <a:latin typeface="Verdana"/>
              </a:defRPr>
            </a:lvl1pPr>
          </a:lstStyle>
          <a:p>
            <a:pPr>
              <a:defRPr/>
            </a:pPr>
            <a:endParaRPr lang="en-US" altLang="ja-JP">
              <a:cs typeface="Arial" charset="0"/>
            </a:endParaRPr>
          </a:p>
        </p:txBody>
      </p:sp>
    </p:spTree>
    <p:extLst>
      <p:ext uri="{BB962C8B-B14F-4D97-AF65-F5344CB8AC3E}">
        <p14:creationId xmlns:p14="http://schemas.microsoft.com/office/powerpoint/2010/main" val="377244440"/>
      </p:ext>
    </p:extLst>
  </p:cSld>
  <p:clrMapOvr>
    <a:masterClrMapping/>
  </p:clrMapOvr>
</p:sldLayout>
</file>

<file path=ppt/slideLayouts/slideLayout1487.xml><?xml version="1.0" encoding="utf-8"?>
<p:sldLayout xmlns:a="http://schemas.openxmlformats.org/drawingml/2006/main" xmlns:r="http://schemas.openxmlformats.org/officeDocument/2006/relationships" xmlns:p="http://schemas.openxmlformats.org/presentationml/2006/main">
  <p:cSld name="2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4"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6235394C-7ABC-46A9-9084-6F0B357E7A1B}" type="slidenum">
              <a:rPr lang="en-GB"/>
              <a:pPr>
                <a:defRPr/>
              </a:pPr>
              <a:t>‹#›</a:t>
            </a:fld>
            <a:endParaRPr lang="en-GB" dirty="0"/>
          </a:p>
        </p:txBody>
      </p:sp>
    </p:spTree>
    <p:extLst>
      <p:ext uri="{BB962C8B-B14F-4D97-AF65-F5344CB8AC3E}">
        <p14:creationId xmlns:p14="http://schemas.microsoft.com/office/powerpoint/2010/main" val="973926785"/>
      </p:ext>
    </p:extLst>
  </p:cSld>
  <p:clrMapOvr>
    <a:masterClrMapping/>
  </p:clrMapOvr>
</p:sldLayout>
</file>

<file path=ppt/slideLayouts/slideLayout1488.xml><?xml version="1.0" encoding="utf-8"?>
<p:sldLayout xmlns:a="http://schemas.openxmlformats.org/drawingml/2006/main" xmlns:r="http://schemas.openxmlformats.org/officeDocument/2006/relationships" xmlns:p="http://schemas.openxmlformats.org/presentationml/2006/main" userDrawn="1">
  <p:cSld name="6_8 boxes (multi)">
    <p:spTree>
      <p:nvGrpSpPr>
        <p:cNvPr id="1" name=""/>
        <p:cNvGrpSpPr/>
        <p:nvPr/>
      </p:nvGrpSpPr>
      <p:grpSpPr>
        <a:xfrm>
          <a:off x="0" y="0"/>
          <a:ext cx="0" cy="0"/>
          <a:chOff x="0" y="0"/>
          <a:chExt cx="0" cy="0"/>
        </a:xfrm>
      </p:grpSpPr>
      <p:sp>
        <p:nvSpPr>
          <p:cNvPr id="19" name="Rectangle 18"/>
          <p:cNvSpPr/>
          <p:nvPr/>
        </p:nvSpPr>
        <p:spPr>
          <a:xfrm>
            <a:off x="466725" y="3089275"/>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0" name="Rectangle 19"/>
          <p:cNvSpPr/>
          <p:nvPr/>
        </p:nvSpPr>
        <p:spPr>
          <a:xfrm>
            <a:off x="466725"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2555875" y="3089275"/>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4643438" y="3089275"/>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1216025"/>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6729413" y="3089275"/>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466725"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2555875"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4643438" y="5605463"/>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3732213"/>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6729413"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330914952"/>
      </p:ext>
    </p:extLst>
  </p:cSld>
  <p:clrMapOvr>
    <a:masterClrMapping/>
  </p:clrMapOvr>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userDrawn="1">
  <p:cSld name="7_8 boxes (multi)">
    <p:spTree>
      <p:nvGrpSpPr>
        <p:cNvPr id="1" name=""/>
        <p:cNvGrpSpPr/>
        <p:nvPr/>
      </p:nvGrpSpPr>
      <p:grpSpPr>
        <a:xfrm>
          <a:off x="0" y="0"/>
          <a:ext cx="0" cy="0"/>
          <a:chOff x="0" y="0"/>
          <a:chExt cx="0" cy="0"/>
        </a:xfrm>
      </p:grpSpPr>
      <p:sp>
        <p:nvSpPr>
          <p:cNvPr id="19" name="Rectangle 18"/>
          <p:cNvSpPr/>
          <p:nvPr/>
        </p:nvSpPr>
        <p:spPr>
          <a:xfrm>
            <a:off x="466725" y="3089275"/>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0" name="Rectangle 19"/>
          <p:cNvSpPr/>
          <p:nvPr/>
        </p:nvSpPr>
        <p:spPr>
          <a:xfrm>
            <a:off x="466725"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2555875" y="3089275"/>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4643438" y="3089275"/>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1216025"/>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6729413" y="3089275"/>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1216025"/>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466725"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2555875"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4643438" y="5605463"/>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3732213"/>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6729413" y="5605463"/>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3732213"/>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4116637553"/>
      </p:ext>
    </p:extLst>
  </p:cSld>
  <p:clrMapOvr>
    <a:masterClrMapping/>
  </p:clrMapOvr>
</p:sldLayout>
</file>

<file path=ppt/slideLayouts/slideLayout1490.xml><?xml version="1.0" encoding="utf-8"?>
<p:sldLayout xmlns:a="http://schemas.openxmlformats.org/drawingml/2006/main" xmlns:r="http://schemas.openxmlformats.org/officeDocument/2006/relationships" xmlns:p="http://schemas.openxmlformats.org/presentationml/2006/main" userDrawn="1">
  <p:cSld name="3 x full page product (multi)">
    <p:spTree>
      <p:nvGrpSpPr>
        <p:cNvPr id="1" name=""/>
        <p:cNvGrpSpPr/>
        <p:nvPr/>
      </p:nvGrpSpPr>
      <p:grpSpPr>
        <a:xfrm>
          <a:off x="0" y="0"/>
          <a:ext cx="0" cy="0"/>
          <a:chOff x="0" y="0"/>
          <a:chExt cx="0" cy="0"/>
        </a:xfrm>
      </p:grpSpPr>
      <p:sp>
        <p:nvSpPr>
          <p:cNvPr id="9" name="Rectangle 8"/>
          <p:cNvSpPr/>
          <p:nvPr/>
        </p:nvSpPr>
        <p:spPr>
          <a:xfrm>
            <a:off x="466725" y="50911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1117600"/>
            <a:ext cx="2636838" cy="49022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61075" y="50911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73425" y="1117600"/>
            <a:ext cx="2635250" cy="49022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061075" y="1117600"/>
            <a:ext cx="2636838" cy="49022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90573"/>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0696" y="5089085"/>
            <a:ext cx="2635798" cy="93071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90573"/>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1339273"/>
            <a:ext cx="2520950" cy="3607280"/>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8" name="Content Placeholder 2"/>
          <p:cNvSpPr>
            <a:spLocks noGrp="1"/>
          </p:cNvSpPr>
          <p:nvPr>
            <p:ph sz="quarter" idx="31"/>
          </p:nvPr>
        </p:nvSpPr>
        <p:spPr>
          <a:xfrm>
            <a:off x="3326429" y="1339273"/>
            <a:ext cx="2520950" cy="3607280"/>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32"/>
          </p:nvPr>
        </p:nvSpPr>
        <p:spPr>
          <a:xfrm>
            <a:off x="6105140" y="1339273"/>
            <a:ext cx="2520950" cy="360728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6935815"/>
      </p:ext>
    </p:extLst>
  </p:cSld>
  <p:clrMapOvr>
    <a:masterClrMapping/>
  </p:clrMapOvr>
</p:sldLayout>
</file>

<file path=ppt/slideLayouts/slideLayout149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5D1B84F3-EDE8-4927-B0BE-7FD0C4B9BF6E}" type="datetimeFigureOut">
              <a:rPr lang="en-US">
                <a:cs typeface="Arial" charset="0"/>
              </a:rPr>
              <a:pPr>
                <a:defRPr/>
              </a:pPr>
              <a:t>3/1/2014</a:t>
            </a:fld>
            <a:endParaRPr lang="en-US">
              <a:cs typeface="Arial" charset="0"/>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a:solidFill>
                  <a:prstClr val="black"/>
                </a:solidFill>
                <a:latin typeface="Verdana"/>
              </a:defRPr>
            </a:lvl1pPr>
          </a:lstStyle>
          <a:p>
            <a:pPr>
              <a:defRPr/>
            </a:pPr>
            <a:endParaRPr lang="en-US">
              <a:cs typeface="Arial" charset="0"/>
            </a:endParaRPr>
          </a:p>
        </p:txBody>
      </p:sp>
      <p:sp>
        <p:nvSpPr>
          <p:cNvPr id="4" name="Slide Number Placeholder 3"/>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B99C782F-7A5C-40DC-88F6-F64E625E5C92}" type="slidenum">
              <a:rPr lang="en-US">
                <a:cs typeface="Arial" charset="0"/>
              </a:rPr>
              <a:pPr>
                <a:defRPr/>
              </a:pPr>
              <a:t>‹#›</a:t>
            </a:fld>
            <a:endParaRPr lang="en-US">
              <a:cs typeface="Arial" charset="0"/>
            </a:endParaRPr>
          </a:p>
        </p:txBody>
      </p:sp>
    </p:spTree>
    <p:extLst>
      <p:ext uri="{BB962C8B-B14F-4D97-AF65-F5344CB8AC3E}">
        <p14:creationId xmlns:p14="http://schemas.microsoft.com/office/powerpoint/2010/main" val="1317841608"/>
      </p:ext>
    </p:extLst>
  </p:cSld>
  <p:clrMapOvr>
    <a:masterClrMapping/>
  </p:clrMapOvr>
</p:sldLayout>
</file>

<file path=ppt/slideLayouts/slideLayout1492.xml><?xml version="1.0" encoding="utf-8"?>
<p:sldLayout xmlns:a="http://schemas.openxmlformats.org/drawingml/2006/main" xmlns:r="http://schemas.openxmlformats.org/officeDocument/2006/relationships" xmlns:p="http://schemas.openxmlformats.org/presentationml/2006/main" userDrawn="1">
  <p:cSld name="1 Product (left) &amp; text (purple)">
    <p:spTree>
      <p:nvGrpSpPr>
        <p:cNvPr id="1" name=""/>
        <p:cNvGrpSpPr/>
        <p:nvPr/>
      </p:nvGrpSpPr>
      <p:grpSpPr>
        <a:xfrm>
          <a:off x="0" y="0"/>
          <a:ext cx="0" cy="0"/>
          <a:chOff x="0" y="0"/>
          <a:chExt cx="0" cy="0"/>
        </a:xfrm>
      </p:grpSpPr>
      <p:sp>
        <p:nvSpPr>
          <p:cNvPr id="5" name="Rectangle 4"/>
          <p:cNvSpPr/>
          <p:nvPr/>
        </p:nvSpPr>
        <p:spPr>
          <a:xfrm>
            <a:off x="466725" y="1163638"/>
            <a:ext cx="3960813" cy="49323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 name="Rectangle 5"/>
          <p:cNvSpPr/>
          <p:nvPr/>
        </p:nvSpPr>
        <p:spPr>
          <a:xfrm>
            <a:off x="466725" y="5319713"/>
            <a:ext cx="3960813" cy="7762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Text Placeholder 2"/>
          <p:cNvSpPr>
            <a:spLocks noGrp="1"/>
          </p:cNvSpPr>
          <p:nvPr>
            <p:ph type="body" idx="12"/>
          </p:nvPr>
        </p:nvSpPr>
        <p:spPr>
          <a:xfrm>
            <a:off x="467430" y="536779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Content Placeholder 4"/>
          <p:cNvSpPr>
            <a:spLocks noGrp="1"/>
          </p:cNvSpPr>
          <p:nvPr>
            <p:ph sz="quarter" idx="19"/>
          </p:nvPr>
        </p:nvSpPr>
        <p:spPr>
          <a:xfrm>
            <a:off x="4546675" y="1237672"/>
            <a:ext cx="4057885" cy="4639667"/>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4"/>
          <p:cNvSpPr>
            <a:spLocks noGrp="1"/>
          </p:cNvSpPr>
          <p:nvPr>
            <p:ph sz="quarter" idx="39"/>
          </p:nvPr>
        </p:nvSpPr>
        <p:spPr>
          <a:xfrm>
            <a:off x="539553" y="1246908"/>
            <a:ext cx="3816424" cy="391028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607765469"/>
      </p:ext>
    </p:extLst>
  </p:cSld>
  <p:clrMapOvr>
    <a:masterClrMapping/>
  </p:clrMapOvr>
</p:sldLayout>
</file>

<file path=ppt/slideLayouts/slideLayout1493.xml><?xml version="1.0" encoding="utf-8"?>
<p:sldLayout xmlns:a="http://schemas.openxmlformats.org/drawingml/2006/main" xmlns:r="http://schemas.openxmlformats.org/officeDocument/2006/relationships" xmlns:p="http://schemas.openxmlformats.org/presentationml/2006/main" userDrawn="1">
  <p:cSld name="1_GNPD x 6 product (multi)">
    <p:spTree>
      <p:nvGrpSpPr>
        <p:cNvPr id="1" name=""/>
        <p:cNvGrpSpPr/>
        <p:nvPr/>
      </p:nvGrpSpPr>
      <p:grpSpPr>
        <a:xfrm>
          <a:off x="0" y="0"/>
          <a:ext cx="0" cy="0"/>
          <a:chOff x="0" y="0"/>
          <a:chExt cx="0" cy="0"/>
        </a:xfrm>
      </p:grpSpPr>
      <p:sp>
        <p:nvSpPr>
          <p:cNvPr id="8" name="Rectangle 10"/>
          <p:cNvSpPr/>
          <p:nvPr/>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9" name="Rectangle 11"/>
          <p:cNvSpPr/>
          <p:nvPr/>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0" name="Rectangle 12"/>
          <p:cNvSpPr/>
          <p:nvPr/>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1" name="Rectangle 13"/>
          <p:cNvSpPr/>
          <p:nvPr/>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2" name="Rectangle 14"/>
          <p:cNvSpPr/>
          <p:nvPr/>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3" name="Rectangle 15"/>
          <p:cNvSpPr/>
          <p:nvPr/>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tx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Slide Number Placeholder 5"/>
          <p:cNvSpPr>
            <a:spLocks noGrp="1"/>
          </p:cNvSpPr>
          <p:nvPr>
            <p:ph type="sldNum" sz="quarter" idx="30"/>
          </p:nvPr>
        </p:nvSpPr>
        <p:spPr>
          <a:xfrm>
            <a:off x="487363" y="6124575"/>
            <a:ext cx="412750" cy="412750"/>
          </a:xfrm>
          <a:prstGeom prst="rect">
            <a:avLst/>
          </a:prstGeom>
        </p:spPr>
        <p:txBody>
          <a:bodyPr/>
          <a:lstStyle>
            <a:lvl1pPr fontAlgn="auto">
              <a:spcBef>
                <a:spcPts val="0"/>
              </a:spcBef>
              <a:spcAft>
                <a:spcPts val="0"/>
              </a:spcAft>
              <a:defRPr>
                <a:solidFill>
                  <a:prstClr val="black"/>
                </a:solidFill>
                <a:latin typeface="Calibri" pitchFamily="34" charset="0"/>
                <a:cs typeface="Arial" charset="0"/>
              </a:defRPr>
            </a:lvl1pPr>
          </a:lstStyle>
          <a:p>
            <a:pPr>
              <a:defRPr/>
            </a:pPr>
            <a:fld id="{B9AEA6C5-EC07-4AEE-98C9-B508EA7F6D3C}" type="slidenum">
              <a:rPr lang="en-AU" altLang="zh-CN"/>
              <a:pPr>
                <a:defRPr/>
              </a:pPr>
              <a:t>‹#›</a:t>
            </a:fld>
            <a:endParaRPr lang="en-AU" altLang="zh-CN"/>
          </a:p>
        </p:txBody>
      </p:sp>
    </p:spTree>
    <p:extLst>
      <p:ext uri="{BB962C8B-B14F-4D97-AF65-F5344CB8AC3E}">
        <p14:creationId xmlns:p14="http://schemas.microsoft.com/office/powerpoint/2010/main" val="2078488328"/>
      </p:ext>
    </p:extLst>
  </p:cSld>
  <p:clrMapOvr>
    <a:masterClrMapping/>
  </p:clrMapOvr>
  <p:transition spd="slow">
    <p:randomBar dir="vert"/>
  </p:transition>
</p:sldLayout>
</file>

<file path=ppt/slideLayouts/slideLayout1494.xml><?xml version="1.0" encoding="utf-8"?>
<p:sldLayout xmlns:a="http://schemas.openxmlformats.org/drawingml/2006/main" xmlns:r="http://schemas.openxmlformats.org/officeDocument/2006/relationships" xmlns:p="http://schemas.openxmlformats.org/presentationml/2006/main" preserve="1" userDrawn="1">
  <p:cSld name="2_GNPD x 6 product (multi)">
    <p:spTree>
      <p:nvGrpSpPr>
        <p:cNvPr id="1" name=""/>
        <p:cNvGrpSpPr/>
        <p:nvPr/>
      </p:nvGrpSpPr>
      <p:grpSpPr>
        <a:xfrm>
          <a:off x="0" y="0"/>
          <a:ext cx="0" cy="0"/>
          <a:chOff x="0" y="0"/>
          <a:chExt cx="0" cy="0"/>
        </a:xfrm>
      </p:grpSpPr>
      <p:sp>
        <p:nvSpPr>
          <p:cNvPr id="8" name="Rectangle 10"/>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9" name="Rectangle 11"/>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0" name="Rectangle 12"/>
          <p:cNvSpPr/>
          <p:nvPr/>
        </p:nvSpPr>
        <p:spPr>
          <a:xfrm>
            <a:off x="3273425" y="5360988"/>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1" name="Rectangle 13"/>
          <p:cNvSpPr/>
          <p:nvPr/>
        </p:nvSpPr>
        <p:spPr>
          <a:xfrm>
            <a:off x="3273425" y="3487738"/>
            <a:ext cx="2635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2" name="Rectangle 14"/>
          <p:cNvSpPr/>
          <p:nvPr/>
        </p:nvSpPr>
        <p:spPr>
          <a:xfrm>
            <a:off x="606107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13" name="Rectangle 15"/>
          <p:cNvSpPr/>
          <p:nvPr/>
        </p:nvSpPr>
        <p:spPr>
          <a:xfrm>
            <a:off x="606107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Slide Number Placeholder 5"/>
          <p:cNvSpPr>
            <a:spLocks noGrp="1"/>
          </p:cNvSpPr>
          <p:nvPr>
            <p:ph type="sldNum" sz="quarter" idx="30"/>
          </p:nvPr>
        </p:nvSpPr>
        <p:spPr>
          <a:xfrm>
            <a:off x="487363" y="6124575"/>
            <a:ext cx="412750" cy="412750"/>
          </a:xfrm>
          <a:prstGeom prst="rect">
            <a:avLst/>
          </a:prstGeom>
        </p:spPr>
        <p:txBody>
          <a:bodyPr/>
          <a:lstStyle>
            <a:lvl1pPr fontAlgn="auto">
              <a:spcBef>
                <a:spcPts val="0"/>
              </a:spcBef>
              <a:spcAft>
                <a:spcPts val="0"/>
              </a:spcAft>
              <a:defRPr>
                <a:solidFill>
                  <a:prstClr val="black"/>
                </a:solidFill>
                <a:latin typeface="Calibri" pitchFamily="34" charset="0"/>
                <a:cs typeface="Arial" charset="0"/>
              </a:defRPr>
            </a:lvl1pPr>
          </a:lstStyle>
          <a:p>
            <a:pPr>
              <a:defRPr/>
            </a:pPr>
            <a:fld id="{2479A321-08BA-40E5-9809-ECD060627590}" type="slidenum">
              <a:rPr lang="en-AU" altLang="zh-CN"/>
              <a:pPr>
                <a:defRPr/>
              </a:pPr>
              <a:t>‹#›</a:t>
            </a:fld>
            <a:endParaRPr lang="en-AU" altLang="zh-CN"/>
          </a:p>
        </p:txBody>
      </p:sp>
    </p:spTree>
    <p:extLst>
      <p:ext uri="{BB962C8B-B14F-4D97-AF65-F5344CB8AC3E}">
        <p14:creationId xmlns:p14="http://schemas.microsoft.com/office/powerpoint/2010/main" val="502941689"/>
      </p:ext>
    </p:extLst>
  </p:cSld>
  <p:clrMapOvr>
    <a:masterClrMapping/>
  </p:clrMapOvr>
  <p:transition spd="slow">
    <p:randomBar dir="vert"/>
  </p:transition>
</p:sldLayout>
</file>

<file path=ppt/slideLayouts/slideLayout1495.xml><?xml version="1.0" encoding="utf-8"?>
<p:sldLayout xmlns:a="http://schemas.openxmlformats.org/drawingml/2006/main" xmlns:r="http://schemas.openxmlformats.org/officeDocument/2006/relationships" xmlns:p="http://schemas.openxmlformats.org/presentationml/2006/main" userDrawn="1">
  <p:cSld name="23_Content">
    <p:spTree>
      <p:nvGrpSpPr>
        <p:cNvPr id="1" name=""/>
        <p:cNvGrpSpPr/>
        <p:nvPr/>
      </p:nvGrpSpPr>
      <p:grpSpPr>
        <a:xfrm>
          <a:off x="0" y="0"/>
          <a:ext cx="0" cy="0"/>
          <a:chOff x="0" y="0"/>
          <a:chExt cx="0" cy="0"/>
        </a:xfrm>
      </p:grpSpPr>
      <p:sp>
        <p:nvSpPr>
          <p:cNvPr id="2" name="Slide Number Placeholder 5"/>
          <p:cNvSpPr>
            <a:spLocks noGrp="1"/>
          </p:cNvSpPr>
          <p:nvPr>
            <p:ph type="sldNum" sz="quarter" idx="10"/>
          </p:nvPr>
        </p:nvSpPr>
        <p:spPr>
          <a:xfrm>
            <a:off x="487363" y="6124575"/>
            <a:ext cx="412750" cy="412750"/>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B920DDA6-AEA9-4D79-A995-92D2A138C7A9}" type="slidenum">
              <a:rPr lang="en-GB">
                <a:cs typeface="Arial" charset="0"/>
              </a:rPr>
              <a:pPr>
                <a:defRPr/>
              </a:pPr>
              <a:t>‹#›</a:t>
            </a:fld>
            <a:endParaRPr lang="en-GB" dirty="0">
              <a:cs typeface="Arial" charset="0"/>
            </a:endParaRPr>
          </a:p>
        </p:txBody>
      </p:sp>
    </p:spTree>
    <p:extLst>
      <p:ext uri="{BB962C8B-B14F-4D97-AF65-F5344CB8AC3E}">
        <p14:creationId xmlns:p14="http://schemas.microsoft.com/office/powerpoint/2010/main" val="4215161317"/>
      </p:ext>
    </p:extLst>
  </p:cSld>
  <p:clrMapOvr>
    <a:masterClrMapping/>
  </p:clrMapOvr>
</p:sldLayout>
</file>

<file path=ppt/slideLayouts/slideLayout1496.xml><?xml version="1.0" encoding="utf-8"?>
<p:sldLayout xmlns:a="http://schemas.openxmlformats.org/drawingml/2006/main" xmlns:r="http://schemas.openxmlformats.org/officeDocument/2006/relationships" xmlns:p="http://schemas.openxmlformats.org/presentationml/2006/main">
  <p:cSld name="Section header">
    <p:spTree>
      <p:nvGrpSpPr>
        <p:cNvPr id="1" name=""/>
        <p:cNvGrpSpPr/>
        <p:nvPr/>
      </p:nvGrpSpPr>
      <p:grpSpPr>
        <a:xfrm>
          <a:off x="0" y="0"/>
          <a:ext cx="0" cy="0"/>
          <a:chOff x="0" y="0"/>
          <a:chExt cx="0" cy="0"/>
        </a:xfrm>
      </p:grpSpPr>
      <p:sp>
        <p:nvSpPr>
          <p:cNvPr id="16" name="Title 1"/>
          <p:cNvSpPr>
            <a:spLocks noGrp="1"/>
          </p:cNvSpPr>
          <p:nvPr>
            <p:ph type="title"/>
          </p:nvPr>
        </p:nvSpPr>
        <p:spPr>
          <a:xfrm>
            <a:off x="251424" y="2258844"/>
            <a:ext cx="7128990" cy="417982"/>
          </a:xfrm>
          <a:prstGeom prst="rect">
            <a:avLst/>
          </a:prstGeom>
        </p:spPr>
        <p:txBody>
          <a:bodyPr/>
          <a:lstStyle>
            <a:lvl1pPr algn="l">
              <a:defRPr sz="1800" b="0">
                <a:solidFill>
                  <a:schemeClr val="bg1"/>
                </a:solidFill>
                <a:latin typeface="Verdana" pitchFamily="34" charset="0"/>
              </a:defRPr>
            </a:lvl1pPr>
          </a:lstStyle>
          <a:p>
            <a:r>
              <a:rPr lang="en-US" dirty="0" smtClean="0"/>
              <a:t>Click to edit Master title style</a:t>
            </a:r>
            <a:endParaRPr lang="en-GB" dirty="0"/>
          </a:p>
        </p:txBody>
      </p:sp>
      <p:sp>
        <p:nvSpPr>
          <p:cNvPr id="3" name="Slide Number Placeholder 5"/>
          <p:cNvSpPr>
            <a:spLocks noGrp="1"/>
          </p:cNvSpPr>
          <p:nvPr>
            <p:ph type="sldNum" sz="quarter" idx="10"/>
          </p:nvPr>
        </p:nvSpPr>
        <p:spPr>
          <a:xfrm>
            <a:off x="487363" y="6124575"/>
            <a:ext cx="412750" cy="412750"/>
          </a:xfrm>
          <a:prstGeom prst="rect">
            <a:avLst/>
          </a:prstGeom>
        </p:spPr>
        <p:txBody>
          <a:bodyPr/>
          <a:lstStyle>
            <a:lvl1pPr fontAlgn="auto">
              <a:spcBef>
                <a:spcPts val="0"/>
              </a:spcBef>
              <a:spcAft>
                <a:spcPts val="0"/>
              </a:spcAft>
              <a:defRPr>
                <a:solidFill>
                  <a:prstClr val="black"/>
                </a:solidFill>
                <a:latin typeface="Calibri" pitchFamily="34" charset="0"/>
                <a:cs typeface="Arial" charset="0"/>
              </a:defRPr>
            </a:lvl1pPr>
          </a:lstStyle>
          <a:p>
            <a:pPr>
              <a:defRPr/>
            </a:pPr>
            <a:fld id="{08FC13E6-70DF-41ED-B0F6-234B3B69533A}" type="slidenum">
              <a:rPr lang="en-AU" altLang="zh-CN"/>
              <a:pPr>
                <a:defRPr/>
              </a:pPr>
              <a:t>‹#›</a:t>
            </a:fld>
            <a:endParaRPr lang="en-AU" altLang="zh-CN"/>
          </a:p>
        </p:txBody>
      </p:sp>
    </p:spTree>
    <p:extLst>
      <p:ext uri="{BB962C8B-B14F-4D97-AF65-F5344CB8AC3E}">
        <p14:creationId xmlns:p14="http://schemas.microsoft.com/office/powerpoint/2010/main" val="29290040"/>
      </p:ext>
    </p:extLst>
  </p:cSld>
  <p:clrMapOvr>
    <a:masterClrMapping/>
  </p:clrMapOvr>
  <p:transition spd="slow">
    <p:randomBar dir="vert"/>
  </p:transition>
</p:sldLayout>
</file>

<file path=ppt/slideLayouts/slideLayout1497.xml><?xml version="1.0" encoding="utf-8"?>
<p:sldLayout xmlns:a="http://schemas.openxmlformats.org/drawingml/2006/main" xmlns:r="http://schemas.openxmlformats.org/officeDocument/2006/relationships" xmlns:p="http://schemas.openxmlformats.org/presentationml/2006/main" userDrawn="1">
  <p:cSld name="Pull-out (blue)">
    <p:spTree>
      <p:nvGrpSpPr>
        <p:cNvPr id="1" name=""/>
        <p:cNvGrpSpPr/>
        <p:nvPr/>
      </p:nvGrpSpPr>
      <p:grpSpPr>
        <a:xfrm>
          <a:off x="0" y="0"/>
          <a:ext cx="0" cy="0"/>
          <a:chOff x="0" y="0"/>
          <a:chExt cx="0" cy="0"/>
        </a:xfrm>
      </p:grpSpPr>
      <p:sp>
        <p:nvSpPr>
          <p:cNvPr id="5" name="Rectangle 4"/>
          <p:cNvSpPr/>
          <p:nvPr/>
        </p:nvSpPr>
        <p:spPr>
          <a:xfrm>
            <a:off x="474663" y="1412875"/>
            <a:ext cx="16668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62583101"/>
      </p:ext>
    </p:extLst>
  </p:cSld>
  <p:clrMapOvr>
    <a:masterClrMapping/>
  </p:clrMapOvr>
</p:sldLayout>
</file>

<file path=ppt/slideLayouts/slideLayout1498.xml><?xml version="1.0" encoding="utf-8"?>
<p:sldLayout xmlns:a="http://schemas.openxmlformats.org/drawingml/2006/main" xmlns:r="http://schemas.openxmlformats.org/officeDocument/2006/relationships" xmlns:p="http://schemas.openxmlformats.org/presentationml/2006/main" userDrawn="1">
  <p:cSld name="24_Content">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3"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B475997C-E0DF-45DD-A2AF-67E97A8786F3}" type="slidenum">
              <a:rPr lang="en-GB"/>
              <a:pPr>
                <a:defRPr/>
              </a:pPr>
              <a:t>‹#›</a:t>
            </a:fld>
            <a:endParaRPr lang="en-GB" dirty="0"/>
          </a:p>
        </p:txBody>
      </p:sp>
    </p:spTree>
    <p:extLst>
      <p:ext uri="{BB962C8B-B14F-4D97-AF65-F5344CB8AC3E}">
        <p14:creationId xmlns:p14="http://schemas.microsoft.com/office/powerpoint/2010/main" val="1996280929"/>
      </p:ext>
    </p:extLst>
  </p:cSld>
  <p:clrMapOvr>
    <a:masterClrMapping/>
  </p:clrMapOvr>
</p:sldLayout>
</file>

<file path=ppt/slideLayouts/slideLayout1499.xml><?xml version="1.0" encoding="utf-8"?>
<p:sldLayout xmlns:a="http://schemas.openxmlformats.org/drawingml/2006/main" xmlns:r="http://schemas.openxmlformats.org/officeDocument/2006/relationships" xmlns:p="http://schemas.openxmlformats.org/presentationml/2006/main" userDrawn="1">
  <p:cSld name="3 x product (large &amp; multi)">
    <p:spTree>
      <p:nvGrpSpPr>
        <p:cNvPr id="1" name=""/>
        <p:cNvGrpSpPr/>
        <p:nvPr/>
      </p:nvGrpSpPr>
      <p:grpSpPr>
        <a:xfrm>
          <a:off x="0" y="0"/>
          <a:ext cx="0" cy="0"/>
          <a:chOff x="0" y="0"/>
          <a:chExt cx="0" cy="0"/>
        </a:xfrm>
      </p:grpSpPr>
      <p:sp>
        <p:nvSpPr>
          <p:cNvPr id="9" name="Rectangle 8"/>
          <p:cNvSpPr/>
          <p:nvPr/>
        </p:nvSpPr>
        <p:spPr>
          <a:xfrm>
            <a:off x="466725" y="4868863"/>
            <a:ext cx="263683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3425" y="4868863"/>
            <a:ext cx="2635250"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61075" y="4868863"/>
            <a:ext cx="263683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1108075" y="985838"/>
            <a:ext cx="6848475" cy="787400"/>
          </a:xfrm>
          <a:prstGeom prst="rect">
            <a:avLst/>
          </a:prstGeom>
          <a:solidFill>
            <a:schemeClr val="accent1">
              <a:lumMod val="60000"/>
              <a:lumOff val="4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marL="1258887" indent="0" algn="ctr">
              <a:buNone/>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3" name="Text Placeholder 2"/>
          <p:cNvSpPr>
            <a:spLocks noGrp="1"/>
          </p:cNvSpPr>
          <p:nvPr>
            <p:ph type="body" idx="12"/>
          </p:nvPr>
        </p:nvSpPr>
        <p:spPr>
          <a:xfrm>
            <a:off x="467430" y="4869194"/>
            <a:ext cx="2635798" cy="1074742"/>
          </a:xfrm>
          <a:prstGeom prst="rect">
            <a:avLst/>
          </a:prstGeom>
          <a:ln>
            <a:solidFill>
              <a:schemeClr val="accent1">
                <a:lumMod val="75000"/>
              </a:schemeClr>
            </a:solid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14"/>
          </p:nvPr>
        </p:nvSpPr>
        <p:spPr>
          <a:xfrm>
            <a:off x="3273383" y="4869194"/>
            <a:ext cx="2635798" cy="1074742"/>
          </a:xfrm>
          <a:prstGeom prst="rect">
            <a:avLst/>
          </a:prstGeom>
          <a:ln>
            <a:solidFill>
              <a:schemeClr val="accent1">
                <a:lumMod val="75000"/>
              </a:schemeClr>
            </a:solid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5" name="Text Placeholder 2"/>
          <p:cNvSpPr>
            <a:spLocks noGrp="1"/>
          </p:cNvSpPr>
          <p:nvPr>
            <p:ph type="body" idx="15"/>
          </p:nvPr>
        </p:nvSpPr>
        <p:spPr>
          <a:xfrm>
            <a:off x="6061406" y="4867182"/>
            <a:ext cx="2635798" cy="1076754"/>
          </a:xfrm>
          <a:prstGeom prst="rect">
            <a:avLst/>
          </a:prstGeom>
          <a:ln>
            <a:solidFill>
              <a:schemeClr val="accent1">
                <a:lumMod val="75000"/>
              </a:schemeClr>
            </a:solid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181453187"/>
      </p:ext>
    </p:extLst>
  </p:cSld>
  <p:clrMapOvr>
    <a:masterClrMapping/>
  </p:clrMapOvr>
</p:sldLayout>
</file>

<file path=ppt/slideLayouts/slideLayout1500.xml><?xml version="1.0" encoding="utf-8"?>
<p:sldLayout xmlns:a="http://schemas.openxmlformats.org/drawingml/2006/main" xmlns:r="http://schemas.openxmlformats.org/officeDocument/2006/relationships" xmlns:p="http://schemas.openxmlformats.org/presentationml/2006/main" userDrawn="1">
  <p:cSld name="2_3 xproduct (large with text - multi)">
    <p:spTree>
      <p:nvGrpSpPr>
        <p:cNvPr id="1" name=""/>
        <p:cNvGrpSpPr/>
        <p:nvPr/>
      </p:nvGrpSpPr>
      <p:grpSpPr>
        <a:xfrm>
          <a:off x="0" y="0"/>
          <a:ext cx="0" cy="0"/>
          <a:chOff x="0" y="0"/>
          <a:chExt cx="0" cy="0"/>
        </a:xfrm>
      </p:grpSpPr>
      <p:sp>
        <p:nvSpPr>
          <p:cNvPr id="11" name="Rectangle 10"/>
          <p:cNvSpPr/>
          <p:nvPr/>
        </p:nvSpPr>
        <p:spPr>
          <a:xfrm>
            <a:off x="466725" y="5049838"/>
            <a:ext cx="2636838" cy="1042987"/>
          </a:xfrm>
          <a:prstGeom prst="rect">
            <a:avLst/>
          </a:prstGeom>
          <a:solidFill>
            <a:schemeClr val="accent1"/>
          </a:solidFill>
          <a:ln w="1270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725" y="141763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73425" y="5049838"/>
            <a:ext cx="2635250" cy="1042987"/>
          </a:xfrm>
          <a:prstGeom prst="rect">
            <a:avLst/>
          </a:prstGeom>
          <a:solidFill>
            <a:schemeClr val="accent1"/>
          </a:solidFill>
          <a:ln w="1270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061075" y="5049838"/>
            <a:ext cx="2636838" cy="1042987"/>
          </a:xfrm>
          <a:prstGeom prst="rect">
            <a:avLst/>
          </a:prstGeom>
          <a:solidFill>
            <a:schemeClr val="accent1"/>
          </a:solidFill>
          <a:ln w="1270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3273425" y="1417638"/>
            <a:ext cx="2635250"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6061075" y="141763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611188" y="1193800"/>
            <a:ext cx="2351087" cy="4397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Content Placeholder 2"/>
          <p:cNvSpPr>
            <a:spLocks noGrp="1"/>
          </p:cNvSpPr>
          <p:nvPr>
            <p:ph sz="quarter" idx="35"/>
          </p:nvPr>
        </p:nvSpPr>
        <p:spPr>
          <a:xfrm>
            <a:off x="538840" y="1705892"/>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05892"/>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05892"/>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34382"/>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1" name="Content Placeholder 2"/>
          <p:cNvSpPr>
            <a:spLocks noGrp="1"/>
          </p:cNvSpPr>
          <p:nvPr>
            <p:ph sz="quarter" idx="39"/>
          </p:nvPr>
        </p:nvSpPr>
        <p:spPr>
          <a:xfrm>
            <a:off x="3332365" y="5234382"/>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40"/>
          </p:nvPr>
        </p:nvSpPr>
        <p:spPr>
          <a:xfrm>
            <a:off x="6105140" y="5234382"/>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9" name="Text Placeholder 2"/>
          <p:cNvSpPr>
            <a:spLocks noGrp="1"/>
          </p:cNvSpPr>
          <p:nvPr>
            <p:ph type="body" idx="28"/>
          </p:nvPr>
        </p:nvSpPr>
        <p:spPr>
          <a:xfrm>
            <a:off x="611450" y="1194172"/>
            <a:ext cx="2326593" cy="43971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smtClean="0"/>
              <a:t>Click to edit Master text styles</a:t>
            </a:r>
          </a:p>
        </p:txBody>
      </p:sp>
      <p:sp>
        <p:nvSpPr>
          <p:cNvPr id="40" name="Text Placeholder 2"/>
          <p:cNvSpPr>
            <a:spLocks noGrp="1"/>
          </p:cNvSpPr>
          <p:nvPr>
            <p:ph type="body" idx="29"/>
          </p:nvPr>
        </p:nvSpPr>
        <p:spPr>
          <a:xfrm>
            <a:off x="3427753" y="1189050"/>
            <a:ext cx="2326593" cy="43971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dirty="0" smtClean="0"/>
              <a:t>Click to edit Master text styles</a:t>
            </a:r>
          </a:p>
        </p:txBody>
      </p:sp>
      <p:sp>
        <p:nvSpPr>
          <p:cNvPr id="41" name="Text Placeholder 2"/>
          <p:cNvSpPr>
            <a:spLocks noGrp="1"/>
          </p:cNvSpPr>
          <p:nvPr>
            <p:ph type="body" idx="30"/>
          </p:nvPr>
        </p:nvSpPr>
        <p:spPr>
          <a:xfrm>
            <a:off x="6216197" y="1189050"/>
            <a:ext cx="2326593" cy="43971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dirty="0" smtClean="0"/>
              <a:t>Click to edit Master text styles</a:t>
            </a:r>
          </a:p>
        </p:txBody>
      </p:sp>
    </p:spTree>
    <p:extLst>
      <p:ext uri="{BB962C8B-B14F-4D97-AF65-F5344CB8AC3E}">
        <p14:creationId xmlns:p14="http://schemas.microsoft.com/office/powerpoint/2010/main" val="2342922157"/>
      </p:ext>
    </p:extLst>
  </p:cSld>
  <p:clrMapOvr>
    <a:masterClrMapping/>
  </p:clrMapOvr>
</p:sldLayout>
</file>

<file path=ppt/slideLayouts/slideLayout1501.xml><?xml version="1.0" encoding="utf-8"?>
<p:sldLayout xmlns:a="http://schemas.openxmlformats.org/drawingml/2006/main" xmlns:r="http://schemas.openxmlformats.org/officeDocument/2006/relationships" xmlns:p="http://schemas.openxmlformats.org/presentationml/2006/main" userDrawn="1">
  <p:cSld name="40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173920234"/>
      </p:ext>
    </p:extLst>
  </p:cSld>
  <p:clrMapOvr>
    <a:masterClrMapping/>
  </p:clrMapOvr>
</p:sldLayout>
</file>

<file path=ppt/slideLayouts/slideLayout1502.xml><?xml version="1.0" encoding="utf-8"?>
<p:sldLayout xmlns:a="http://schemas.openxmlformats.org/drawingml/2006/main" xmlns:r="http://schemas.openxmlformats.org/officeDocument/2006/relationships" xmlns:p="http://schemas.openxmlformats.org/presentationml/2006/main">
  <p:cSld name="GNPD x 3 product (large)">
    <p:spTree>
      <p:nvGrpSpPr>
        <p:cNvPr id="1" name=""/>
        <p:cNvGrpSpPr/>
        <p:nvPr/>
      </p:nvGrpSpPr>
      <p:grpSpPr>
        <a:xfrm>
          <a:off x="0" y="0"/>
          <a:ext cx="0" cy="0"/>
          <a:chOff x="0" y="0"/>
          <a:chExt cx="0" cy="0"/>
        </a:xfrm>
      </p:grpSpPr>
      <p:sp>
        <p:nvSpPr>
          <p:cNvPr id="9" name="Rectangle 8"/>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Slide Number Placeholder 5"/>
          <p:cNvSpPr>
            <a:spLocks noGrp="1"/>
          </p:cNvSpPr>
          <p:nvPr>
            <p:ph type="sldNum" sz="quarter" idx="33"/>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84CAC715-26B1-4A6D-B3C1-1071064176DA}" type="slidenum">
              <a:rPr lang="en-GB"/>
              <a:pPr>
                <a:defRPr/>
              </a:pPr>
              <a:t>‹#›</a:t>
            </a:fld>
            <a:endParaRPr lang="en-GB" dirty="0"/>
          </a:p>
        </p:txBody>
      </p:sp>
    </p:spTree>
    <p:extLst>
      <p:ext uri="{BB962C8B-B14F-4D97-AF65-F5344CB8AC3E}">
        <p14:creationId xmlns:p14="http://schemas.microsoft.com/office/powerpoint/2010/main" val="1010911250"/>
      </p:ext>
    </p:extLst>
  </p:cSld>
  <p:clrMapOvr>
    <a:masterClrMapping/>
  </p:clrMapOvr>
</p:sldLayout>
</file>

<file path=ppt/slideLayouts/slideLayout1503.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sp>
        <p:nvSpPr>
          <p:cNvPr id="9" name="Rectangle 8"/>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1082675"/>
            <a:ext cx="2636838" cy="48545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userDrawn="1"/>
        </p:nvSpPr>
        <p:spPr>
          <a:xfrm>
            <a:off x="466725" y="5014913"/>
            <a:ext cx="2636838" cy="11144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3273425" y="5014913"/>
            <a:ext cx="2635250" cy="11144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6061075" y="5014913"/>
            <a:ext cx="2636838" cy="11144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273425" y="1089025"/>
            <a:ext cx="2635250" cy="48545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61075" y="1089025"/>
            <a:ext cx="2636838" cy="46799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467430"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ext Placeholder 2"/>
          <p:cNvSpPr>
            <a:spLocks noGrp="1"/>
          </p:cNvSpPr>
          <p:nvPr>
            <p:ph type="body" idx="14"/>
          </p:nvPr>
        </p:nvSpPr>
        <p:spPr>
          <a:xfrm>
            <a:off x="3273383"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3" name="Text Placeholder 2"/>
          <p:cNvSpPr>
            <a:spLocks noGrp="1"/>
          </p:cNvSpPr>
          <p:nvPr>
            <p:ph type="body" idx="15"/>
          </p:nvPr>
        </p:nvSpPr>
        <p:spPr>
          <a:xfrm>
            <a:off x="6061406"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Slide Number Placeholder 5"/>
          <p:cNvSpPr>
            <a:spLocks noGrp="1"/>
          </p:cNvSpPr>
          <p:nvPr>
            <p:ph type="sldNum" sz="quarter" idx="33"/>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CE4B3E99-B7CD-4D2E-B4BA-AE1654B9D110}" type="slidenum">
              <a:rPr lang="en-GB"/>
              <a:pPr>
                <a:defRPr/>
              </a:pPr>
              <a:t>‹#›</a:t>
            </a:fld>
            <a:endParaRPr lang="en-GB" dirty="0"/>
          </a:p>
        </p:txBody>
      </p:sp>
    </p:spTree>
    <p:extLst>
      <p:ext uri="{BB962C8B-B14F-4D97-AF65-F5344CB8AC3E}">
        <p14:creationId xmlns:p14="http://schemas.microsoft.com/office/powerpoint/2010/main" val="2084817052"/>
      </p:ext>
    </p:extLst>
  </p:cSld>
  <p:clrMapOvr>
    <a:masterClrMapping/>
  </p:clrMapOvr>
</p:sldLayout>
</file>

<file path=ppt/slideLayouts/slideLayout1504.xml><?xml version="1.0" encoding="utf-8"?>
<p:sldLayout xmlns:a="http://schemas.openxmlformats.org/drawingml/2006/main" xmlns:r="http://schemas.openxmlformats.org/officeDocument/2006/relationships" xmlns:p="http://schemas.openxmlformats.org/presentationml/2006/main" userDrawn="1">
  <p:cSld name="9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2555875"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4643438" y="5614988"/>
            <a:ext cx="1970087"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6729413"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0574641"/>
      </p:ext>
    </p:extLst>
  </p:cSld>
  <p:clrMapOvr>
    <a:masterClrMapping/>
  </p:clrMapOvr>
</p:sldLayout>
</file>

<file path=ppt/slideLayouts/slideLayout1505.xml><?xml version="1.0" encoding="utf-8"?>
<p:sldLayout xmlns:a="http://schemas.openxmlformats.org/drawingml/2006/main" xmlns:r="http://schemas.openxmlformats.org/officeDocument/2006/relationships" xmlns:p="http://schemas.openxmlformats.org/presentationml/2006/main" preserve="1" userDrawn="1">
  <p:cSld name="10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2555875"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4643438" y="5614988"/>
            <a:ext cx="1970087"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6729413"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36798729"/>
      </p:ext>
    </p:extLst>
  </p:cSld>
  <p:clrMapOvr>
    <a:masterClrMapping/>
  </p:clrMapOvr>
</p:sldLayout>
</file>

<file path=ppt/slideLayouts/slideLayout1506.xml><?xml version="1.0" encoding="utf-8"?>
<p:sldLayout xmlns:a="http://schemas.openxmlformats.org/drawingml/2006/main" xmlns:r="http://schemas.openxmlformats.org/officeDocument/2006/relationships" xmlns:p="http://schemas.openxmlformats.org/presentationml/2006/main" userDrawn="1">
  <p:cSld name="20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250348043"/>
      </p:ext>
    </p:extLst>
  </p:cSld>
  <p:clrMapOvr>
    <a:masterClrMapping/>
  </p:clrMapOvr>
</p:sldLayout>
</file>

<file path=ppt/slideLayouts/slideLayout1507.xml><?xml version="1.0" encoding="utf-8"?>
<p:sldLayout xmlns:a="http://schemas.openxmlformats.org/drawingml/2006/main" xmlns:r="http://schemas.openxmlformats.org/officeDocument/2006/relationships" xmlns:p="http://schemas.openxmlformats.org/presentationml/2006/main" userDrawn="1">
  <p:cSld name="3 x full page product (green)">
    <p:spTree>
      <p:nvGrpSpPr>
        <p:cNvPr id="1" name=""/>
        <p:cNvGrpSpPr/>
        <p:nvPr/>
      </p:nvGrpSpPr>
      <p:grpSpPr>
        <a:xfrm>
          <a:off x="0" y="0"/>
          <a:ext cx="0" cy="0"/>
          <a:chOff x="0" y="0"/>
          <a:chExt cx="0" cy="0"/>
        </a:xfrm>
      </p:grpSpPr>
      <p:sp>
        <p:nvSpPr>
          <p:cNvPr id="9" name="Rectangle 8"/>
          <p:cNvSpPr/>
          <p:nvPr userDrawn="1"/>
        </p:nvSpPr>
        <p:spPr>
          <a:xfrm>
            <a:off x="466725" y="4868863"/>
            <a:ext cx="2636838" cy="1260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1177925"/>
            <a:ext cx="2636838" cy="49514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3425" y="4868863"/>
            <a:ext cx="2635250" cy="1260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61075" y="4868863"/>
            <a:ext cx="2636838" cy="12604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73425" y="1177925"/>
            <a:ext cx="2635250" cy="49514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061075" y="1177925"/>
            <a:ext cx="2636838" cy="49514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611472" y="4869193"/>
            <a:ext cx="2430324" cy="1187305"/>
          </a:xfrm>
          <a:prstGeom prst="rect">
            <a:avLst/>
          </a:prstGeom>
          <a:solidFill>
            <a:schemeClr val="accent1"/>
          </a:solidFill>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ext Placeholder 2"/>
          <p:cNvSpPr>
            <a:spLocks noGrp="1"/>
          </p:cNvSpPr>
          <p:nvPr>
            <p:ph type="body" idx="14"/>
          </p:nvPr>
        </p:nvSpPr>
        <p:spPr>
          <a:xfrm>
            <a:off x="3401843" y="4869193"/>
            <a:ext cx="2430325" cy="126016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3" name="Text Placeholder 2"/>
          <p:cNvSpPr>
            <a:spLocks noGrp="1"/>
          </p:cNvSpPr>
          <p:nvPr>
            <p:ph type="body" idx="15"/>
          </p:nvPr>
        </p:nvSpPr>
        <p:spPr>
          <a:xfrm>
            <a:off x="6192216" y="4869193"/>
            <a:ext cx="2430324" cy="126016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1268712"/>
            <a:ext cx="2520950" cy="3600488"/>
          </a:xfrm>
        </p:spPr>
        <p:txBody>
          <a:bodyPr/>
          <a:lstStyle>
            <a:lvl1pPr marL="0" indent="0" algn="ctr">
              <a:buNone/>
              <a:defRPr sz="1200"/>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2"/>
          <p:cNvSpPr>
            <a:spLocks noGrp="1"/>
          </p:cNvSpPr>
          <p:nvPr>
            <p:ph sz="quarter" idx="31"/>
          </p:nvPr>
        </p:nvSpPr>
        <p:spPr>
          <a:xfrm>
            <a:off x="3326429" y="1268712"/>
            <a:ext cx="2520950" cy="3600488"/>
          </a:xfrm>
        </p:spPr>
        <p:txBody>
          <a:bodyPr/>
          <a:lstStyle>
            <a:lvl1pPr marL="0" indent="0" algn="ctr">
              <a:buNone/>
              <a:defRPr sz="1200"/>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6" name="Content Placeholder 2"/>
          <p:cNvSpPr>
            <a:spLocks noGrp="1"/>
          </p:cNvSpPr>
          <p:nvPr>
            <p:ph sz="quarter" idx="32"/>
          </p:nvPr>
        </p:nvSpPr>
        <p:spPr>
          <a:xfrm>
            <a:off x="6105140" y="1268712"/>
            <a:ext cx="2520950" cy="3600488"/>
          </a:xfrm>
        </p:spPr>
        <p:txBody>
          <a:bodyPr/>
          <a:lstStyle>
            <a:lvl1pPr marL="0" indent="0" algn="ctr">
              <a:buNone/>
              <a:defRPr sz="1200"/>
            </a:lvl1pPr>
            <a:lvl2pPr algn="ctr">
              <a:defRPr sz="1200"/>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828168192"/>
      </p:ext>
    </p:extLst>
  </p:cSld>
  <p:clrMapOvr>
    <a:masterClrMapping/>
  </p:clrMapOvr>
</p:sldLayout>
</file>

<file path=ppt/slideLayouts/slideLayout1508.xml><?xml version="1.0" encoding="utf-8"?>
<p:sldLayout xmlns:a="http://schemas.openxmlformats.org/drawingml/2006/main" xmlns:r="http://schemas.openxmlformats.org/officeDocument/2006/relationships" xmlns:p="http://schemas.openxmlformats.org/presentationml/2006/main">
  <p:cSld name="25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9A681C95-F148-419C-A7B6-D7C991CBF025}" type="slidenum">
              <a:rPr lang="en-GB"/>
              <a:pPr>
                <a:defRPr/>
              </a:pPr>
              <a:t>‹#›</a:t>
            </a:fld>
            <a:endParaRPr lang="en-GB" dirty="0"/>
          </a:p>
        </p:txBody>
      </p:sp>
    </p:spTree>
    <p:extLst>
      <p:ext uri="{BB962C8B-B14F-4D97-AF65-F5344CB8AC3E}">
        <p14:creationId xmlns:p14="http://schemas.microsoft.com/office/powerpoint/2010/main" val="1212996591"/>
      </p:ext>
    </p:extLst>
  </p:cSld>
  <p:clrMapOvr>
    <a:masterClrMapping/>
  </p:clrMapOvr>
</p:sldLayout>
</file>

<file path=ppt/slideLayouts/slideLayout1509.xml><?xml version="1.0" encoding="utf-8"?>
<p:sldLayout xmlns:a="http://schemas.openxmlformats.org/drawingml/2006/main" xmlns:r="http://schemas.openxmlformats.org/officeDocument/2006/relationships" xmlns:p="http://schemas.openxmlformats.org/presentationml/2006/main" userDrawn="1">
  <p:cSld name="21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006941170"/>
      </p:ext>
    </p:extLst>
  </p:cSld>
  <p:clrMapOvr>
    <a:masterClrMapping/>
  </p:clrMapOvr>
</p:sldLayout>
</file>

<file path=ppt/slideLayouts/slideLayout1510.xml><?xml version="1.0" encoding="utf-8"?>
<p:sldLayout xmlns:a="http://schemas.openxmlformats.org/drawingml/2006/main" xmlns:r="http://schemas.openxmlformats.org/officeDocument/2006/relationships" xmlns:p="http://schemas.openxmlformats.org/presentationml/2006/main" userDrawn="1">
  <p:cSld name="22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938303007"/>
      </p:ext>
    </p:extLst>
  </p:cSld>
  <p:clrMapOvr>
    <a:masterClrMapping/>
  </p:clrMapOvr>
</p:sldLayout>
</file>

<file path=ppt/slideLayouts/slideLayout1511.xml><?xml version="1.0" encoding="utf-8"?>
<p:sldLayout xmlns:a="http://schemas.openxmlformats.org/drawingml/2006/main" xmlns:r="http://schemas.openxmlformats.org/officeDocument/2006/relationships" xmlns:p="http://schemas.openxmlformats.org/presentationml/2006/main" userDrawn="1">
  <p:cSld name="23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141912429"/>
      </p:ext>
    </p:extLst>
  </p:cSld>
  <p:clrMapOvr>
    <a:masterClrMapping/>
  </p:clrMapOvr>
</p:sldLayout>
</file>

<file path=ppt/slideLayouts/slideLayout1512.xml><?xml version="1.0" encoding="utf-8"?>
<p:sldLayout xmlns:a="http://schemas.openxmlformats.org/drawingml/2006/main" xmlns:r="http://schemas.openxmlformats.org/officeDocument/2006/relationships" xmlns:p="http://schemas.openxmlformats.org/presentationml/2006/main" userDrawn="1">
  <p:cSld name="24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408056714"/>
      </p:ext>
    </p:extLst>
  </p:cSld>
  <p:clrMapOvr>
    <a:masterClrMapping/>
  </p:clrMapOvr>
</p:sldLayout>
</file>

<file path=ppt/slideLayouts/slideLayout1513.xml><?xml version="1.0" encoding="utf-8"?>
<p:sldLayout xmlns:a="http://schemas.openxmlformats.org/drawingml/2006/main" xmlns:r="http://schemas.openxmlformats.org/officeDocument/2006/relationships" xmlns:p="http://schemas.openxmlformats.org/presentationml/2006/main" userDrawn="1">
  <p:cSld name="25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790136519"/>
      </p:ext>
    </p:extLst>
  </p:cSld>
  <p:clrMapOvr>
    <a:masterClrMapping/>
  </p:clrMapOvr>
</p:sldLayout>
</file>

<file path=ppt/slideLayouts/slideLayout1514.xml><?xml version="1.0" encoding="utf-8"?>
<p:sldLayout xmlns:a="http://schemas.openxmlformats.org/drawingml/2006/main" xmlns:r="http://schemas.openxmlformats.org/officeDocument/2006/relationships" xmlns:p="http://schemas.openxmlformats.org/presentationml/2006/main" userDrawn="1">
  <p:cSld name="26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042114026"/>
      </p:ext>
    </p:extLst>
  </p:cSld>
  <p:clrMapOvr>
    <a:masterClrMapping/>
  </p:clrMapOvr>
</p:sldLayout>
</file>

<file path=ppt/slideLayouts/slideLayout1515.xml><?xml version="1.0" encoding="utf-8"?>
<p:sldLayout xmlns:a="http://schemas.openxmlformats.org/drawingml/2006/main" xmlns:r="http://schemas.openxmlformats.org/officeDocument/2006/relationships" xmlns:p="http://schemas.openxmlformats.org/presentationml/2006/main">
  <p:cSld name="26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106CD2CD-5328-4A41-8864-D30C98226F96}" type="slidenum">
              <a:rPr lang="en-GB"/>
              <a:pPr>
                <a:defRPr/>
              </a:pPr>
              <a:t>‹#›</a:t>
            </a:fld>
            <a:endParaRPr lang="en-GB" dirty="0"/>
          </a:p>
        </p:txBody>
      </p:sp>
    </p:spTree>
    <p:extLst>
      <p:ext uri="{BB962C8B-B14F-4D97-AF65-F5344CB8AC3E}">
        <p14:creationId xmlns:p14="http://schemas.microsoft.com/office/powerpoint/2010/main" val="2853636425"/>
      </p:ext>
    </p:extLst>
  </p:cSld>
  <p:clrMapOvr>
    <a:masterClrMapping/>
  </p:clrMapOvr>
</p:sldLayout>
</file>

<file path=ppt/slideLayouts/slideLayout1516.xml><?xml version="1.0" encoding="utf-8"?>
<p:sldLayout xmlns:a="http://schemas.openxmlformats.org/drawingml/2006/main" xmlns:r="http://schemas.openxmlformats.org/officeDocument/2006/relationships" xmlns:p="http://schemas.openxmlformats.org/presentationml/2006/main">
  <p:cSld name="27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7BBC9026-C9A0-44C9-A640-1655405FF2C0}" type="slidenum">
              <a:rPr lang="en-GB"/>
              <a:pPr>
                <a:defRPr/>
              </a:pPr>
              <a:t>‹#›</a:t>
            </a:fld>
            <a:endParaRPr lang="en-GB" dirty="0"/>
          </a:p>
        </p:txBody>
      </p:sp>
    </p:spTree>
    <p:extLst>
      <p:ext uri="{BB962C8B-B14F-4D97-AF65-F5344CB8AC3E}">
        <p14:creationId xmlns:p14="http://schemas.microsoft.com/office/powerpoint/2010/main" val="3247004051"/>
      </p:ext>
    </p:extLst>
  </p:cSld>
  <p:clrMapOvr>
    <a:masterClrMapping/>
  </p:clrMapOvr>
</p:sldLayout>
</file>

<file path=ppt/slideLayouts/slideLayout1517.xml><?xml version="1.0" encoding="utf-8"?>
<p:sldLayout xmlns:a="http://schemas.openxmlformats.org/drawingml/2006/main" xmlns:r="http://schemas.openxmlformats.org/officeDocument/2006/relationships" xmlns:p="http://schemas.openxmlformats.org/presentationml/2006/main">
  <p:cSld name="28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ADE4E519-6F72-43A3-BB60-EAF1133E7B8E}" type="slidenum">
              <a:rPr lang="en-GB"/>
              <a:pPr>
                <a:defRPr/>
              </a:pPr>
              <a:t>‹#›</a:t>
            </a:fld>
            <a:endParaRPr lang="en-GB" dirty="0"/>
          </a:p>
        </p:txBody>
      </p:sp>
    </p:spTree>
    <p:extLst>
      <p:ext uri="{BB962C8B-B14F-4D97-AF65-F5344CB8AC3E}">
        <p14:creationId xmlns:p14="http://schemas.microsoft.com/office/powerpoint/2010/main" val="859508806"/>
      </p:ext>
    </p:extLst>
  </p:cSld>
  <p:clrMapOvr>
    <a:masterClrMapping/>
  </p:clrMapOvr>
</p:sldLayout>
</file>

<file path=ppt/slideLayouts/slideLayout1518.xml><?xml version="1.0" encoding="utf-8"?>
<p:sldLayout xmlns:a="http://schemas.openxmlformats.org/drawingml/2006/main" xmlns:r="http://schemas.openxmlformats.org/officeDocument/2006/relationships" xmlns:p="http://schemas.openxmlformats.org/presentationml/2006/main">
  <p:cSld name="29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4E6775A2-AF36-41A9-8D7C-8EE4032AA70E}" type="slidenum">
              <a:rPr lang="en-GB"/>
              <a:pPr>
                <a:defRPr/>
              </a:pPr>
              <a:t>‹#›</a:t>
            </a:fld>
            <a:endParaRPr lang="en-GB" dirty="0"/>
          </a:p>
        </p:txBody>
      </p:sp>
    </p:spTree>
    <p:extLst>
      <p:ext uri="{BB962C8B-B14F-4D97-AF65-F5344CB8AC3E}">
        <p14:creationId xmlns:p14="http://schemas.microsoft.com/office/powerpoint/2010/main" val="4017291803"/>
      </p:ext>
    </p:extLst>
  </p:cSld>
  <p:clrMapOvr>
    <a:masterClrMapping/>
  </p:clrMapOvr>
</p:sldLayout>
</file>

<file path=ppt/slideLayouts/slideLayout1519.xml><?xml version="1.0" encoding="utf-8"?>
<p:sldLayout xmlns:a="http://schemas.openxmlformats.org/drawingml/2006/main" xmlns:r="http://schemas.openxmlformats.org/officeDocument/2006/relationships" xmlns:p="http://schemas.openxmlformats.org/presentationml/2006/main">
  <p:cSld name="Targetting with arrows">
    <p:spTree>
      <p:nvGrpSpPr>
        <p:cNvPr id="1" name=""/>
        <p:cNvGrpSpPr/>
        <p:nvPr/>
      </p:nvGrpSpPr>
      <p:grpSpPr>
        <a:xfrm>
          <a:off x="0" y="0"/>
          <a:ext cx="0" cy="0"/>
          <a:chOff x="0" y="0"/>
          <a:chExt cx="0" cy="0"/>
        </a:xfrm>
      </p:grpSpPr>
      <p:sp>
        <p:nvSpPr>
          <p:cNvPr id="8" name="Rectangle 7"/>
          <p:cNvSpPr/>
          <p:nvPr/>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9" name="Rectangle 8"/>
          <p:cNvSpPr/>
          <p:nvPr/>
        </p:nvSpPr>
        <p:spPr>
          <a:xfrm>
            <a:off x="466725" y="124301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66725" y="38528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7091363" y="124301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7091363" y="38528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ight Arrow 12"/>
          <p:cNvSpPr/>
          <p:nvPr userDrawn="1"/>
        </p:nvSpPr>
        <p:spPr>
          <a:xfrm rot="19272656">
            <a:off x="4957763" y="293211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Right Arrow 13"/>
          <p:cNvSpPr/>
          <p:nvPr userDrawn="1"/>
        </p:nvSpPr>
        <p:spPr>
          <a:xfrm rot="2327344" flipV="1">
            <a:off x="4987925" y="4054475"/>
            <a:ext cx="2303463"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Right Arrow 14"/>
          <p:cNvSpPr/>
          <p:nvPr userDrawn="1"/>
        </p:nvSpPr>
        <p:spPr>
          <a:xfrm rot="2327344" flipH="1">
            <a:off x="1909763" y="293211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Right Arrow 15"/>
          <p:cNvSpPr/>
          <p:nvPr userDrawn="1"/>
        </p:nvSpPr>
        <p:spPr>
          <a:xfrm rot="19272656" flipH="1" flipV="1">
            <a:off x="1939925" y="4054475"/>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Rectangle 16"/>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8" name="Rectangle 17"/>
          <p:cNvSpPr/>
          <p:nvPr userDrawn="1"/>
        </p:nvSpPr>
        <p:spPr>
          <a:xfrm>
            <a:off x="466725" y="124301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466725" y="38528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7091363" y="124301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7091363" y="38528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771776" y="1988809"/>
            <a:ext cx="3517834" cy="3510468"/>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dirty="0" smtClean="0"/>
              <a:t>Click to edit Master text styles</a:t>
            </a:r>
          </a:p>
        </p:txBody>
      </p:sp>
      <p:sp>
        <p:nvSpPr>
          <p:cNvPr id="31" name="Content Placeholder 2"/>
          <p:cNvSpPr>
            <a:spLocks noGrp="1"/>
          </p:cNvSpPr>
          <p:nvPr>
            <p:ph sz="quarter" idx="31"/>
          </p:nvPr>
        </p:nvSpPr>
        <p:spPr>
          <a:xfrm>
            <a:off x="538840"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32"/>
          </p:nvPr>
        </p:nvSpPr>
        <p:spPr>
          <a:xfrm>
            <a:off x="538840"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4" name="Content Placeholder 2"/>
          <p:cNvSpPr>
            <a:spLocks noGrp="1"/>
          </p:cNvSpPr>
          <p:nvPr>
            <p:ph sz="quarter" idx="35"/>
          </p:nvPr>
        </p:nvSpPr>
        <p:spPr>
          <a:xfrm>
            <a:off x="7163125"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Slide Number Placeholder 5"/>
          <p:cNvSpPr>
            <a:spLocks noGrp="1"/>
          </p:cNvSpPr>
          <p:nvPr>
            <p:ph type="sldNum" sz="quarter" idx="36"/>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78CB123E-2D8A-46A7-BCA9-46C6D72D2BC7}" type="slidenum">
              <a:rPr lang="en-GB"/>
              <a:pPr>
                <a:defRPr/>
              </a:pPr>
              <a:t>‹#›</a:t>
            </a:fld>
            <a:endParaRPr lang="en-GB" dirty="0"/>
          </a:p>
        </p:txBody>
      </p:sp>
    </p:spTree>
    <p:extLst>
      <p:ext uri="{BB962C8B-B14F-4D97-AF65-F5344CB8AC3E}">
        <p14:creationId xmlns:p14="http://schemas.microsoft.com/office/powerpoint/2010/main" val="2008205846"/>
      </p:ext>
    </p:extLst>
  </p:cSld>
  <p:clrMapOvr>
    <a:masterClrMapping/>
  </p:clrMapOvr>
</p:sldLayout>
</file>

<file path=ppt/slideLayouts/slideLayout1520.xml><?xml version="1.0" encoding="utf-8"?>
<p:sldLayout xmlns:a="http://schemas.openxmlformats.org/drawingml/2006/main" xmlns:r="http://schemas.openxmlformats.org/officeDocument/2006/relationships" xmlns:p="http://schemas.openxmlformats.org/presentationml/2006/main">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7" name="Rectangle 6"/>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userDrawn="1"/>
        </p:nvSpPr>
        <p:spPr>
          <a:xfrm>
            <a:off x="4427538" y="908050"/>
            <a:ext cx="4249737" cy="50355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466725" y="5408613"/>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1"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38"/>
          </p:nvPr>
        </p:nvSpPr>
        <p:spPr>
          <a:xfrm>
            <a:off x="431800" y="6124575"/>
            <a:ext cx="482600" cy="412750"/>
          </a:xfrm>
          <a:prstGeom prst="rect">
            <a:avLst/>
          </a:prstGeom>
        </p:spPr>
        <p:txBody>
          <a:bodyPr/>
          <a:lstStyle>
            <a:lvl1pPr fontAlgn="auto">
              <a:spcBef>
                <a:spcPts val="0"/>
              </a:spcBef>
              <a:spcAft>
                <a:spcPts val="0"/>
              </a:spcAft>
              <a:defRPr sz="900">
                <a:solidFill>
                  <a:prstClr val="black"/>
                </a:solidFill>
                <a:latin typeface="Verdana"/>
                <a:cs typeface="Arial" charset="0"/>
              </a:defRPr>
            </a:lvl1pPr>
          </a:lstStyle>
          <a:p>
            <a:pPr>
              <a:defRPr/>
            </a:pPr>
            <a:fld id="{731DA49B-BE69-4181-AF19-4B70FFEC6310}" type="slidenum">
              <a:rPr lang="en-GB"/>
              <a:pPr>
                <a:defRPr/>
              </a:pPr>
              <a:t>‹#›</a:t>
            </a:fld>
            <a:endParaRPr lang="en-GB" dirty="0"/>
          </a:p>
        </p:txBody>
      </p:sp>
    </p:spTree>
    <p:extLst>
      <p:ext uri="{BB962C8B-B14F-4D97-AF65-F5344CB8AC3E}">
        <p14:creationId xmlns:p14="http://schemas.microsoft.com/office/powerpoint/2010/main" val="3890799835"/>
      </p:ext>
    </p:extLst>
  </p:cSld>
  <p:clrMapOvr>
    <a:masterClrMapping/>
  </p:clrMapOvr>
</p:sldLayout>
</file>

<file path=ppt/slideLayouts/slideLayout1521.xml><?xml version="1.0" encoding="utf-8"?>
<p:sldLayout xmlns:a="http://schemas.openxmlformats.org/drawingml/2006/main" xmlns:r="http://schemas.openxmlformats.org/officeDocument/2006/relationships" xmlns:p="http://schemas.openxmlformats.org/presentationml/2006/main" userDrawn="1">
  <p:cSld name="10_1 Product (lef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lvl1pPr marL="0" inden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150190655"/>
      </p:ext>
    </p:extLst>
  </p:cSld>
  <p:clrMapOvr>
    <a:masterClrMapping/>
  </p:clrMapOvr>
</p:sldLayout>
</file>

<file path=ppt/slideLayouts/slideLayout1522.xml><?xml version="1.0" encoding="utf-8"?>
<p:sldLayout xmlns:a="http://schemas.openxmlformats.org/drawingml/2006/main" xmlns:r="http://schemas.openxmlformats.org/officeDocument/2006/relationships" xmlns:p="http://schemas.openxmlformats.org/presentationml/2006/main" userDrawn="1">
  <p:cSld name="2 x product (large &amp; multi)">
    <p:spTree>
      <p:nvGrpSpPr>
        <p:cNvPr id="1" name=""/>
        <p:cNvGrpSpPr/>
        <p:nvPr/>
      </p:nvGrpSpPr>
      <p:grpSpPr>
        <a:xfrm>
          <a:off x="0" y="0"/>
          <a:ext cx="0" cy="0"/>
          <a:chOff x="0" y="0"/>
          <a:chExt cx="0" cy="0"/>
        </a:xfrm>
      </p:grpSpPr>
      <p:sp>
        <p:nvSpPr>
          <p:cNvPr id="8" name="Rectangle 7"/>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22328569"/>
      </p:ext>
    </p:extLst>
  </p:cSld>
  <p:clrMapOvr>
    <a:masterClrMapping/>
  </p:clrMapOvr>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userDrawn="1">
  <p:cSld name="1_2 x product (large &amp; multi)">
    <p:spTree>
      <p:nvGrpSpPr>
        <p:cNvPr id="1" name=""/>
        <p:cNvGrpSpPr/>
        <p:nvPr/>
      </p:nvGrpSpPr>
      <p:grpSpPr>
        <a:xfrm>
          <a:off x="0" y="0"/>
          <a:ext cx="0" cy="0"/>
          <a:chOff x="0" y="0"/>
          <a:chExt cx="0" cy="0"/>
        </a:xfrm>
      </p:grpSpPr>
      <p:sp>
        <p:nvSpPr>
          <p:cNvPr id="8" name="Rectangle 7"/>
          <p:cNvSpPr/>
          <p:nvPr/>
        </p:nvSpPr>
        <p:spPr>
          <a:xfrm>
            <a:off x="466725" y="1460500"/>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4710113" y="1460500"/>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755650" y="5380038"/>
            <a:ext cx="3387725"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5000625" y="5380038"/>
            <a:ext cx="3387725"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1108075" y="1177925"/>
            <a:ext cx="6848475" cy="7874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379074"/>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379409"/>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2027113"/>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2027113"/>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245375"/>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89829779"/>
      </p:ext>
    </p:extLst>
  </p:cSld>
  <p:clrMapOvr>
    <a:masterClrMapping/>
  </p:clrMapOvr>
</p:sldLayout>
</file>

<file path=ppt/slideLayouts/slideLayout1524.xml><?xml version="1.0" encoding="utf-8"?>
<p:sldLayout xmlns:a="http://schemas.openxmlformats.org/drawingml/2006/main" xmlns:r="http://schemas.openxmlformats.org/officeDocument/2006/relationships" xmlns:p="http://schemas.openxmlformats.org/presentationml/2006/main" userDrawn="1">
  <p:cSld name="27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2509384645"/>
      </p:ext>
    </p:extLst>
  </p:cSld>
  <p:clrMapOvr>
    <a:masterClrMapping/>
  </p:clrMapOvr>
</p:sldLayout>
</file>

<file path=ppt/slideLayouts/slideLayout1525.xml><?xml version="1.0" encoding="utf-8"?>
<p:sldLayout xmlns:a="http://schemas.openxmlformats.org/drawingml/2006/main" xmlns:r="http://schemas.openxmlformats.org/officeDocument/2006/relationships" xmlns:p="http://schemas.openxmlformats.org/presentationml/2006/main" userDrawn="1">
  <p:cSld name="28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3863211415"/>
      </p:ext>
    </p:extLst>
  </p:cSld>
  <p:clrMapOvr>
    <a:masterClrMapping/>
  </p:clrMapOvr>
</p:sldLayout>
</file>

<file path=ppt/slideLayouts/slideLayout1526.xml><?xml version="1.0" encoding="utf-8"?>
<p:sldLayout xmlns:a="http://schemas.openxmlformats.org/drawingml/2006/main" xmlns:r="http://schemas.openxmlformats.org/officeDocument/2006/relationships" xmlns:p="http://schemas.openxmlformats.org/presentationml/2006/main" userDrawn="1">
  <p:cSld name="29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320814959"/>
      </p:ext>
    </p:extLst>
  </p:cSld>
  <p:clrMapOvr>
    <a:masterClrMapping/>
  </p:clrMapOvr>
</p:sldLayout>
</file>

<file path=ppt/slideLayouts/slideLayout1527.xml><?xml version="1.0" encoding="utf-8"?>
<p:sldLayout xmlns:a="http://schemas.openxmlformats.org/drawingml/2006/main" xmlns:r="http://schemas.openxmlformats.org/officeDocument/2006/relationships" xmlns:p="http://schemas.openxmlformats.org/presentationml/2006/main" userDrawn="1">
  <p:cSld name="30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4250582000"/>
      </p:ext>
    </p:extLst>
  </p:cSld>
  <p:clrMapOvr>
    <a:masterClrMapping/>
  </p:clrMapOvr>
</p:sldLayout>
</file>

<file path=ppt/slideLayouts/slideLayout1528.xml><?xml version="1.0" encoding="utf-8"?>
<p:sldLayout xmlns:a="http://schemas.openxmlformats.org/drawingml/2006/main" xmlns:r="http://schemas.openxmlformats.org/officeDocument/2006/relationships" xmlns:p="http://schemas.openxmlformats.org/presentationml/2006/main" userDrawn="1">
  <p:cSld name="3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Slide Number Placeholder 5"/>
          <p:cNvSpPr>
            <a:spLocks noGrp="1"/>
          </p:cNvSpPr>
          <p:nvPr>
            <p:ph type="sldNum" sz="quarter" idx="10"/>
          </p:nvPr>
        </p:nvSpPr>
        <p:spPr>
          <a:xfrm>
            <a:off x="487363" y="6124575"/>
            <a:ext cx="412750" cy="412750"/>
          </a:xfrm>
          <a:prstGeom prst="rect">
            <a:avLst/>
          </a:prstGeom>
        </p:spPr>
        <p:txBody>
          <a:bodyPr/>
          <a:lstStyle>
            <a:lvl1pPr fontAlgn="auto">
              <a:spcBef>
                <a:spcPts val="0"/>
              </a:spcBef>
              <a:spcAft>
                <a:spcPts val="0"/>
              </a:spcAft>
              <a:defRPr>
                <a:solidFill>
                  <a:prstClr val="black"/>
                </a:solidFill>
                <a:latin typeface="Verdana"/>
              </a:defRPr>
            </a:lvl1pPr>
          </a:lstStyle>
          <a:p>
            <a:pPr>
              <a:defRPr/>
            </a:pPr>
            <a:fld id="{CA93122C-DBCB-4F36-B605-429CB18606F2}" type="slidenum">
              <a:rPr lang="en-GB">
                <a:cs typeface="Arial" charset="0"/>
              </a:rPr>
              <a:pPr>
                <a:defRPr/>
              </a:pPr>
              <a:t>‹#›</a:t>
            </a:fld>
            <a:endParaRPr lang="en-GB" dirty="0">
              <a:cs typeface="Arial" charset="0"/>
            </a:endParaRPr>
          </a:p>
        </p:txBody>
      </p:sp>
    </p:spTree>
    <p:extLst>
      <p:ext uri="{BB962C8B-B14F-4D97-AF65-F5344CB8AC3E}">
        <p14:creationId xmlns:p14="http://schemas.microsoft.com/office/powerpoint/2010/main" val="2183290163"/>
      </p:ext>
    </p:extLst>
  </p:cSld>
  <p:clrMapOvr>
    <a:masterClrMapping/>
  </p:clrMapOvr>
</p:sldLayout>
</file>

<file path=ppt/slideLayouts/slideLayout1529.xml><?xml version="1.0" encoding="utf-8"?>
<p:sldLayout xmlns:a="http://schemas.openxmlformats.org/drawingml/2006/main" xmlns:r="http://schemas.openxmlformats.org/officeDocument/2006/relationships" xmlns:p="http://schemas.openxmlformats.org/presentationml/2006/main" userDrawn="1">
  <p:cSld name="30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2699909668"/>
      </p:ext>
    </p:extLst>
  </p:cSld>
  <p:clrMapOvr>
    <a:masterClrMapping/>
  </p:clrMapOvr>
</p:sldLayout>
</file>

<file path=ppt/slideLayouts/slideLayout1530.xml><?xml version="1.0" encoding="utf-8"?>
<p:sldLayout xmlns:a="http://schemas.openxmlformats.org/drawingml/2006/main" xmlns:r="http://schemas.openxmlformats.org/officeDocument/2006/relationships" xmlns:p="http://schemas.openxmlformats.org/presentationml/2006/main" userDrawn="1">
  <p:cSld name="Bullet Point x 3 (top)">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6" name="Oval 5"/>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162552972"/>
      </p:ext>
    </p:extLst>
  </p:cSld>
  <p:clrMapOvr>
    <a:masterClrMapping/>
  </p:clrMapOvr>
</p:sldLayout>
</file>

<file path=ppt/slideLayouts/slideLayout1531.xml><?xml version="1.0" encoding="utf-8"?>
<p:sldLayout xmlns:a="http://schemas.openxmlformats.org/drawingml/2006/main" xmlns:r="http://schemas.openxmlformats.org/officeDocument/2006/relationships" xmlns:p="http://schemas.openxmlformats.org/presentationml/2006/main" preserve="1" userDrawn="1">
  <p:cSld name="1_Bullet Point x 3 (top)">
    <p:spTree>
      <p:nvGrpSpPr>
        <p:cNvPr id="1" name=""/>
        <p:cNvGrpSpPr/>
        <p:nvPr/>
      </p:nvGrpSpPr>
      <p:grpSpPr>
        <a:xfrm>
          <a:off x="0" y="0"/>
          <a:ext cx="0" cy="0"/>
          <a:chOff x="0" y="0"/>
          <a:chExt cx="0" cy="0"/>
        </a:xfrm>
      </p:grpSpPr>
      <p:sp>
        <p:nvSpPr>
          <p:cNvPr id="4" name="Oval 3"/>
          <p:cNvSpPr/>
          <p:nvPr/>
        </p:nvSpPr>
        <p:spPr>
          <a:xfrm>
            <a:off x="981075" y="1449388"/>
            <a:ext cx="468313" cy="4810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5" name="Oval 4"/>
          <p:cNvSpPr/>
          <p:nvPr userDrawn="1"/>
        </p:nvSpPr>
        <p:spPr>
          <a:xfrm>
            <a:off x="977900" y="2317750"/>
            <a:ext cx="468313" cy="4810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6" name="Oval 5"/>
          <p:cNvSpPr/>
          <p:nvPr userDrawn="1"/>
        </p:nvSpPr>
        <p:spPr>
          <a:xfrm>
            <a:off x="977900" y="3127375"/>
            <a:ext cx="468313" cy="4810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7" name="Oval 6"/>
          <p:cNvSpPr/>
          <p:nvPr userDrawn="1"/>
        </p:nvSpPr>
        <p:spPr>
          <a:xfrm>
            <a:off x="971550" y="3968750"/>
            <a:ext cx="468313" cy="4810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Oval 7"/>
          <p:cNvSpPr/>
          <p:nvPr userDrawn="1"/>
        </p:nvSpPr>
        <p:spPr>
          <a:xfrm>
            <a:off x="977900" y="4779963"/>
            <a:ext cx="468313" cy="4810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377814916"/>
      </p:ext>
    </p:extLst>
  </p:cSld>
  <p:clrMapOvr>
    <a:masterClrMapping/>
  </p:clrMapOvr>
</p:sldLayout>
</file>

<file path=ppt/slideLayouts/slideLayout1532.xml><?xml version="1.0" encoding="utf-8"?>
<p:sldLayout xmlns:a="http://schemas.openxmlformats.org/drawingml/2006/main" xmlns:r="http://schemas.openxmlformats.org/officeDocument/2006/relationships" xmlns:p="http://schemas.openxmlformats.org/presentationml/2006/main" userDrawn="1">
  <p:cSld name="1 Product (left) &amp; text/graph option">
    <p:spTree>
      <p:nvGrpSpPr>
        <p:cNvPr id="1" name=""/>
        <p:cNvGrpSpPr/>
        <p:nvPr/>
      </p:nvGrpSpPr>
      <p:grpSpPr>
        <a:xfrm>
          <a:off x="0" y="0"/>
          <a:ext cx="0" cy="0"/>
          <a:chOff x="0" y="0"/>
          <a:chExt cx="0" cy="0"/>
        </a:xfrm>
      </p:grpSpPr>
      <p:sp>
        <p:nvSpPr>
          <p:cNvPr id="16" name="Text Placeholder 2"/>
          <p:cNvSpPr>
            <a:spLocks noGrp="1"/>
          </p:cNvSpPr>
          <p:nvPr>
            <p:ph type="body" idx="12"/>
          </p:nvPr>
        </p:nvSpPr>
        <p:spPr>
          <a:xfrm>
            <a:off x="3254101" y="1177472"/>
            <a:ext cx="5423174" cy="721324"/>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1249324"/>
            <a:ext cx="2519363" cy="489743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Content Placeholder 4"/>
          <p:cNvSpPr>
            <a:spLocks noGrp="1"/>
          </p:cNvSpPr>
          <p:nvPr>
            <p:ph sz="quarter" idx="17"/>
          </p:nvPr>
        </p:nvSpPr>
        <p:spPr>
          <a:xfrm>
            <a:off x="3252788" y="2258844"/>
            <a:ext cx="5426075" cy="172761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4"/>
          <p:cNvSpPr>
            <a:spLocks noGrp="1"/>
          </p:cNvSpPr>
          <p:nvPr>
            <p:ph sz="quarter" idx="18"/>
          </p:nvPr>
        </p:nvSpPr>
        <p:spPr>
          <a:xfrm>
            <a:off x="3252788" y="4131082"/>
            <a:ext cx="5426075" cy="1818254"/>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282900581"/>
      </p:ext>
    </p:extLst>
  </p:cSld>
  <p:clrMapOvr>
    <a:masterClrMapping/>
  </p:clrMapOvr>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1_1 Product (left) &amp; text/graph option">
    <p:spTree>
      <p:nvGrpSpPr>
        <p:cNvPr id="1" name=""/>
        <p:cNvGrpSpPr/>
        <p:nvPr/>
      </p:nvGrpSpPr>
      <p:grpSpPr>
        <a:xfrm>
          <a:off x="0" y="0"/>
          <a:ext cx="0" cy="0"/>
          <a:chOff x="0" y="0"/>
          <a:chExt cx="0" cy="0"/>
        </a:xfrm>
      </p:grpSpPr>
      <p:sp>
        <p:nvSpPr>
          <p:cNvPr id="7" name="Rectangle 6"/>
          <p:cNvSpPr/>
          <p:nvPr/>
        </p:nvSpPr>
        <p:spPr>
          <a:xfrm>
            <a:off x="466725" y="1177925"/>
            <a:ext cx="2636838" cy="477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52788" y="1177925"/>
            <a:ext cx="5426075" cy="9001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3254101" y="1177472"/>
            <a:ext cx="5423174" cy="721324"/>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1249324"/>
            <a:ext cx="2519363" cy="489743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Content Placeholder 4"/>
          <p:cNvSpPr>
            <a:spLocks noGrp="1"/>
          </p:cNvSpPr>
          <p:nvPr>
            <p:ph sz="quarter" idx="17"/>
          </p:nvPr>
        </p:nvSpPr>
        <p:spPr>
          <a:xfrm>
            <a:off x="3252788" y="2258844"/>
            <a:ext cx="5426075" cy="172761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4"/>
          <p:cNvSpPr>
            <a:spLocks noGrp="1"/>
          </p:cNvSpPr>
          <p:nvPr>
            <p:ph sz="quarter" idx="18"/>
          </p:nvPr>
        </p:nvSpPr>
        <p:spPr>
          <a:xfrm>
            <a:off x="3252788" y="4131082"/>
            <a:ext cx="5426075" cy="1818254"/>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859828394"/>
      </p:ext>
    </p:extLst>
  </p:cSld>
  <p:clrMapOvr>
    <a:masterClrMapping/>
  </p:clrMapOvr>
</p:sldLayout>
</file>

<file path=ppt/slideLayouts/slideLayout1534.xml><?xml version="1.0" encoding="utf-8"?>
<p:sldLayout xmlns:a="http://schemas.openxmlformats.org/drawingml/2006/main" xmlns:r="http://schemas.openxmlformats.org/officeDocument/2006/relationships" xmlns:p="http://schemas.openxmlformats.org/presentationml/2006/main" userDrawn="1">
  <p:cSld name="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2012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cs typeface="Arial" charset="0"/>
              </a:rPr>
              <a:t>Tel</a:t>
            </a:r>
            <a:r>
              <a:rPr lang="de-DE" sz="1400" dirty="0" smtClean="0">
                <a:solidFill>
                  <a:prstClr val="black"/>
                </a:solidFill>
                <a:latin typeface="Verdana" pitchFamily="34" charset="0"/>
                <a:cs typeface="Arial" charset="0"/>
              </a:rPr>
              <a:t>	</a:t>
            </a:r>
            <a:br>
              <a:rPr lang="de-DE" sz="1400" dirty="0" smtClean="0">
                <a:solidFill>
                  <a:prstClr val="black"/>
                </a:solidFill>
                <a:latin typeface="Verdana" pitchFamily="34" charset="0"/>
                <a:cs typeface="Arial" charset="0"/>
              </a:rPr>
            </a:br>
            <a:r>
              <a:rPr lang="de-DE" sz="1400" b="1" dirty="0" smtClean="0">
                <a:solidFill>
                  <a:srgbClr val="7054A3"/>
                </a:solidFill>
                <a:latin typeface="Verdana" pitchFamily="34" charset="0"/>
                <a:cs typeface="Arial" charset="0"/>
              </a:rPr>
              <a:t>Email</a:t>
            </a:r>
            <a:endParaRPr lang="de-DE" sz="1400" dirty="0" smtClean="0">
              <a:solidFill>
                <a:prstClr val="black"/>
              </a:solidFill>
              <a:latin typeface="Verdana" pitchFamily="34" charset="0"/>
              <a:cs typeface="Arial" charset="0"/>
            </a:endParaRPr>
          </a:p>
          <a:p>
            <a:pPr eaLnBrk="1" hangingPunct="1">
              <a:spcBef>
                <a:spcPct val="20000"/>
              </a:spcBef>
              <a:buFont typeface="Arial" charset="0"/>
              <a:buNone/>
              <a:defRPr/>
            </a:pPr>
            <a:r>
              <a:rPr lang="de-DE" sz="1400" b="1" dirty="0" smtClean="0">
                <a:solidFill>
                  <a:srgbClr val="7054A3"/>
                </a:solidFill>
                <a:latin typeface="Verdana" pitchFamily="34" charset="0"/>
                <a:cs typeface="Arial" charset="0"/>
              </a:rPr>
              <a:t>Twitter</a:t>
            </a:r>
            <a:r>
              <a:rPr lang="de-DE" sz="1400" dirty="0" smtClean="0">
                <a:solidFill>
                  <a:prstClr val="black"/>
                </a:solidFill>
                <a:latin typeface="Verdana" pitchFamily="34" charset="0"/>
                <a:cs typeface="Arial" charset="0"/>
              </a:rPr>
              <a:t>	@mintelnews</a:t>
            </a:r>
          </a:p>
        </p:txBody>
      </p:sp>
      <p:sp>
        <p:nvSpPr>
          <p:cNvPr id="12" name="Subtitle 2"/>
          <p:cNvSpPr txBox="1">
            <a:spLocks/>
          </p:cNvSpPr>
          <p:nvPr/>
        </p:nvSpPr>
        <p:spPr bwMode="auto">
          <a:xfrm>
            <a:off x="474980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cs typeface="Arial" charset="0"/>
              </a:rPr>
              <a:t>Tel</a:t>
            </a:r>
            <a:r>
              <a:rPr lang="de-DE" sz="1400" dirty="0" smtClean="0">
                <a:solidFill>
                  <a:prstClr val="black"/>
                </a:solidFill>
                <a:latin typeface="Verdana" pitchFamily="34" charset="0"/>
                <a:cs typeface="Arial" charset="0"/>
              </a:rPr>
              <a:t>	</a:t>
            </a:r>
            <a:br>
              <a:rPr lang="de-DE" sz="1400" dirty="0" smtClean="0">
                <a:solidFill>
                  <a:prstClr val="black"/>
                </a:solidFill>
                <a:latin typeface="Verdana" pitchFamily="34" charset="0"/>
                <a:cs typeface="Arial" charset="0"/>
              </a:rPr>
            </a:br>
            <a:r>
              <a:rPr lang="de-DE" sz="1400" b="1" dirty="0" smtClean="0">
                <a:solidFill>
                  <a:srgbClr val="7054A3"/>
                </a:solidFill>
                <a:latin typeface="Verdana" pitchFamily="34" charset="0"/>
                <a:cs typeface="Arial" charset="0"/>
              </a:rPr>
              <a:t>Email</a:t>
            </a:r>
            <a:endParaRPr lang="de-DE" sz="1400" dirty="0" smtClean="0">
              <a:solidFill>
                <a:prstClr val="black"/>
              </a:solidFill>
              <a:latin typeface="Verdana" pitchFamily="34" charset="0"/>
              <a:cs typeface="Arial" charset="0"/>
            </a:endParaRPr>
          </a:p>
          <a:p>
            <a:pPr eaLnBrk="1" hangingPunct="1">
              <a:spcBef>
                <a:spcPct val="20000"/>
              </a:spcBef>
              <a:buFont typeface="Arial" charset="0"/>
              <a:buNone/>
              <a:defRPr/>
            </a:pPr>
            <a:r>
              <a:rPr lang="de-DE" sz="1400" b="1" dirty="0" smtClean="0">
                <a:solidFill>
                  <a:srgbClr val="7054A3"/>
                </a:solidFill>
                <a:latin typeface="Verdana" pitchFamily="34" charset="0"/>
                <a:cs typeface="Arial" charset="0"/>
              </a:rPr>
              <a:t>Twitter</a:t>
            </a:r>
            <a:r>
              <a:rPr lang="de-DE" sz="1400" dirty="0" smtClean="0">
                <a:solidFill>
                  <a:prstClr val="black"/>
                </a:solidFill>
                <a:latin typeface="Verdana" pitchFamily="34" charset="0"/>
                <a:cs typeface="Arial" charset="0"/>
              </a:rPr>
              <a:t>	@mintelnews</a:t>
            </a:r>
          </a:p>
        </p:txBody>
      </p:sp>
      <p:sp>
        <p:nvSpPr>
          <p:cNvPr id="2" name="Title 1"/>
          <p:cNvSpPr>
            <a:spLocks noGrp="1"/>
          </p:cNvSpPr>
          <p:nvPr>
            <p:ph type="ctrTitle"/>
          </p:nvPr>
        </p:nvSpPr>
        <p:spPr>
          <a:xfrm>
            <a:off x="1549920" y="2492870"/>
            <a:ext cx="2949503" cy="360050"/>
          </a:xfrm>
        </p:spPr>
        <p:txBody>
          <a:bodyPr anchor="t">
            <a:noAutofit/>
          </a:bodyPr>
          <a:lstStyle>
            <a:lvl1pPr algn="l">
              <a:defRPr sz="20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1547580" y="2868224"/>
            <a:ext cx="2952410" cy="432060"/>
          </a:xfrm>
        </p:spPr>
        <p:txBody>
          <a:bodyPr>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9" name="Text Placeholder 8"/>
          <p:cNvSpPr>
            <a:spLocks noGrp="1"/>
          </p:cNvSpPr>
          <p:nvPr>
            <p:ph type="body" sz="quarter" idx="10"/>
          </p:nvPr>
        </p:nvSpPr>
        <p:spPr>
          <a:xfrm>
            <a:off x="4763323" y="2492375"/>
            <a:ext cx="2952750" cy="360363"/>
          </a:xfrm>
        </p:spPr>
        <p:txBody>
          <a:bodyPr/>
          <a:lstStyle>
            <a:lvl1pPr marL="0" indent="0">
              <a:buNone/>
              <a:defRPr sz="2000">
                <a:solidFill>
                  <a:schemeClr val="accent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10" name="Text Placeholder 8"/>
          <p:cNvSpPr>
            <a:spLocks noGrp="1"/>
          </p:cNvSpPr>
          <p:nvPr>
            <p:ph type="body" sz="quarter" idx="11"/>
          </p:nvPr>
        </p:nvSpPr>
        <p:spPr>
          <a:xfrm>
            <a:off x="4763323" y="2852920"/>
            <a:ext cx="2952750" cy="447364"/>
          </a:xfrm>
        </p:spPr>
        <p:txBody>
          <a:bodyPr/>
          <a:lstStyle>
            <a:lvl1pPr marL="0" indent="0">
              <a:buNone/>
              <a:defRPr sz="1600">
                <a:solidFill>
                  <a:schemeClr val="tx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dirty="0" smtClean="0"/>
              <a:t>Click to edit Master text styles</a:t>
            </a:r>
            <a:endParaRPr lang="en-GB" dirty="0"/>
          </a:p>
        </p:txBody>
      </p:sp>
      <p:sp>
        <p:nvSpPr>
          <p:cNvPr id="35" name="Content Placeholder 13"/>
          <p:cNvSpPr>
            <a:spLocks noGrp="1"/>
          </p:cNvSpPr>
          <p:nvPr>
            <p:ph sz="quarter" idx="15"/>
          </p:nvPr>
        </p:nvSpPr>
        <p:spPr>
          <a:xfrm>
            <a:off x="2491567" y="3482947"/>
            <a:ext cx="2152443" cy="914400"/>
          </a:xfrm>
        </p:spPr>
        <p:txBody>
          <a:bodyPr/>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70995" y="3482947"/>
            <a:ext cx="2152443" cy="914400"/>
          </a:xfrm>
        </p:spPr>
        <p:txBody>
          <a:bodyPr/>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4012615345"/>
      </p:ext>
    </p:extLst>
  </p:cSld>
  <p:clrMapOvr>
    <a:masterClrMapping/>
  </p:clrMapOvr>
</p:sldLayout>
</file>

<file path=ppt/slideLayouts/slideLayout1535.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pic>
        <p:nvPicPr>
          <p:cNvPr id="3" name="Picture 12"/>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14313" y="10525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6"/>
          <p:cNvSpPr>
            <a:spLocks noGrp="1"/>
          </p:cNvSpPr>
          <p:nvPr>
            <p:ph type="title"/>
          </p:nvPr>
        </p:nvSpPr>
        <p:spPr bwMode="auto">
          <a:xfrm>
            <a:off x="323528" y="332656"/>
            <a:ext cx="2952328" cy="346075"/>
          </a:xfrm>
          <a:prstGeom prst="rect">
            <a:avLst/>
          </a:prstGeom>
          <a:solidFill>
            <a:schemeClr val="accent1"/>
          </a:solidFill>
          <a:ln>
            <a:noFill/>
          </a:ln>
          <a:extLst/>
        </p:spPr>
        <p:txBody>
          <a:bodyPr/>
          <a:lstStyle>
            <a:lvl1pPr>
              <a:defRPr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485198884"/>
      </p:ext>
    </p:extLst>
  </p:cSld>
  <p:clrMapOvr>
    <a:masterClrMapping/>
  </p:clrMapOvr>
</p:sldLayout>
</file>

<file path=ppt/slideLayouts/slideLayout1536.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129279181"/>
      </p:ext>
    </p:extLst>
  </p:cSld>
  <p:clrMapOvr>
    <a:masterClrMapping/>
  </p:clrMapOvr>
</p:sldLayout>
</file>

<file path=ppt/slideLayouts/slideLayout1537.xml><?xml version="1.0" encoding="utf-8"?>
<p:sldLayout xmlns:a="http://schemas.openxmlformats.org/drawingml/2006/main" xmlns:r="http://schemas.openxmlformats.org/officeDocument/2006/relationships" xmlns:p="http://schemas.openxmlformats.org/presentationml/2006/main" preserve="1" userDrawn="1">
  <p:cSld name="5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1916832"/>
            <a:ext cx="7920880" cy="634107"/>
          </a:xfrm>
          <a:prstGeom prst="rect">
            <a:avLst/>
          </a:prstGeom>
          <a:solidFill>
            <a:schemeClr val="accent1"/>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08352456"/>
      </p:ext>
    </p:extLst>
  </p:cSld>
  <p:clrMapOvr>
    <a:masterClrMapping/>
  </p:clrMapOvr>
</p:sldLayout>
</file>

<file path=ppt/slideLayouts/slideLayout1538.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973602803"/>
      </p:ext>
    </p:extLst>
  </p:cSld>
  <p:clrMapOvr>
    <a:masterClrMapping/>
  </p:clrMapOvr>
</p:sldLayout>
</file>

<file path=ppt/slideLayouts/slideLayout1539.xml><?xml version="1.0" encoding="utf-8"?>
<p:sldLayout xmlns:a="http://schemas.openxmlformats.org/drawingml/2006/main" xmlns:r="http://schemas.openxmlformats.org/officeDocument/2006/relationships" xmlns:p="http://schemas.openxmlformats.org/presentationml/2006/main" preserve="1" userDrawn="1">
  <p:cSld name="6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Title Placeholder 6"/>
          <p:cNvSpPr>
            <a:spLocks noGrp="1"/>
          </p:cNvSpPr>
          <p:nvPr>
            <p:ph type="title"/>
          </p:nvPr>
        </p:nvSpPr>
        <p:spPr bwMode="auto">
          <a:xfrm>
            <a:off x="323528" y="1916832"/>
            <a:ext cx="7920880" cy="634107"/>
          </a:xfrm>
          <a:prstGeom prst="rect">
            <a:avLst/>
          </a:prstGeom>
          <a:solidFill>
            <a:schemeClr val="accent2"/>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685848097"/>
      </p:ext>
    </p:extLst>
  </p:cSld>
  <p:clrMapOvr>
    <a:masterClrMapping/>
  </p:clrMapOvr>
</p:sldLayout>
</file>

<file path=ppt/slideLayouts/slideLayout1540.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470102838"/>
      </p:ext>
    </p:extLst>
  </p:cSld>
  <p:clrMapOvr>
    <a:masterClrMapping/>
  </p:clrMapOvr>
</p:sldLayout>
</file>

<file path=ppt/slideLayouts/slideLayout1541.xml><?xml version="1.0" encoding="utf-8"?>
<p:sldLayout xmlns:a="http://schemas.openxmlformats.org/drawingml/2006/main" xmlns:r="http://schemas.openxmlformats.org/officeDocument/2006/relationships" xmlns:p="http://schemas.openxmlformats.org/presentationml/2006/main" preserve="1" userDrawn="1">
  <p:cSld name="7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Title Placeholder 6"/>
          <p:cNvSpPr>
            <a:spLocks noGrp="1"/>
          </p:cNvSpPr>
          <p:nvPr>
            <p:ph type="title"/>
          </p:nvPr>
        </p:nvSpPr>
        <p:spPr bwMode="auto">
          <a:xfrm>
            <a:off x="323528" y="1916832"/>
            <a:ext cx="7848872" cy="634107"/>
          </a:xfrm>
          <a:prstGeom prst="rect">
            <a:avLst/>
          </a:prstGeom>
          <a:solidFill>
            <a:schemeClr val="accent3"/>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07754447"/>
      </p:ext>
    </p:extLst>
  </p:cSld>
  <p:clrMapOvr>
    <a:masterClrMapping/>
  </p:clrMapOvr>
</p:sldLayout>
</file>

<file path=ppt/slideLayouts/slideLayout1542.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90619176"/>
      </p:ext>
    </p:extLst>
  </p:cSld>
  <p:clrMapOvr>
    <a:masterClrMapping/>
  </p:clrMapOvr>
</p:sldLayout>
</file>

<file path=ppt/slideLayouts/slideLayout1543.xml><?xml version="1.0" encoding="utf-8"?>
<p:sldLayout xmlns:a="http://schemas.openxmlformats.org/drawingml/2006/main" xmlns:r="http://schemas.openxmlformats.org/officeDocument/2006/relationships" xmlns:p="http://schemas.openxmlformats.org/presentationml/2006/main" preserve="1" userDrawn="1">
  <p:cSld name="8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Title Placeholder 6"/>
          <p:cNvSpPr>
            <a:spLocks noGrp="1"/>
          </p:cNvSpPr>
          <p:nvPr>
            <p:ph type="title"/>
          </p:nvPr>
        </p:nvSpPr>
        <p:spPr bwMode="auto">
          <a:xfrm>
            <a:off x="323528" y="1916832"/>
            <a:ext cx="7632848" cy="634107"/>
          </a:xfrm>
          <a:prstGeom prst="rect">
            <a:avLst/>
          </a:prstGeom>
          <a:solidFill>
            <a:schemeClr val="accent4"/>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596879"/>
      </p:ext>
    </p:extLst>
  </p:cSld>
  <p:clrMapOvr>
    <a:masterClrMapping/>
  </p:clrMapOvr>
</p:sldLayout>
</file>

<file path=ppt/slideLayouts/slideLayout1544.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697924200"/>
      </p:ext>
    </p:extLst>
  </p:cSld>
  <p:clrMapOvr>
    <a:masterClrMapping/>
  </p:clrMapOvr>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9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Title Placeholder 6"/>
          <p:cNvSpPr>
            <a:spLocks noGrp="1"/>
          </p:cNvSpPr>
          <p:nvPr>
            <p:ph type="title"/>
          </p:nvPr>
        </p:nvSpPr>
        <p:spPr bwMode="auto">
          <a:xfrm>
            <a:off x="323528" y="1916832"/>
            <a:ext cx="7848872" cy="634107"/>
          </a:xfrm>
          <a:prstGeom prst="rect">
            <a:avLst/>
          </a:prstGeom>
          <a:solidFill>
            <a:schemeClr val="accent6"/>
          </a:solidFill>
          <a:ln>
            <a:noFill/>
          </a:ln>
          <a:extLst/>
        </p:spPr>
        <p:txBody>
          <a:bodyPr/>
          <a:lstStyle>
            <a:lvl1pPr>
              <a:defRPr sz="2800"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29077812"/>
      </p:ext>
    </p:extLst>
  </p:cSld>
  <p:clrMapOvr>
    <a:masterClrMapping/>
  </p:clrMapOvr>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1"/>
          </a:solidFill>
          <a:ln>
            <a:noFill/>
          </a:ln>
          <a:extLst/>
        </p:spPr>
        <p:txBody>
          <a:bodyPr/>
          <a:lstStyle>
            <a:lvl1pPr>
              <a:defRPr b="0"/>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268132505"/>
      </p:ext>
    </p:extLst>
  </p:cSld>
  <p:clrMapOvr>
    <a:masterClrMapping/>
  </p:clrMapOvr>
</p:sldLayout>
</file>

<file path=ppt/slideLayouts/slideLayout1547.xml><?xml version="1.0" encoding="utf-8"?>
<p:sldLayout xmlns:a="http://schemas.openxmlformats.org/drawingml/2006/main" xmlns:r="http://schemas.openxmlformats.org/officeDocument/2006/relationships" xmlns:p="http://schemas.openxmlformats.org/presentationml/2006/main" preserve="1" userDrawn="1">
  <p:cSld name="20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108066964"/>
      </p:ext>
    </p:extLst>
  </p:cSld>
  <p:clrMapOvr>
    <a:masterClrMapping/>
  </p:clrMapOvr>
</p:sldLayout>
</file>

<file path=ppt/slideLayouts/slideLayout1548.xml><?xml version="1.0" encoding="utf-8"?>
<p:sldLayout xmlns:a="http://schemas.openxmlformats.org/drawingml/2006/main" xmlns:r="http://schemas.openxmlformats.org/officeDocument/2006/relationships" xmlns:p="http://schemas.openxmlformats.org/presentationml/2006/main" preserve="1" userDrawn="1">
  <p:cSld name="11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1"/>
          </a:solidFill>
          <a:ln>
            <a:noFill/>
          </a:ln>
          <a:extLst/>
        </p:spPr>
        <p:txBody>
          <a:bodyPr/>
          <a:lstStyle>
            <a:lvl1pPr marL="144000">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123391558"/>
      </p:ext>
    </p:extLst>
  </p:cSld>
  <p:clrMapOvr>
    <a:masterClrMapping/>
  </p:clrMapOvr>
</p:sldLayout>
</file>

<file path=ppt/slideLayouts/slideLayout1549.xml><?xml version="1.0" encoding="utf-8"?>
<p:sldLayout xmlns:a="http://schemas.openxmlformats.org/drawingml/2006/main" xmlns:r="http://schemas.openxmlformats.org/officeDocument/2006/relationships" xmlns:p="http://schemas.openxmlformats.org/presentationml/2006/main" preserve="1" userDrawn="1">
  <p:cSld name="6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328592"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328592"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328592" cy="360040"/>
          </a:xfrm>
          <a:solidFill>
            <a:schemeClr val="accent1"/>
          </a:solidFill>
        </p:spPr>
        <p:txBody>
          <a:bodyPr/>
          <a:lstStyle>
            <a:lvl1pPr marL="144000" indent="0">
              <a:buNone/>
              <a:defRPr sz="1800" b="1" baseline="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201952859"/>
      </p:ext>
    </p:extLst>
  </p:cSld>
  <p:clrMapOvr>
    <a:masterClrMapping/>
  </p:clrMapOvr>
</p:sldLayout>
</file>

<file path=ppt/slideLayouts/slideLayout1550.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824536" cy="346075"/>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035039151"/>
      </p:ext>
    </p:extLst>
  </p:cSld>
  <p:clrMapOvr>
    <a:masterClrMapping/>
  </p:clrMapOvr>
</p:sldLayout>
</file>

<file path=ppt/slideLayouts/slideLayout1551.xml><?xml version="1.0" encoding="utf-8"?>
<p:sldLayout xmlns:a="http://schemas.openxmlformats.org/drawingml/2006/main" xmlns:r="http://schemas.openxmlformats.org/officeDocument/2006/relationships" xmlns:p="http://schemas.openxmlformats.org/presentationml/2006/main" preserve="1" userDrawn="1">
  <p:cSld name="12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050510916"/>
      </p:ext>
    </p:extLst>
  </p:cSld>
  <p:clrMapOvr>
    <a:masterClrMapping/>
  </p:clrMapOvr>
</p:sldLayout>
</file>

<file path=ppt/slideLayouts/slideLayout1552.xml><?xml version="1.0" encoding="utf-8"?>
<p:sldLayout xmlns:a="http://schemas.openxmlformats.org/drawingml/2006/main" xmlns:r="http://schemas.openxmlformats.org/officeDocument/2006/relationships" xmlns:p="http://schemas.openxmlformats.org/presentationml/2006/main" preserve="1" userDrawn="1">
  <p:cSld name="19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560388373"/>
      </p:ext>
    </p:extLst>
  </p:cSld>
  <p:clrMapOvr>
    <a:masterClrMapping/>
  </p:clrMapOvr>
</p:sldLayout>
</file>

<file path=ppt/slideLayouts/slideLayout1553.xml><?xml version="1.0" encoding="utf-8"?>
<p:sldLayout xmlns:a="http://schemas.openxmlformats.org/drawingml/2006/main" xmlns:r="http://schemas.openxmlformats.org/officeDocument/2006/relationships" xmlns:p="http://schemas.openxmlformats.org/presentationml/2006/main" preserve="1" userDrawn="1">
  <p:cSld name="7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752528" cy="346075"/>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501069910"/>
      </p:ext>
    </p:extLst>
  </p:cSld>
  <p:clrMapOvr>
    <a:masterClrMapping/>
  </p:clrMapOvr>
</p:sldLayout>
</file>

<file path=ppt/slideLayouts/slideLayout1554.xml><?xml version="1.0" encoding="utf-8"?>
<p:sldLayout xmlns:a="http://schemas.openxmlformats.org/drawingml/2006/main" xmlns:r="http://schemas.openxmlformats.org/officeDocument/2006/relationships" xmlns:p="http://schemas.openxmlformats.org/presentationml/2006/main" preserve="1" userDrawn="1">
  <p:cSld name="3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824536" cy="346075"/>
          </a:xfrm>
          <a:prstGeom prst="rect">
            <a:avLst/>
          </a:prstGeom>
          <a:solidFill>
            <a:schemeClr val="accent3"/>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39791311"/>
      </p:ext>
    </p:extLst>
  </p:cSld>
  <p:clrMapOvr>
    <a:masterClrMapping/>
  </p:clrMapOvr>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13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8457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768968369"/>
      </p:ext>
    </p:extLst>
  </p:cSld>
  <p:clrMapOvr>
    <a:masterClrMapping/>
  </p:clrMapOvr>
</p:sldLayout>
</file>

<file path=ppt/slideLayouts/slideLayout1556.xml><?xml version="1.0" encoding="utf-8"?>
<p:sldLayout xmlns:a="http://schemas.openxmlformats.org/drawingml/2006/main" xmlns:r="http://schemas.openxmlformats.org/officeDocument/2006/relationships" xmlns:p="http://schemas.openxmlformats.org/presentationml/2006/main" preserve="1" userDrawn="1">
  <p:cSld name="16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709944184"/>
      </p:ext>
    </p:extLst>
  </p:cSld>
  <p:clrMapOvr>
    <a:masterClrMapping/>
  </p:clrMapOvr>
</p:sldLayout>
</file>

<file path=ppt/slideLayouts/slideLayout1557.xml><?xml version="1.0" encoding="utf-8"?>
<p:sldLayout xmlns:a="http://schemas.openxmlformats.org/drawingml/2006/main" xmlns:r="http://schemas.openxmlformats.org/officeDocument/2006/relationships" xmlns:p="http://schemas.openxmlformats.org/presentationml/2006/main" preserve="1" userDrawn="1">
  <p:cSld name="8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3"/>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371605397"/>
      </p:ext>
    </p:extLst>
  </p:cSld>
  <p:clrMapOvr>
    <a:masterClrMapping/>
  </p:clrMapOvr>
</p:sldLayout>
</file>

<file path=ppt/slideLayouts/slideLayout1558.xml><?xml version="1.0" encoding="utf-8"?>
<p:sldLayout xmlns:a="http://schemas.openxmlformats.org/drawingml/2006/main" xmlns:r="http://schemas.openxmlformats.org/officeDocument/2006/relationships" xmlns:p="http://schemas.openxmlformats.org/presentationml/2006/main" preserve="1" userDrawn="1">
  <p:cSld name="4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08512" cy="346075"/>
          </a:xfrm>
          <a:prstGeom prst="rect">
            <a:avLst/>
          </a:prstGeom>
          <a:solidFill>
            <a:schemeClr val="accent4"/>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4013880910"/>
      </p:ext>
    </p:extLst>
  </p:cSld>
  <p:clrMapOvr>
    <a:masterClrMapping/>
  </p:clrMapOvr>
</p:sldLayout>
</file>

<file path=ppt/slideLayouts/slideLayout1559.xml><?xml version="1.0" encoding="utf-8"?>
<p:sldLayout xmlns:a="http://schemas.openxmlformats.org/drawingml/2006/main" xmlns:r="http://schemas.openxmlformats.org/officeDocument/2006/relationships" xmlns:p="http://schemas.openxmlformats.org/presentationml/2006/main" preserve="1" userDrawn="1">
  <p:cSld name="14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536569982"/>
      </p:ext>
    </p:extLst>
  </p:cSld>
  <p:clrMapOvr>
    <a:masterClrMapping/>
  </p:clrMapOvr>
</p:sldLayout>
</file>

<file path=ppt/slideLayouts/slideLayout1560.xml><?xml version="1.0" encoding="utf-8"?>
<p:sldLayout xmlns:a="http://schemas.openxmlformats.org/drawingml/2006/main" xmlns:r="http://schemas.openxmlformats.org/officeDocument/2006/relationships" xmlns:p="http://schemas.openxmlformats.org/presentationml/2006/main" preserve="1" userDrawn="1">
  <p:cSld name="17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040560"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976382573"/>
      </p:ext>
    </p:extLst>
  </p:cSld>
  <p:clrMapOvr>
    <a:masterClrMapping/>
  </p:clrMapOvr>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userDrawn="1">
  <p:cSld name="9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08512" cy="346075"/>
          </a:xfrm>
          <a:prstGeom prst="rect">
            <a:avLst/>
          </a:prstGeom>
          <a:solidFill>
            <a:schemeClr val="accent4"/>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388552219"/>
      </p:ext>
    </p:extLst>
  </p:cSld>
  <p:clrMapOvr>
    <a:masterClrMapping/>
  </p:clrMapOvr>
</p:sldLayout>
</file>

<file path=ppt/slideLayouts/slideLayout1562.xml><?xml version="1.0" encoding="utf-8"?>
<p:sldLayout xmlns:a="http://schemas.openxmlformats.org/drawingml/2006/main" xmlns:r="http://schemas.openxmlformats.org/officeDocument/2006/relationships" xmlns:p="http://schemas.openxmlformats.org/presentationml/2006/main" preserve="1" userDrawn="1">
  <p:cSld name="5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752528" cy="346075"/>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1313212039"/>
      </p:ext>
    </p:extLst>
  </p:cSld>
  <p:clrMapOvr>
    <a:masterClrMapping/>
  </p:clrMapOvr>
</p:sldLayout>
</file>

<file path=ppt/slideLayouts/slideLayout1563.xml><?xml version="1.0" encoding="utf-8"?>
<p:sldLayout xmlns:a="http://schemas.openxmlformats.org/drawingml/2006/main" xmlns:r="http://schemas.openxmlformats.org/officeDocument/2006/relationships" xmlns:p="http://schemas.openxmlformats.org/presentationml/2006/main" preserve="1" userDrawn="1">
  <p:cSld name="15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4196063801"/>
      </p:ext>
    </p:extLst>
  </p:cSld>
  <p:clrMapOvr>
    <a:masterClrMapping/>
  </p:clrMapOvr>
</p:sldLayout>
</file>

<file path=ppt/slideLayouts/slideLayout1564.xml><?xml version="1.0" encoding="utf-8"?>
<p:sldLayout xmlns:a="http://schemas.openxmlformats.org/drawingml/2006/main" xmlns:r="http://schemas.openxmlformats.org/officeDocument/2006/relationships" xmlns:p="http://schemas.openxmlformats.org/presentationml/2006/main" preserve="1" userDrawn="1">
  <p:cSld name="18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11188" y="1268413"/>
            <a:ext cx="8334375"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803170242"/>
      </p:ext>
    </p:extLst>
  </p:cSld>
  <p:clrMapOvr>
    <a:masterClrMapping/>
  </p:clrMapOvr>
</p:sldLayout>
</file>

<file path=ppt/slideLayouts/slideLayout1565.xml><?xml version="1.0" encoding="utf-8"?>
<p:sldLayout xmlns:a="http://schemas.openxmlformats.org/drawingml/2006/main" xmlns:r="http://schemas.openxmlformats.org/officeDocument/2006/relationships" xmlns:p="http://schemas.openxmlformats.org/presentationml/2006/main" preserve="1" userDrawn="1">
  <p:cSld name="10_Content">
    <p:spTree>
      <p:nvGrpSpPr>
        <p:cNvPr id="1" name=""/>
        <p:cNvGrpSpPr/>
        <p:nvPr/>
      </p:nvGrpSpPr>
      <p:grpSpPr>
        <a:xfrm>
          <a:off x="0" y="0"/>
          <a:ext cx="0" cy="0"/>
          <a:chOff x="0" y="0"/>
          <a:chExt cx="0" cy="0"/>
        </a:xfrm>
      </p:grpSpPr>
      <p:sp>
        <p:nvSpPr>
          <p:cNvPr id="4" name="Content Placeholder 20"/>
          <p:cNvSpPr>
            <a:spLocks noGrp="1"/>
          </p:cNvSpPr>
          <p:nvPr>
            <p:ph sz="quarter" idx="13"/>
          </p:nvPr>
        </p:nvSpPr>
        <p:spPr>
          <a:xfrm>
            <a:off x="323528" y="2852936"/>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5" name="Title Placeholder 6"/>
          <p:cNvSpPr>
            <a:spLocks noGrp="1"/>
          </p:cNvSpPr>
          <p:nvPr>
            <p:ph type="title"/>
          </p:nvPr>
        </p:nvSpPr>
        <p:spPr bwMode="auto">
          <a:xfrm>
            <a:off x="323528" y="2348880"/>
            <a:ext cx="4680520" cy="346075"/>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7" name="Content Placeholder 20"/>
          <p:cNvSpPr>
            <a:spLocks noGrp="1"/>
          </p:cNvSpPr>
          <p:nvPr>
            <p:ph sz="quarter" idx="14"/>
          </p:nvPr>
        </p:nvSpPr>
        <p:spPr>
          <a:xfrm>
            <a:off x="323528" y="3356992"/>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251938046"/>
      </p:ext>
    </p:extLst>
  </p:cSld>
  <p:clrMapOvr>
    <a:masterClrMapping/>
  </p:clrMapOvr>
</p:sldLayout>
</file>

<file path=ppt/slideLayouts/slideLayout1566.xml><?xml version="1.0" encoding="utf-8"?>
<p:sldLayout xmlns:a="http://schemas.openxmlformats.org/drawingml/2006/main" xmlns:r="http://schemas.openxmlformats.org/officeDocument/2006/relationships" xmlns:p="http://schemas.openxmlformats.org/presentationml/2006/main" preserve="1"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51337741"/>
      </p:ext>
    </p:extLst>
  </p:cSld>
  <p:clrMapOvr>
    <a:masterClrMapping/>
  </p:clrMapOvr>
</p:sldLayout>
</file>

<file path=ppt/slideLayouts/slideLayout1567.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286055015"/>
      </p:ext>
    </p:extLst>
  </p:cSld>
  <p:clrMapOvr>
    <a:masterClrMapping/>
  </p:clrMapOvr>
</p:sldLayout>
</file>

<file path=ppt/slideLayouts/slideLayout1568.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86443623"/>
      </p:ext>
    </p:extLst>
  </p:cSld>
  <p:clrMapOvr>
    <a:masterClrMapping/>
  </p:clrMapOvr>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9933888"/>
      </p:ext>
    </p:extLst>
  </p:cSld>
  <p:clrMapOvr>
    <a:masterClrMapping/>
  </p:clrMapOvr>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err="1" smtClean="0"/>
              <a:t>ifth</a:t>
            </a:r>
            <a:r>
              <a:rPr lang="en-US" noProof="0" dirty="0" smtClean="0"/>
              <a:t>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10005080"/>
      </p:ext>
    </p:extLst>
  </p:cSld>
  <p:clrMapOvr>
    <a:masterClrMapping/>
  </p:clrMapOvr>
</p:sldLayout>
</file>

<file path=ppt/slideLayouts/slideLayout1571.xml><?xml version="1.0" encoding="utf-8"?>
<p:sldLayout xmlns:a="http://schemas.openxmlformats.org/drawingml/2006/main" xmlns:r="http://schemas.openxmlformats.org/officeDocument/2006/relationships" xmlns:p="http://schemas.openxmlformats.org/presentationml/2006/main" preserve="1"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391435330"/>
      </p:ext>
    </p:extLst>
  </p:cSld>
  <p:clrMapOvr>
    <a:masterClrMapping/>
  </p:clrMapOvr>
</p:sldLayout>
</file>

<file path=ppt/slideLayouts/slideLayout1572.xml><?xml version="1.0" encoding="utf-8"?>
<p:sldLayout xmlns:a="http://schemas.openxmlformats.org/drawingml/2006/main" xmlns:r="http://schemas.openxmlformats.org/officeDocument/2006/relationships" xmlns:p="http://schemas.openxmlformats.org/presentationml/2006/main" preserve="1" userDrawn="1">
  <p:cSld name="16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158151245"/>
      </p:ext>
    </p:extLst>
  </p:cSld>
  <p:clrMapOvr>
    <a:masterClrMapping/>
  </p:clrMapOvr>
</p:sldLayout>
</file>

<file path=ppt/slideLayouts/slideLayout1573.xml><?xml version="1.0" encoding="utf-8"?>
<p:sldLayout xmlns:a="http://schemas.openxmlformats.org/drawingml/2006/main" xmlns:r="http://schemas.openxmlformats.org/officeDocument/2006/relationships" xmlns:p="http://schemas.openxmlformats.org/presentationml/2006/main" preserve="1" userDrawn="1">
  <p:cSld name="17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58796285"/>
      </p:ext>
    </p:extLst>
  </p:cSld>
  <p:clrMapOvr>
    <a:masterClrMapping/>
  </p:clrMapOvr>
</p:sldLayout>
</file>

<file path=ppt/slideLayouts/slideLayout1574.xml><?xml version="1.0" encoding="utf-8"?>
<p:sldLayout xmlns:a="http://schemas.openxmlformats.org/drawingml/2006/main" xmlns:r="http://schemas.openxmlformats.org/officeDocument/2006/relationships" xmlns:p="http://schemas.openxmlformats.org/presentationml/2006/main" preserve="1" userDrawn="1">
  <p:cSld name="18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90838899"/>
      </p:ext>
    </p:extLst>
  </p:cSld>
  <p:clrMapOvr>
    <a:masterClrMapping/>
  </p:clrMapOvr>
</p:sldLayout>
</file>

<file path=ppt/slideLayouts/slideLayout1575.xml><?xml version="1.0" encoding="utf-8"?>
<p:sldLayout xmlns:a="http://schemas.openxmlformats.org/drawingml/2006/main" xmlns:r="http://schemas.openxmlformats.org/officeDocument/2006/relationships" xmlns:p="http://schemas.openxmlformats.org/presentationml/2006/main" preserve="1" userDrawn="1">
  <p:cSld name="19_Content (No line)">
    <p:spTree>
      <p:nvGrpSpPr>
        <p:cNvPr id="1" name=""/>
        <p:cNvGrpSpPr/>
        <p:nvPr/>
      </p:nvGrpSpPr>
      <p:grpSpPr>
        <a:xfrm>
          <a:off x="0" y="0"/>
          <a:ext cx="0" cy="0"/>
          <a:chOff x="0" y="0"/>
          <a:chExt cx="0" cy="0"/>
        </a:xfrm>
      </p:grpSpPr>
      <p:sp>
        <p:nvSpPr>
          <p:cNvPr id="4"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69851705"/>
      </p:ext>
    </p:extLst>
  </p:cSld>
  <p:clrMapOvr>
    <a:masterClrMapping/>
  </p:clrMapOvr>
</p:sldLayout>
</file>

<file path=ppt/slideLayouts/slideLayout1576.xml><?xml version="1.0" encoding="utf-8"?>
<p:sldLayout xmlns:a="http://schemas.openxmlformats.org/drawingml/2006/main" xmlns:r="http://schemas.openxmlformats.org/officeDocument/2006/relationships" xmlns:p="http://schemas.openxmlformats.org/presentationml/2006/main" preserve="1" userDrawn="1">
  <p:cSld name="1_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7" name="Text Placeholder 7"/>
          <p:cNvSpPr>
            <a:spLocks noGrp="1"/>
          </p:cNvSpPr>
          <p:nvPr>
            <p:ph idx="11"/>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ext Placeholder 7"/>
          <p:cNvSpPr>
            <a:spLocks noGrp="1"/>
          </p:cNvSpPr>
          <p:nvPr>
            <p:ph idx="12"/>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428816687"/>
      </p:ext>
    </p:extLst>
  </p:cSld>
  <p:clrMapOvr>
    <a:masterClrMapping/>
  </p:clrMapOvr>
</p:sldLayout>
</file>

<file path=ppt/slideLayouts/slideLayout1577.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10"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5"/>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ext Placeholder 7"/>
          <p:cNvSpPr>
            <a:spLocks noGrp="1"/>
          </p:cNvSpPr>
          <p:nvPr>
            <p:ph idx="14"/>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905584063"/>
      </p:ext>
    </p:extLst>
  </p:cSld>
  <p:clrMapOvr>
    <a:masterClrMapping/>
  </p:clrMapOvr>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userDrawn="1">
  <p:cSld name="6_Content (No line)">
    <p:spTree>
      <p:nvGrpSpPr>
        <p:cNvPr id="1" name=""/>
        <p:cNvGrpSpPr/>
        <p:nvPr/>
      </p:nvGrpSpPr>
      <p:grpSpPr>
        <a:xfrm>
          <a:off x="0" y="0"/>
          <a:ext cx="0" cy="0"/>
          <a:chOff x="0" y="0"/>
          <a:chExt cx="0" cy="0"/>
        </a:xfrm>
      </p:grpSpPr>
      <p:sp>
        <p:nvSpPr>
          <p:cNvPr id="8"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68263128"/>
      </p:ext>
    </p:extLst>
  </p:cSld>
  <p:clrMapOvr>
    <a:masterClrMapping/>
  </p:clrMapOvr>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7_Content (No line)">
    <p:spTree>
      <p:nvGrpSpPr>
        <p:cNvPr id="1" name=""/>
        <p:cNvGrpSpPr/>
        <p:nvPr/>
      </p:nvGrpSpPr>
      <p:grpSpPr>
        <a:xfrm>
          <a:off x="0" y="0"/>
          <a:ext cx="0" cy="0"/>
          <a:chOff x="0" y="0"/>
          <a:chExt cx="0" cy="0"/>
        </a:xfrm>
      </p:grpSpPr>
      <p:sp>
        <p:nvSpPr>
          <p:cNvPr id="7"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5"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4"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2"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2669473034"/>
      </p:ext>
    </p:extLst>
  </p:cSld>
  <p:clrMapOvr>
    <a:masterClrMapping/>
  </p:clrMapOvr>
</p:sldLayout>
</file>

<file path=ppt/slideLayouts/slideLayout1580.xml><?xml version="1.0" encoding="utf-8"?>
<p:sldLayout xmlns:a="http://schemas.openxmlformats.org/drawingml/2006/main" xmlns:r="http://schemas.openxmlformats.org/officeDocument/2006/relationships" xmlns:p="http://schemas.openxmlformats.org/presentationml/2006/main" preserve="1" userDrawn="1">
  <p:cSld name="8_Content (No line)">
    <p:spTree>
      <p:nvGrpSpPr>
        <p:cNvPr id="1" name=""/>
        <p:cNvGrpSpPr/>
        <p:nvPr/>
      </p:nvGrpSpPr>
      <p:grpSpPr>
        <a:xfrm>
          <a:off x="0" y="0"/>
          <a:ext cx="0" cy="0"/>
          <a:chOff x="0" y="0"/>
          <a:chExt cx="0" cy="0"/>
        </a:xfrm>
      </p:grpSpPr>
      <p:sp>
        <p:nvSpPr>
          <p:cNvPr id="7"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4"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5"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6"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53259043"/>
      </p:ext>
    </p:extLst>
  </p:cSld>
  <p:clrMapOvr>
    <a:masterClrMapping/>
  </p:clrMapOvr>
</p:sldLayout>
</file>

<file path=ppt/slideLayouts/slideLayout1581.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219881898"/>
      </p:ext>
    </p:extLst>
  </p:cSld>
  <p:clrMapOvr>
    <a:masterClrMapping/>
  </p:clrMapOvr>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87515083"/>
      </p:ext>
    </p:extLst>
  </p:cSld>
  <p:clrMapOvr>
    <a:masterClrMapping/>
  </p:clrMapOvr>
</p:sldLayout>
</file>

<file path=ppt/slideLayouts/slideLayout1583.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315032947"/>
      </p:ext>
    </p:extLst>
  </p:cSld>
  <p:clrMapOvr>
    <a:masterClrMapping/>
  </p:clrMapOvr>
</p:sldLayout>
</file>

<file path=ppt/slideLayouts/slideLayout1584.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50461399"/>
      </p:ext>
    </p:extLst>
  </p:cSld>
  <p:clrMapOvr>
    <a:masterClrMapping/>
  </p:clrMapOvr>
</p:sldLayout>
</file>

<file path=ppt/slideLayouts/slideLayout1585.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774552610"/>
      </p:ext>
    </p:extLst>
  </p:cSld>
  <p:clrMapOvr>
    <a:masterClrMapping/>
  </p:clrMapOvr>
</p:sldLayout>
</file>

<file path=ppt/slideLayouts/slideLayout1586.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253042831"/>
      </p:ext>
    </p:extLst>
  </p:cSld>
  <p:clrMapOvr>
    <a:masterClrMapping/>
  </p:clrMapOvr>
</p:sldLayout>
</file>

<file path=ppt/slideLayouts/slideLayout1587.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06757350"/>
      </p:ext>
    </p:extLst>
  </p:cSld>
  <p:clrMapOvr>
    <a:masterClrMapping/>
  </p:clrMapOvr>
</p:sldLayout>
</file>

<file path=ppt/slideLayouts/slideLayout1588.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20634423"/>
      </p:ext>
    </p:extLst>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791226182"/>
      </p:ext>
    </p:extLst>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446311845"/>
      </p:ext>
    </p:extLst>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5584885"/>
      </p:ext>
    </p:extLst>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7457630"/>
      </p:ext>
    </p:extLst>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19335733"/>
      </p:ext>
    </p:extLst>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19502926"/>
      </p:ext>
    </p:extLst>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47590038"/>
      </p:ext>
    </p:extLst>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51683191"/>
      </p:ext>
    </p:extLst>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925141612"/>
      </p:ext>
    </p:extLst>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preserve="1" userDrawn="1">
  <p:cSld name="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085663931"/>
      </p:ext>
    </p:extLst>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preserve="1" userDrawn="1">
  <p:cSld name="1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47365046"/>
      </p:ext>
    </p:extLst>
  </p:cSld>
  <p:clrMapOvr>
    <a:masterClrMapping/>
  </p:clrMapOvr>
</p:sldLayout>
</file>

<file path=ppt/slideLayouts/slideLayout1600.xml><?xml version="1.0" encoding="utf-8"?>
<p:sldLayout xmlns:a="http://schemas.openxmlformats.org/drawingml/2006/main" xmlns:r="http://schemas.openxmlformats.org/officeDocument/2006/relationships" xmlns:p="http://schemas.openxmlformats.org/presentationml/2006/main" preserve="1" userDrawn="1">
  <p:cSld name="2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131909343"/>
      </p:ext>
    </p:extLst>
  </p:cSld>
  <p:clrMapOvr>
    <a:masterClrMapping/>
  </p:clrMapOvr>
</p:sldLayout>
</file>

<file path=ppt/slideLayouts/slideLayout1601.xml><?xml version="1.0" encoding="utf-8"?>
<p:sldLayout xmlns:a="http://schemas.openxmlformats.org/drawingml/2006/main" xmlns:r="http://schemas.openxmlformats.org/officeDocument/2006/relationships" xmlns:p="http://schemas.openxmlformats.org/presentationml/2006/main" preserve="1" userDrawn="1">
  <p:cSld name="3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150914287"/>
      </p:ext>
    </p:extLst>
  </p:cSld>
  <p:clrMapOvr>
    <a:masterClrMapping/>
  </p:clrMapOvr>
</p:sldLayout>
</file>

<file path=ppt/slideLayouts/slideLayout1602.xml><?xml version="1.0" encoding="utf-8"?>
<p:sldLayout xmlns:a="http://schemas.openxmlformats.org/drawingml/2006/main" xmlns:r="http://schemas.openxmlformats.org/officeDocument/2006/relationships" xmlns:p="http://schemas.openxmlformats.org/presentationml/2006/main" preserve="1" userDrawn="1">
  <p:cSld name="4_Pull-out (magenta)">
    <p:spTree>
      <p:nvGrpSpPr>
        <p:cNvPr id="1" name=""/>
        <p:cNvGrpSpPr/>
        <p:nvPr/>
      </p:nvGrpSpPr>
      <p:grpSpPr>
        <a:xfrm>
          <a:off x="0" y="0"/>
          <a:ext cx="0" cy="0"/>
          <a:chOff x="0" y="0"/>
          <a:chExt cx="0" cy="0"/>
        </a:xfrm>
      </p:grpSpPr>
      <p:sp>
        <p:nvSpPr>
          <p:cNvPr id="6" name="Rectangle 5"/>
          <p:cNvSpPr/>
          <p:nvPr/>
        </p:nvSpPr>
        <p:spPr>
          <a:xfrm>
            <a:off x="323850" y="1412875"/>
            <a:ext cx="1943100"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963916663"/>
      </p:ext>
    </p:extLst>
  </p:cSld>
  <p:clrMapOvr>
    <a:masterClrMapping/>
  </p:clrMapOvr>
</p:sldLayout>
</file>

<file path=ppt/slideLayouts/slideLayout1603.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76759971"/>
      </p:ext>
    </p:extLst>
  </p:cSld>
  <p:clrMapOvr>
    <a:masterClrMapping/>
  </p:clrMapOvr>
</p:sldLayout>
</file>

<file path=ppt/slideLayouts/slideLayout1604.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69271250"/>
      </p:ext>
    </p:extLst>
  </p:cSld>
  <p:clrMapOvr>
    <a:masterClrMapping/>
  </p:clrMapOvr>
</p:sldLayout>
</file>

<file path=ppt/slideLayouts/slideLayout1605.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905922863"/>
      </p:ext>
    </p:extLst>
  </p:cSld>
  <p:clrMapOvr>
    <a:masterClrMapping/>
  </p:clrMapOvr>
</p:sldLayout>
</file>

<file path=ppt/slideLayouts/slideLayout1606.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4069683319"/>
      </p:ext>
    </p:extLst>
  </p:cSld>
  <p:clrMapOvr>
    <a:masterClrMapping/>
  </p:clrMapOvr>
</p:sldLayout>
</file>

<file path=ppt/slideLayouts/slideLayout1607.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4806363"/>
      </p:ext>
    </p:extLst>
  </p:cSld>
  <p:clrMapOvr>
    <a:masterClrMapping/>
  </p:clrMapOvr>
</p:sldLayout>
</file>

<file path=ppt/slideLayouts/slideLayout1608.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8" name="Rectangle 7"/>
          <p:cNvSpPr/>
          <p:nvPr/>
        </p:nvSpPr>
        <p:spPr>
          <a:xfrm>
            <a:off x="6156325" y="1773238"/>
            <a:ext cx="2636838" cy="346075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773238"/>
            <a:ext cx="2635250" cy="34591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68300" y="1773238"/>
            <a:ext cx="2635250" cy="34591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3"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493492416"/>
      </p:ext>
    </p:extLst>
  </p:cSld>
  <p:clrMapOvr>
    <a:masterClrMapping/>
  </p:clrMapOvr>
</p:sldLayout>
</file>

<file path=ppt/slideLayouts/slideLayout1609.xml><?xml version="1.0" encoding="utf-8"?>
<p:sldLayout xmlns:a="http://schemas.openxmlformats.org/drawingml/2006/main" xmlns:r="http://schemas.openxmlformats.org/officeDocument/2006/relationships" xmlns:p="http://schemas.openxmlformats.org/presentationml/2006/main" preserve="1" userDrawn="1">
  <p:cSld name="1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25755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6830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092060993"/>
      </p:ext>
    </p:extLst>
  </p:cSld>
  <p:clrMapOvr>
    <a:masterClrMapping/>
  </p:clrMapOvr>
</p:sldLayout>
</file>

<file path=ppt/slideLayouts/slideLayout1610.xml><?xml version="1.0" encoding="utf-8"?>
<p:sldLayout xmlns:a="http://schemas.openxmlformats.org/drawingml/2006/main" xmlns:r="http://schemas.openxmlformats.org/officeDocument/2006/relationships" xmlns:p="http://schemas.openxmlformats.org/presentationml/2006/main" preserve="1" userDrawn="1">
  <p:cSld name="2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257550" y="1773238"/>
            <a:ext cx="2635250" cy="34591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68300" y="1773238"/>
            <a:ext cx="2635250" cy="34591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1"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2"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752368244"/>
      </p:ext>
    </p:extLst>
  </p:cSld>
  <p:clrMapOvr>
    <a:masterClrMapping/>
  </p:clrMapOvr>
</p:sldLayout>
</file>

<file path=ppt/slideLayouts/slideLayout1611.xml><?xml version="1.0" encoding="utf-8"?>
<p:sldLayout xmlns:a="http://schemas.openxmlformats.org/drawingml/2006/main" xmlns:r="http://schemas.openxmlformats.org/officeDocument/2006/relationships" xmlns:p="http://schemas.openxmlformats.org/presentationml/2006/main" preserve="1" userDrawn="1">
  <p:cSld name="3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257550" y="1773238"/>
            <a:ext cx="2635250" cy="34591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68300" y="1773238"/>
            <a:ext cx="2635250" cy="34591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506947678"/>
      </p:ext>
    </p:extLst>
  </p:cSld>
  <p:clrMapOvr>
    <a:masterClrMapping/>
  </p:clrMapOvr>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userDrawn="1">
  <p:cSld name="4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257550" y="1773238"/>
            <a:ext cx="2635250" cy="34591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68300" y="1773238"/>
            <a:ext cx="2635250" cy="34591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536736108"/>
      </p:ext>
    </p:extLst>
  </p:cSld>
  <p:clrMapOvr>
    <a:masterClrMapping/>
  </p:clrMapOvr>
</p:sldLayout>
</file>

<file path=ppt/slideLayouts/slideLayout1613.xml><?xml version="1.0" encoding="utf-8"?>
<p:sldLayout xmlns:a="http://schemas.openxmlformats.org/drawingml/2006/main" xmlns:r="http://schemas.openxmlformats.org/officeDocument/2006/relationships" xmlns:p="http://schemas.openxmlformats.org/presentationml/2006/main" preserve="1" userDrawn="1">
  <p:cSld name="Large bullet boxes x 3 (gradients)">
    <p:spTree>
      <p:nvGrpSpPr>
        <p:cNvPr id="1" name=""/>
        <p:cNvGrpSpPr/>
        <p:nvPr/>
      </p:nvGrpSpPr>
      <p:grpSpPr>
        <a:xfrm>
          <a:off x="0" y="0"/>
          <a:ext cx="0" cy="0"/>
          <a:chOff x="0" y="0"/>
          <a:chExt cx="0" cy="0"/>
        </a:xfrm>
      </p:grpSpPr>
      <p:sp>
        <p:nvSpPr>
          <p:cNvPr id="7" name="Rectangle 6"/>
          <p:cNvSpPr/>
          <p:nvPr/>
        </p:nvSpPr>
        <p:spPr>
          <a:xfrm>
            <a:off x="6111875" y="1265238"/>
            <a:ext cx="2636838" cy="50434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03575" y="1262063"/>
            <a:ext cx="2663825" cy="5041900"/>
          </a:xfrm>
          <a:prstGeom prst="rect">
            <a:avLst/>
          </a:prstGeom>
          <a:solidFill>
            <a:schemeClr val="accent1">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3850" y="1262063"/>
            <a:ext cx="2635250" cy="50419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Content Placeholder 3"/>
          <p:cNvSpPr>
            <a:spLocks noGrp="1"/>
          </p:cNvSpPr>
          <p:nvPr>
            <p:ph sz="quarter" idx="17"/>
          </p:nvPr>
        </p:nvSpPr>
        <p:spPr>
          <a:xfrm>
            <a:off x="416483" y="1335335"/>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3"/>
          <p:cNvSpPr>
            <a:spLocks noGrp="1"/>
          </p:cNvSpPr>
          <p:nvPr>
            <p:ph sz="quarter" idx="15"/>
          </p:nvPr>
        </p:nvSpPr>
        <p:spPr>
          <a:xfrm>
            <a:off x="6188718" y="1335336"/>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0" name="Content Placeholder 3"/>
          <p:cNvSpPr>
            <a:spLocks noGrp="1"/>
          </p:cNvSpPr>
          <p:nvPr>
            <p:ph sz="quarter" idx="16"/>
          </p:nvPr>
        </p:nvSpPr>
        <p:spPr>
          <a:xfrm>
            <a:off x="3299576" y="1335336"/>
            <a:ext cx="2474906"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64850862"/>
      </p:ext>
    </p:extLst>
  </p:cSld>
  <p:clrMapOvr>
    <a:masterClrMapping/>
  </p:clrMapOvr>
</p:sldLayout>
</file>

<file path=ppt/slideLayouts/slideLayout1614.xml><?xml version="1.0" encoding="utf-8"?>
<p:sldLayout xmlns:a="http://schemas.openxmlformats.org/drawingml/2006/main" xmlns:r="http://schemas.openxmlformats.org/officeDocument/2006/relationships" xmlns:p="http://schemas.openxmlformats.org/presentationml/2006/main" preserve="1" userDrawn="1">
  <p:cSld name="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096976670"/>
      </p:ext>
    </p:extLst>
  </p:cSld>
  <p:clrMapOvr>
    <a:masterClrMapping/>
  </p:clrMapOvr>
</p:sldLayout>
</file>

<file path=ppt/slideLayouts/slideLayout1615.xml><?xml version="1.0" encoding="utf-8"?>
<p:sldLayout xmlns:a="http://schemas.openxmlformats.org/drawingml/2006/main" xmlns:r="http://schemas.openxmlformats.org/officeDocument/2006/relationships" xmlns:p="http://schemas.openxmlformats.org/presentationml/2006/main" preserve="1" userDrawn="1">
  <p:cSld name="1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114027835"/>
      </p:ext>
    </p:extLst>
  </p:cSld>
  <p:clrMapOvr>
    <a:masterClrMapping/>
  </p:clrMapOvr>
</p:sldLayout>
</file>

<file path=ppt/slideLayouts/slideLayout1616.xml><?xml version="1.0" encoding="utf-8"?>
<p:sldLayout xmlns:a="http://schemas.openxmlformats.org/drawingml/2006/main" xmlns:r="http://schemas.openxmlformats.org/officeDocument/2006/relationships" xmlns:p="http://schemas.openxmlformats.org/presentationml/2006/main" preserve="1" userDrawn="1">
  <p:cSld name="2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161388285"/>
      </p:ext>
    </p:extLst>
  </p:cSld>
  <p:clrMapOvr>
    <a:masterClrMapping/>
  </p:clrMapOvr>
</p:sldLayout>
</file>

<file path=ppt/slideLayouts/slideLayout1617.xml><?xml version="1.0" encoding="utf-8"?>
<p:sldLayout xmlns:a="http://schemas.openxmlformats.org/drawingml/2006/main" xmlns:r="http://schemas.openxmlformats.org/officeDocument/2006/relationships" xmlns:p="http://schemas.openxmlformats.org/presentationml/2006/main" preserve="1" userDrawn="1">
  <p:cSld name="3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627963573"/>
      </p:ext>
    </p:extLst>
  </p:cSld>
  <p:clrMapOvr>
    <a:masterClrMapping/>
  </p:clrMapOvr>
</p:sldLayout>
</file>

<file path=ppt/slideLayouts/slideLayout1618.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81945570"/>
      </p:ext>
    </p:extLst>
  </p:cSld>
  <p:clrMapOvr>
    <a:masterClrMapping/>
  </p:clrMapOvr>
</p:sldLayout>
</file>

<file path=ppt/slideLayouts/slideLayout1619.xml><?xml version="1.0" encoding="utf-8"?>
<p:sldLayout xmlns:a="http://schemas.openxmlformats.org/drawingml/2006/main" xmlns:r="http://schemas.openxmlformats.org/officeDocument/2006/relationships" xmlns:p="http://schemas.openxmlformats.org/presentationml/2006/main" preserve="1" userDrawn="1">
  <p:cSld name="5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313"/>
            <a:ext cx="2635250" cy="223361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0800"/>
            <a:ext cx="2635250"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37263" y="2349500"/>
            <a:ext cx="2636837" cy="223361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99301319"/>
      </p:ext>
    </p:extLst>
  </p:cSld>
  <p:clrMapOvr>
    <a:masterClrMapping/>
  </p:clrMapOvr>
</p:sldLayout>
</file>

<file path=ppt/slideLayouts/slideLayout1620.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92586201"/>
      </p:ext>
    </p:extLst>
  </p:cSld>
  <p:clrMapOvr>
    <a:masterClrMapping/>
  </p:clrMapOvr>
</p:sldLayout>
</file>

<file path=ppt/slideLayouts/slideLayout1621.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15817272"/>
      </p:ext>
    </p:extLst>
  </p:cSld>
  <p:clrMapOvr>
    <a:masterClrMapping/>
  </p:clrMapOvr>
</p:sldLayout>
</file>

<file path=ppt/slideLayouts/slideLayout1622.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0824415"/>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5157354"/>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625016564"/>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194290839"/>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915382222"/>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229144053"/>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599659153"/>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583857023"/>
      </p:ext>
    </p:extLst>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9308167"/>
      </p:ext>
    </p:extLst>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616042423"/>
      </p:ext>
    </p:extLst>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07810075"/>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96355318"/>
      </p:ext>
    </p:extLst>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304256526"/>
      </p:ext>
    </p:extLst>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5712523"/>
      </p:ext>
    </p:extLst>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03973608"/>
      </p:ext>
    </p:extLst>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preserve="1" userDrawn="1">
  <p:cSld name="5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7" name="Rectangle 6"/>
          <p:cNvSpPr/>
          <p:nvPr/>
        </p:nvSpPr>
        <p:spPr>
          <a:xfrm>
            <a:off x="339725" y="1196975"/>
            <a:ext cx="8408988" cy="49704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742876366"/>
      </p:ext>
    </p:extLst>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preserve="1" userDrawn="1">
  <p:cSld name="9_2 x product (large)">
    <p:spTree>
      <p:nvGrpSpPr>
        <p:cNvPr id="1" name=""/>
        <p:cNvGrpSpPr/>
        <p:nvPr/>
      </p:nvGrpSpPr>
      <p:grpSpPr>
        <a:xfrm>
          <a:off x="0" y="0"/>
          <a:ext cx="0" cy="0"/>
          <a:chOff x="0" y="0"/>
          <a:chExt cx="0" cy="0"/>
        </a:xfrm>
      </p:grpSpPr>
      <p:sp>
        <p:nvSpPr>
          <p:cNvPr id="7" name="Rectangle 6"/>
          <p:cNvSpPr/>
          <p:nvPr/>
        </p:nvSpPr>
        <p:spPr>
          <a:xfrm>
            <a:off x="4932363" y="1268413"/>
            <a:ext cx="3816350" cy="4970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31788" y="1268413"/>
            <a:ext cx="4456112" cy="49704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userDrawn="1"/>
        </p:nvSpPr>
        <p:spPr>
          <a:xfrm>
            <a:off x="339725" y="5497513"/>
            <a:ext cx="4460875" cy="741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67544" y="1340767"/>
            <a:ext cx="4176464" cy="4032448"/>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5004048" y="1340767"/>
            <a:ext cx="3672407" cy="482453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9" name="Content Placeholder 4"/>
          <p:cNvSpPr>
            <a:spLocks noGrp="1"/>
          </p:cNvSpPr>
          <p:nvPr>
            <p:ph sz="quarter" idx="38"/>
          </p:nvPr>
        </p:nvSpPr>
        <p:spPr>
          <a:xfrm>
            <a:off x="395535" y="5559937"/>
            <a:ext cx="4320481" cy="6170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769521621"/>
      </p:ext>
    </p:extLst>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52093339"/>
      </p:ext>
    </p:extLst>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preserve="1" userDrawn="1">
  <p:cSld name="6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userDrawn="1"/>
        </p:nvSpPr>
        <p:spPr>
          <a:xfrm>
            <a:off x="339725" y="1196975"/>
            <a:ext cx="8408988" cy="49704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256639234"/>
      </p:ext>
    </p:extLst>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212966109"/>
      </p:ext>
    </p:extLst>
  </p:cSld>
  <p:clrMapOvr>
    <a:masterClrMapping/>
  </p:clrMapOvr>
</p:sldLayout>
</file>

<file path=ppt/slideLayouts/slideLayout1642.xml><?xml version="1.0" encoding="utf-8"?>
<p:sldLayout xmlns:a="http://schemas.openxmlformats.org/drawingml/2006/main" xmlns:r="http://schemas.openxmlformats.org/officeDocument/2006/relationships" xmlns:p="http://schemas.openxmlformats.org/presentationml/2006/main" preserve="1" userDrawn="1">
  <p:cSld name="7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userDrawn="1"/>
        </p:nvSpPr>
        <p:spPr>
          <a:xfrm>
            <a:off x="339725" y="1196975"/>
            <a:ext cx="8408988" cy="4970463"/>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478719822"/>
      </p:ext>
    </p:extLst>
  </p:cSld>
  <p:clrMapOvr>
    <a:masterClrMapping/>
  </p:clrMapOvr>
</p:sldLayout>
</file>

<file path=ppt/slideLayouts/slideLayout1643.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04910066"/>
      </p:ext>
    </p:extLst>
  </p:cSld>
  <p:clrMapOvr>
    <a:masterClrMapping/>
  </p:clrMapOvr>
</p:sldLayout>
</file>

<file path=ppt/slideLayouts/slideLayout1644.xml><?xml version="1.0" encoding="utf-8"?>
<p:sldLayout xmlns:a="http://schemas.openxmlformats.org/drawingml/2006/main" xmlns:r="http://schemas.openxmlformats.org/officeDocument/2006/relationships" xmlns:p="http://schemas.openxmlformats.org/presentationml/2006/main" preserve="1" userDrawn="1">
  <p:cSld name="8_2 x product (large)">
    <p:spTree>
      <p:nvGrpSpPr>
        <p:cNvPr id="1" name=""/>
        <p:cNvGrpSpPr/>
        <p:nvPr/>
      </p:nvGrpSpPr>
      <p:grpSpPr>
        <a:xfrm>
          <a:off x="0" y="0"/>
          <a:ext cx="0" cy="0"/>
          <a:chOff x="0" y="0"/>
          <a:chExt cx="0" cy="0"/>
        </a:xfrm>
      </p:grpSpPr>
      <p:sp>
        <p:nvSpPr>
          <p:cNvPr id="6" name="Rectangle 5"/>
          <p:cNvSpPr/>
          <p:nvPr/>
        </p:nvSpPr>
        <p:spPr>
          <a:xfrm>
            <a:off x="339725" y="4941888"/>
            <a:ext cx="8408988" cy="12255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7" name="Rectangle 6"/>
          <p:cNvSpPr/>
          <p:nvPr userDrawn="1"/>
        </p:nvSpPr>
        <p:spPr>
          <a:xfrm>
            <a:off x="339725" y="1196975"/>
            <a:ext cx="8408988" cy="4970463"/>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871738"/>
      </p:ext>
    </p:extLst>
  </p:cSld>
  <p:clrMapOvr>
    <a:masterClrMapping/>
  </p:clrMapOvr>
</p:sldLayout>
</file>

<file path=ppt/slideLayouts/slideLayout1645.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706941851"/>
      </p:ext>
    </p:extLst>
  </p:cSld>
  <p:clrMapOvr>
    <a:masterClrMapping/>
  </p:clrMapOvr>
</p:sldLayout>
</file>

<file path=ppt/slideLayouts/slideLayout1646.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1134027"/>
      </p:ext>
    </p:extLst>
  </p:cSld>
  <p:clrMapOvr>
    <a:masterClrMapping/>
  </p:clrMapOvr>
</p:sldLayout>
</file>

<file path=ppt/slideLayouts/slideLayout1647.xml><?xml version="1.0" encoding="utf-8"?>
<p:sldLayout xmlns:a="http://schemas.openxmlformats.org/drawingml/2006/main" xmlns:r="http://schemas.openxmlformats.org/officeDocument/2006/relationships" xmlns:p="http://schemas.openxmlformats.org/presentationml/2006/main" preserve="1" userDrawn="1">
  <p:cSld name="5 boxes (multi)">
    <p:spTree>
      <p:nvGrpSpPr>
        <p:cNvPr id="1" name=""/>
        <p:cNvGrpSpPr/>
        <p:nvPr/>
      </p:nvGrpSpPr>
      <p:grpSpPr>
        <a:xfrm>
          <a:off x="0" y="0"/>
          <a:ext cx="0" cy="0"/>
          <a:chOff x="0" y="0"/>
          <a:chExt cx="0" cy="0"/>
        </a:xfrm>
      </p:grpSpPr>
      <p:sp>
        <p:nvSpPr>
          <p:cNvPr id="14" name="Rectangle 13"/>
          <p:cNvSpPr/>
          <p:nvPr/>
        </p:nvSpPr>
        <p:spPr>
          <a:xfrm>
            <a:off x="4611688" y="5635625"/>
            <a:ext cx="2593975" cy="5302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611688" y="3848100"/>
            <a:ext cx="2593975"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466725" y="3186113"/>
            <a:ext cx="2636838" cy="5302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466725" y="1398588"/>
            <a:ext cx="2636838"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273425" y="3186113"/>
            <a:ext cx="2635250"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3273425" y="1398588"/>
            <a:ext cx="2635250"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6061075" y="3186113"/>
            <a:ext cx="2636838" cy="5302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6061075" y="1398588"/>
            <a:ext cx="2636838"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1855788" y="5635625"/>
            <a:ext cx="2592387" cy="5302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1855788" y="3848100"/>
            <a:ext cx="2592387"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0" name="Content Placeholder 2"/>
          <p:cNvSpPr>
            <a:spLocks noGrp="1"/>
          </p:cNvSpPr>
          <p:nvPr>
            <p:ph sz="quarter" idx="4294967295"/>
          </p:nvPr>
        </p:nvSpPr>
        <p:spPr>
          <a:xfrm>
            <a:off x="4684712" y="3900158"/>
            <a:ext cx="2479675" cy="157018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smtClean="0"/>
          </a:p>
        </p:txBody>
      </p:sp>
      <p:sp>
        <p:nvSpPr>
          <p:cNvPr id="68" name="Content Placeholder 2"/>
          <p:cNvSpPr>
            <a:spLocks noGrp="1"/>
          </p:cNvSpPr>
          <p:nvPr>
            <p:ph sz="quarter" idx="32"/>
          </p:nvPr>
        </p:nvSpPr>
        <p:spPr>
          <a:xfrm>
            <a:off x="5388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6" name="Text Placeholder 2"/>
          <p:cNvSpPr>
            <a:spLocks noGrp="1"/>
          </p:cNvSpPr>
          <p:nvPr>
            <p:ph type="body" idx="35"/>
          </p:nvPr>
        </p:nvSpPr>
        <p:spPr>
          <a:xfrm>
            <a:off x="1834082"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7" name="Text Placeholder 2"/>
          <p:cNvSpPr>
            <a:spLocks noGrp="1"/>
          </p:cNvSpPr>
          <p:nvPr>
            <p:ph type="body" idx="36"/>
          </p:nvPr>
        </p:nvSpPr>
        <p:spPr>
          <a:xfrm>
            <a:off x="4591050"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Tree>
    <p:extLst>
      <p:ext uri="{BB962C8B-B14F-4D97-AF65-F5344CB8AC3E}">
        <p14:creationId xmlns:p14="http://schemas.microsoft.com/office/powerpoint/2010/main" val="1733782420"/>
      </p:ext>
    </p:extLst>
  </p:cSld>
  <p:clrMapOvr>
    <a:masterClrMapping/>
  </p:clrMapOvr>
</p:sldLayout>
</file>

<file path=ppt/slideLayouts/slideLayout1648.xml><?xml version="1.0" encoding="utf-8"?>
<p:sldLayout xmlns:a="http://schemas.openxmlformats.org/drawingml/2006/main" xmlns:r="http://schemas.openxmlformats.org/officeDocument/2006/relationships" xmlns:p="http://schemas.openxmlformats.org/presentationml/2006/main" preserve="1" userDrawn="1">
  <p:cSld name="8 boxes (multi)">
    <p:spTree>
      <p:nvGrpSpPr>
        <p:cNvPr id="1" name=""/>
        <p:cNvGrpSpPr/>
        <p:nvPr/>
      </p:nvGrpSpPr>
      <p:grpSpPr>
        <a:xfrm>
          <a:off x="0" y="0"/>
          <a:ext cx="0" cy="0"/>
          <a:chOff x="0" y="0"/>
          <a:chExt cx="0" cy="0"/>
        </a:xfrm>
      </p:grpSpPr>
      <p:sp>
        <p:nvSpPr>
          <p:cNvPr id="20" name="Rectangle 19"/>
          <p:cNvSpPr/>
          <p:nvPr/>
        </p:nvSpPr>
        <p:spPr>
          <a:xfrm>
            <a:off x="323850" y="3141663"/>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1" name="Rectangle 20"/>
          <p:cNvSpPr/>
          <p:nvPr/>
        </p:nvSpPr>
        <p:spPr>
          <a:xfrm>
            <a:off x="323850" y="1268413"/>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482850" y="3141663"/>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2482850" y="1268413"/>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3141663"/>
            <a:ext cx="1970087"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4643438" y="1268413"/>
            <a:ext cx="1970087"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804025" y="3141663"/>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804025" y="1268413"/>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323850" y="565785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323850" y="378460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482850" y="5657850"/>
            <a:ext cx="1968500"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2482850" y="3784600"/>
            <a:ext cx="1968500"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565785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4643438" y="378460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Rectangle 33"/>
          <p:cNvSpPr/>
          <p:nvPr/>
        </p:nvSpPr>
        <p:spPr>
          <a:xfrm>
            <a:off x="6804025" y="565785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804025" y="378460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2" name="Text Placeholder 2"/>
          <p:cNvSpPr>
            <a:spLocks noGrp="1"/>
          </p:cNvSpPr>
          <p:nvPr>
            <p:ph type="body" idx="1"/>
          </p:nvPr>
        </p:nvSpPr>
        <p:spPr>
          <a:xfrm>
            <a:off x="324233"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483768"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5" name="Text Placeholder 2"/>
          <p:cNvSpPr>
            <a:spLocks noGrp="1"/>
          </p:cNvSpPr>
          <p:nvPr>
            <p:ph type="body" idx="34"/>
          </p:nvPr>
        </p:nvSpPr>
        <p:spPr>
          <a:xfrm>
            <a:off x="4645285"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804341"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324233"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483768"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5285"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804341"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39564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54180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3386"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39564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54180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3386"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846148"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846148"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7"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43"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582915474"/>
      </p:ext>
    </p:extLst>
  </p:cSld>
  <p:clrMapOvr>
    <a:masterClrMapping/>
  </p:clrMapOvr>
</p:sldLayout>
</file>

<file path=ppt/slideLayouts/slideLayout1649.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761396146"/>
      </p:ext>
    </p:extLst>
  </p:cSld>
  <p:clrMapOvr>
    <a:masterClrMapping/>
  </p:clrMapOvr>
</p:sldLayout>
</file>

<file path=ppt/slideLayouts/slideLayout1650.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35889152"/>
      </p:ext>
    </p:extLst>
  </p:cSld>
  <p:clrMapOvr>
    <a:masterClrMapping/>
  </p:clrMapOvr>
</p:sldLayout>
</file>

<file path=ppt/slideLayouts/slideLayout1651.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186634612"/>
      </p:ext>
    </p:extLst>
  </p:cSld>
  <p:clrMapOvr>
    <a:masterClrMapping/>
  </p:clrMapOvr>
</p:sldLayout>
</file>

<file path=ppt/slideLayouts/slideLayout1652.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166206072"/>
      </p:ext>
    </p:extLst>
  </p:cSld>
  <p:clrMapOvr>
    <a:masterClrMapping/>
  </p:clrMapOvr>
</p:sldLayout>
</file>

<file path=ppt/slideLayouts/slideLayout1653.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37852753"/>
      </p:ext>
    </p:extLst>
  </p:cSld>
  <p:clrMapOvr>
    <a:masterClrMapping/>
  </p:clrMapOvr>
</p:sldLayout>
</file>

<file path=ppt/slideLayouts/slideLayout1654.xml><?xml version="1.0" encoding="utf-8"?>
<p:sldLayout xmlns:a="http://schemas.openxmlformats.org/drawingml/2006/main" xmlns:r="http://schemas.openxmlformats.org/officeDocument/2006/relationships" xmlns:p="http://schemas.openxmlformats.org/presentationml/2006/main" preserve="1" userDrawn="1">
  <p:cSld name="1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ext Placeholder 7"/>
          <p:cNvSpPr>
            <a:spLocks noGrp="1"/>
          </p:cNvSpPr>
          <p:nvPr>
            <p:ph idx="12"/>
          </p:nvPr>
        </p:nvSpPr>
        <p:spPr bwMode="auto">
          <a:xfrm>
            <a:off x="323528" y="4725144"/>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2864276286"/>
      </p:ext>
    </p:extLst>
  </p:cSld>
  <p:clrMapOvr>
    <a:masterClrMapping/>
  </p:clrMapOvr>
</p:sldLayout>
</file>

<file path=ppt/slideLayouts/slideLayout1655.xml><?xml version="1.0" encoding="utf-8"?>
<p:sldLayout xmlns:a="http://schemas.openxmlformats.org/drawingml/2006/main" xmlns:r="http://schemas.openxmlformats.org/officeDocument/2006/relationships" xmlns:p="http://schemas.openxmlformats.org/presentationml/2006/main" preserve="1" userDrawn="1">
  <p:cSld name="7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ext Placeholder 7"/>
          <p:cNvSpPr>
            <a:spLocks noGrp="1"/>
          </p:cNvSpPr>
          <p:nvPr>
            <p:ph idx="12"/>
          </p:nvPr>
        </p:nvSpPr>
        <p:spPr bwMode="auto">
          <a:xfrm>
            <a:off x="323528" y="4725144"/>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3037127167"/>
      </p:ext>
    </p:extLst>
  </p:cSld>
  <p:clrMapOvr>
    <a:masterClrMapping/>
  </p:clrMapOvr>
</p:sldLayout>
</file>

<file path=ppt/slideLayouts/slideLayout1656.xml><?xml version="1.0" encoding="utf-8"?>
<p:sldLayout xmlns:a="http://schemas.openxmlformats.org/drawingml/2006/main" xmlns:r="http://schemas.openxmlformats.org/officeDocument/2006/relationships" xmlns:p="http://schemas.openxmlformats.org/presentationml/2006/main" preserve="1" userDrawn="1">
  <p:cSld name="8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ext Placeholder 7"/>
          <p:cNvSpPr>
            <a:spLocks noGrp="1"/>
          </p:cNvSpPr>
          <p:nvPr>
            <p:ph idx="12"/>
          </p:nvPr>
        </p:nvSpPr>
        <p:spPr bwMode="auto">
          <a:xfrm>
            <a:off x="323528" y="4725144"/>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118694561"/>
      </p:ext>
    </p:extLst>
  </p:cSld>
  <p:clrMapOvr>
    <a:masterClrMapping/>
  </p:clrMapOvr>
</p:sldLayout>
</file>

<file path=ppt/slideLayouts/slideLayout1657.xml><?xml version="1.0" encoding="utf-8"?>
<p:sldLayout xmlns:a="http://schemas.openxmlformats.org/drawingml/2006/main" xmlns:r="http://schemas.openxmlformats.org/officeDocument/2006/relationships" xmlns:p="http://schemas.openxmlformats.org/presentationml/2006/main" preserve="1" userDrawn="1">
  <p:cSld name="9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ext Placeholder 7"/>
          <p:cNvSpPr>
            <a:spLocks noGrp="1"/>
          </p:cNvSpPr>
          <p:nvPr>
            <p:ph idx="12"/>
          </p:nvPr>
        </p:nvSpPr>
        <p:spPr bwMode="auto">
          <a:xfrm>
            <a:off x="323528" y="4725144"/>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190719300"/>
      </p:ext>
    </p:extLst>
  </p:cSld>
  <p:clrMapOvr>
    <a:masterClrMapping/>
  </p:clrMapOvr>
</p:sldLayout>
</file>

<file path=ppt/slideLayouts/slideLayout1658.xml><?xml version="1.0" encoding="utf-8"?>
<p:sldLayout xmlns:a="http://schemas.openxmlformats.org/drawingml/2006/main" xmlns:r="http://schemas.openxmlformats.org/officeDocument/2006/relationships" xmlns:p="http://schemas.openxmlformats.org/presentationml/2006/main" preserve="1" userDrawn="1">
  <p:cSld name="10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ext Placeholder 7"/>
          <p:cNvSpPr>
            <a:spLocks noGrp="1"/>
          </p:cNvSpPr>
          <p:nvPr>
            <p:ph idx="12"/>
          </p:nvPr>
        </p:nvSpPr>
        <p:spPr bwMode="auto">
          <a:xfrm>
            <a:off x="323528" y="4725144"/>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4261251745"/>
      </p:ext>
    </p:extLst>
  </p:cSld>
  <p:clrMapOvr>
    <a:masterClrMapping/>
  </p:clrMapOvr>
</p:sldLayout>
</file>

<file path=ppt/slideLayouts/slideLayout1659.xml><?xml version="1.0" encoding="utf-8"?>
<p:sldLayout xmlns:a="http://schemas.openxmlformats.org/drawingml/2006/main" xmlns:r="http://schemas.openxmlformats.org/officeDocument/2006/relationships" xmlns:p="http://schemas.openxmlformats.org/presentationml/2006/main" preserve="1"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9"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18695918"/>
      </p:ext>
    </p:extLst>
  </p:cSld>
  <p:clrMapOvr>
    <a:masterClrMapping/>
  </p:clrMapOvr>
</p:sldLayout>
</file>

<file path=ppt/slideLayouts/slideLayout1660.xml><?xml version="1.0" encoding="utf-8"?>
<p:sldLayout xmlns:a="http://schemas.openxmlformats.org/drawingml/2006/main" xmlns:r="http://schemas.openxmlformats.org/officeDocument/2006/relationships" xmlns:p="http://schemas.openxmlformats.org/presentationml/2006/main" preserve="1" userDrawn="1">
  <p:cSld name="3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2"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16673636"/>
      </p:ext>
    </p:extLst>
  </p:cSld>
  <p:clrMapOvr>
    <a:masterClrMapping/>
  </p:clrMapOvr>
</p:sldLayout>
</file>

<file path=ppt/slideLayouts/slideLayout1661.xml><?xml version="1.0" encoding="utf-8"?>
<p:sldLayout xmlns:a="http://schemas.openxmlformats.org/drawingml/2006/main" xmlns:r="http://schemas.openxmlformats.org/officeDocument/2006/relationships" xmlns:p="http://schemas.openxmlformats.org/presentationml/2006/main" preserve="1" userDrawn="1">
  <p:cSld name="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21824209"/>
      </p:ext>
    </p:extLst>
  </p:cSld>
  <p:clrMapOvr>
    <a:masterClrMapping/>
  </p:clrMapOvr>
</p:sldLayout>
</file>

<file path=ppt/slideLayouts/slideLayout1662.xml><?xml version="1.0" encoding="utf-8"?>
<p:sldLayout xmlns:a="http://schemas.openxmlformats.org/drawingml/2006/main" xmlns:r="http://schemas.openxmlformats.org/officeDocument/2006/relationships" xmlns:p="http://schemas.openxmlformats.org/presentationml/2006/main" preserve="1" userDrawn="1">
  <p:cSld name="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65429378"/>
      </p:ext>
    </p:extLst>
  </p:cSld>
  <p:clrMapOvr>
    <a:masterClrMapping/>
  </p:clrMapOvr>
</p:sldLayout>
</file>

<file path=ppt/slideLayouts/slideLayout1663.xml><?xml version="1.0" encoding="utf-8"?>
<p:sldLayout xmlns:a="http://schemas.openxmlformats.org/drawingml/2006/main" xmlns:r="http://schemas.openxmlformats.org/officeDocument/2006/relationships" xmlns:p="http://schemas.openxmlformats.org/presentationml/2006/main" preserve="1" userDrawn="1">
  <p:cSld name="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itle Placeholder 6"/>
          <p:cNvSpPr>
            <a:spLocks noGrp="1"/>
          </p:cNvSpPr>
          <p:nvPr>
            <p:ph type="title"/>
          </p:nvPr>
        </p:nvSpPr>
        <p:spPr bwMode="auto">
          <a:xfrm>
            <a:off x="323528" y="280287"/>
            <a:ext cx="6419056" cy="392771"/>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73983430"/>
      </p:ext>
    </p:extLst>
  </p:cSld>
  <p:clrMapOvr>
    <a:masterClrMapping/>
  </p:clrMapOvr>
</p:sldLayout>
</file>

<file path=ppt/slideLayouts/slideLayout1664.xml><?xml version="1.0" encoding="utf-8"?>
<p:sldLayout xmlns:a="http://schemas.openxmlformats.org/drawingml/2006/main" xmlns:r="http://schemas.openxmlformats.org/officeDocument/2006/relationships" xmlns:p="http://schemas.openxmlformats.org/presentationml/2006/main" preserve="1" userDrawn="1">
  <p:cSld name="6 x Boxes (pueple &amp; aqua)">
    <p:spTree>
      <p:nvGrpSpPr>
        <p:cNvPr id="1" name=""/>
        <p:cNvGrpSpPr/>
        <p:nvPr/>
      </p:nvGrpSpPr>
      <p:grpSpPr>
        <a:xfrm>
          <a:off x="0" y="0"/>
          <a:ext cx="0" cy="0"/>
          <a:chOff x="0" y="0"/>
          <a:chExt cx="0" cy="0"/>
        </a:xfrm>
      </p:grpSpPr>
      <p:sp>
        <p:nvSpPr>
          <p:cNvPr id="10" name="Rectangle 9"/>
          <p:cNvSpPr/>
          <p:nvPr/>
        </p:nvSpPr>
        <p:spPr>
          <a:xfrm>
            <a:off x="323850" y="1349375"/>
            <a:ext cx="2636838"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06750" y="1349375"/>
            <a:ext cx="2635250"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97588" y="1349375"/>
            <a:ext cx="2636837" cy="223361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850" y="3932238"/>
            <a:ext cx="2636838"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3211513" y="3932238"/>
            <a:ext cx="2636837"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6113463" y="3932238"/>
            <a:ext cx="2635250" cy="223361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Content Placeholder 2"/>
          <p:cNvSpPr>
            <a:spLocks noGrp="1"/>
          </p:cNvSpPr>
          <p:nvPr>
            <p:ph sz="quarter" idx="30"/>
          </p:nvPr>
        </p:nvSpPr>
        <p:spPr>
          <a:xfrm>
            <a:off x="395536" y="1373291"/>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1" name="Content Placeholder 2"/>
          <p:cNvSpPr>
            <a:spLocks noGrp="1"/>
          </p:cNvSpPr>
          <p:nvPr>
            <p:ph sz="quarter" idx="38"/>
          </p:nvPr>
        </p:nvSpPr>
        <p:spPr>
          <a:xfrm>
            <a:off x="3258581" y="1373291"/>
            <a:ext cx="2520950" cy="2126716"/>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58218" y="1373291"/>
            <a:ext cx="2520950" cy="2126716"/>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395536"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283694"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64163"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56175093"/>
      </p:ext>
    </p:extLst>
  </p:cSld>
  <p:clrMapOvr>
    <a:masterClrMapping/>
  </p:clrMapOvr>
</p:sldLayout>
</file>

<file path=ppt/slideLayouts/slideLayout1665.xml><?xml version="1.0" encoding="utf-8"?>
<p:sldLayout xmlns:a="http://schemas.openxmlformats.org/drawingml/2006/main" xmlns:r="http://schemas.openxmlformats.org/officeDocument/2006/relationships" xmlns:p="http://schemas.openxmlformats.org/presentationml/2006/main" preserve="1" userDrawn="1">
  <p:cSld name="1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221255145"/>
      </p:ext>
    </p:extLst>
  </p:cSld>
  <p:clrMapOvr>
    <a:masterClrMapping/>
  </p:clrMapOvr>
</p:sldLayout>
</file>

<file path=ppt/slideLayouts/slideLayout1666.xml><?xml version="1.0" encoding="utf-8"?>
<p:sldLayout xmlns:a="http://schemas.openxmlformats.org/drawingml/2006/main" xmlns:r="http://schemas.openxmlformats.org/officeDocument/2006/relationships" xmlns:p="http://schemas.openxmlformats.org/presentationml/2006/main" preserve="1" userDrawn="1">
  <p:cSld name="2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black"/>
              </a:solidFill>
            </a:endParaRPr>
          </a:p>
        </p:txBody>
      </p:sp>
      <p:sp>
        <p:nvSpPr>
          <p:cNvPr id="10" name="Rectangle 9"/>
          <p:cNvSpPr/>
          <p:nvPr/>
        </p:nvSpPr>
        <p:spPr>
          <a:xfrm>
            <a:off x="323850" y="3429000"/>
            <a:ext cx="4148138" cy="28082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2"/>
              </a:buClr>
              <a:buFont typeface="Arial" pitchFamily="34" charset="0"/>
              <a:buChar char="•"/>
              <a:defRPr sz="1600">
                <a:solidFill>
                  <a:schemeClr val="tx1"/>
                </a:solidFill>
              </a:defRPr>
            </a:lvl2pPr>
            <a:lvl3pPr marL="822325" indent="-285750" algn="ctr">
              <a:buClr>
                <a:schemeClr val="accent2"/>
              </a:buClr>
              <a:buFont typeface="Arial" pitchFamily="34" charset="0"/>
              <a:buChar char="•"/>
              <a:defRPr sz="1600">
                <a:solidFill>
                  <a:schemeClr val="tx1"/>
                </a:solidFill>
              </a:defRPr>
            </a:lvl3pPr>
            <a:lvl4pPr marL="1182687" indent="-285750" algn="ctr">
              <a:buClr>
                <a:schemeClr val="accent2"/>
              </a:buClr>
              <a:buFont typeface="Arial" pitchFamily="34" charset="0"/>
              <a:buChar char="•"/>
              <a:defRPr sz="1600">
                <a:solidFill>
                  <a:schemeClr val="tx1"/>
                </a:solidFill>
              </a:defRPr>
            </a:lvl4pPr>
            <a:lvl5pPr marL="1544637" indent="-285750" algn="ctr">
              <a:buClr>
                <a:schemeClr val="accent2"/>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860249922"/>
      </p:ext>
    </p:extLst>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471664909"/>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097267908"/>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811524482"/>
      </p:ext>
    </p:extLst>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1"/>
            <a:r>
              <a:rPr lang="en-US" noProof="0" dirty="0" smtClean="0"/>
              <a:t>Click to edit Master text styles</a:t>
            </a:r>
          </a:p>
        </p:txBody>
      </p:sp>
    </p:spTree>
    <p:extLst>
      <p:ext uri="{BB962C8B-B14F-4D97-AF65-F5344CB8AC3E}">
        <p14:creationId xmlns:p14="http://schemas.microsoft.com/office/powerpoint/2010/main" val="2375861731"/>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1"/>
            <a:r>
              <a:rPr lang="en-US" noProof="0" dirty="0" smtClean="0"/>
              <a:t>Click to edit Master text styles</a:t>
            </a:r>
          </a:p>
        </p:txBody>
      </p:sp>
    </p:spTree>
    <p:extLst>
      <p:ext uri="{BB962C8B-B14F-4D97-AF65-F5344CB8AC3E}">
        <p14:creationId xmlns:p14="http://schemas.microsoft.com/office/powerpoint/2010/main" val="3065295082"/>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preserve="1" userDrawn="1">
  <p:cSld name="1_Content">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33"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5"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050752026"/>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preserve="1" userDrawn="1">
  <p:cSld name="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1"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963557539"/>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preserve="1" userDrawn="1">
  <p:cSld name="2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3"/>
              </a:buClr>
              <a:defRPr sz="1600"/>
            </a:lvl2pPr>
            <a:lvl3pPr>
              <a:buClr>
                <a:schemeClr val="accent3"/>
              </a:buClr>
              <a:defRPr sz="1600"/>
            </a:lvl3pPr>
            <a:lvl4pPr>
              <a:buClr>
                <a:schemeClr val="accent3"/>
              </a:buClr>
              <a:defRPr sz="1600"/>
            </a:lvl4pPr>
            <a:lvl5pPr>
              <a:buClr>
                <a:schemeClr val="accent3"/>
              </a:buCl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1" name="Text Placeholder 3"/>
          <p:cNvSpPr>
            <a:spLocks noGrp="1"/>
          </p:cNvSpPr>
          <p:nvPr>
            <p:ph type="body" sz="quarter" idx="15"/>
          </p:nvPr>
        </p:nvSpPr>
        <p:spPr>
          <a:xfrm>
            <a:off x="5366924" y="132517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845350526"/>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preserve="1" userDrawn="1">
  <p:cSld name="4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2"/>
              </a:buClr>
              <a:defRPr sz="1600"/>
            </a:lvl2pPr>
            <a:lvl3pPr>
              <a:buClr>
                <a:schemeClr val="accent2"/>
              </a:buClr>
              <a:defRPr sz="1600"/>
            </a:lvl3pPr>
            <a:lvl4pPr>
              <a:buClr>
                <a:schemeClr val="accent2"/>
              </a:buClr>
              <a:defRPr sz="1600"/>
            </a:lvl4pPr>
            <a:lvl5pPr>
              <a:buClr>
                <a:schemeClr val="accent2"/>
              </a:buCl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1" name="Text Placeholder 3"/>
          <p:cNvSpPr>
            <a:spLocks noGrp="1"/>
          </p:cNvSpPr>
          <p:nvPr>
            <p:ph type="body" sz="quarter" idx="15"/>
          </p:nvPr>
        </p:nvSpPr>
        <p:spPr>
          <a:xfrm>
            <a:off x="5366924" y="132517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35410185"/>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preserve="1" userDrawn="1">
  <p:cSld name="1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80520" cy="4723879"/>
          </a:xfrm>
          <a:prstGeom prst="rect">
            <a:avLst/>
          </a:prstGeom>
          <a:noFill/>
          <a:ln>
            <a:noFill/>
          </a:ln>
          <a:effectLst/>
          <a:extLst/>
        </p:spPr>
        <p:txBody>
          <a:bodyPr/>
          <a:lstStyle>
            <a:lvl1pPr marL="0" indent="0">
              <a:buNone/>
              <a:defRPr sz="1600"/>
            </a:lvl1pPr>
            <a:lvl2pPr>
              <a:buClr>
                <a:schemeClr val="accent4"/>
              </a:buClr>
              <a:defRPr sz="1600"/>
            </a:lvl2pPr>
            <a:lvl3pPr>
              <a:buClr>
                <a:schemeClr val="accent4"/>
              </a:buClr>
              <a:defRPr sz="1600"/>
            </a:lvl3pPr>
            <a:lvl4pPr>
              <a:buClr>
                <a:schemeClr val="accent4"/>
              </a:buClr>
              <a:defRPr sz="1600"/>
            </a:lvl4pPr>
            <a:lvl5pPr>
              <a:buClr>
                <a:schemeClr val="accent4"/>
              </a:buCl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1" name="Text Placeholder 3"/>
          <p:cNvSpPr>
            <a:spLocks noGrp="1"/>
          </p:cNvSpPr>
          <p:nvPr>
            <p:ph type="body" sz="quarter" idx="15"/>
          </p:nvPr>
        </p:nvSpPr>
        <p:spPr>
          <a:xfrm>
            <a:off x="5366924" y="132517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00303422"/>
      </p:ext>
    </p:extLst>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preserve="1" userDrawn="1">
  <p:cSld name="3_Description">
    <p:spTree>
      <p:nvGrpSpPr>
        <p:cNvPr id="1" name=""/>
        <p:cNvGrpSpPr/>
        <p:nvPr/>
      </p:nvGrpSpPr>
      <p:grpSpPr>
        <a:xfrm>
          <a:off x="0" y="0"/>
          <a:ext cx="0" cy="0"/>
          <a:chOff x="0" y="0"/>
          <a:chExt cx="0" cy="0"/>
        </a:xfrm>
      </p:grpSpPr>
      <p:sp>
        <p:nvSpPr>
          <p:cNvPr id="8" name="Rectangle 7"/>
          <p:cNvSpPr/>
          <p:nvPr userDrawn="1"/>
        </p:nvSpPr>
        <p:spPr>
          <a:xfrm>
            <a:off x="323850" y="1346200"/>
            <a:ext cx="4824413" cy="4891088"/>
          </a:xfrm>
          <a:prstGeom prst="rect">
            <a:avLst/>
          </a:prstGeom>
          <a:solidFill>
            <a:schemeClr val="bg1"/>
          </a:solidFill>
          <a:ln w="3175">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467544" y="1441425"/>
            <a:ext cx="4570273" cy="4657551"/>
          </a:xfrm>
          <a:prstGeom prst="rect">
            <a:avLst/>
          </a:prstGeom>
          <a:noFill/>
          <a:ln>
            <a:noFill/>
          </a:ln>
          <a:effectLst/>
          <a:extLst/>
        </p:spPr>
        <p:txBody>
          <a:bodyPr/>
          <a:lstStyle>
            <a:lvl1pPr marL="0" indent="0">
              <a:buNone/>
              <a:defRPr sz="1600"/>
            </a:lvl1pPr>
            <a:lvl2pPr>
              <a:buClr>
                <a:schemeClr val="accent6"/>
              </a:buClr>
              <a:defRPr sz="1600"/>
            </a:lvl2pPr>
            <a:lvl3pPr>
              <a:buClr>
                <a:schemeClr val="accent6"/>
              </a:buClr>
              <a:defRPr sz="1600"/>
            </a:lvl3pPr>
            <a:lvl4pPr>
              <a:buClr>
                <a:schemeClr val="accent6"/>
              </a:buClr>
              <a:defRPr sz="1600"/>
            </a:lvl4pPr>
            <a:lvl5pPr>
              <a:buClr>
                <a:schemeClr val="accent6"/>
              </a:buClr>
              <a:defRPr sz="160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1" name="Text Placeholder 3"/>
          <p:cNvSpPr>
            <a:spLocks noGrp="1"/>
          </p:cNvSpPr>
          <p:nvPr>
            <p:ph type="body" sz="quarter" idx="15"/>
          </p:nvPr>
        </p:nvSpPr>
        <p:spPr>
          <a:xfrm>
            <a:off x="5366924" y="132517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052408241"/>
      </p:ext>
    </p:extLst>
  </p:cSld>
  <p:clrMapOvr>
    <a:masterClrMapping/>
  </p:clrMapOvr>
</p:sldLayout>
</file>

<file path=ppt/slideLayouts/slideLayout167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pSp>
        <p:nvGrpSpPr>
          <p:cNvPr id="3" name="Group 21"/>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6" name="Rectangle 5"/>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grpSp>
      <p:sp>
        <p:nvSpPr>
          <p:cNvPr id="7" name="Rectangle 25"/>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Whether retired, working or in need of care, </a:t>
            </a:r>
          </a:p>
        </p:txBody>
      </p:sp>
      <p:sp>
        <p:nvSpPr>
          <p:cNvPr id="8" name="Rectangle 26"/>
          <p:cNvSpPr>
            <a:spLocks noChangeArrowheads="1"/>
          </p:cNvSpPr>
          <p:nvPr userDrawn="1"/>
        </p:nvSpPr>
        <p:spPr bwMode="auto">
          <a:xfrm>
            <a:off x="323850" y="3213100"/>
            <a:ext cx="56880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the elderly are the key consumer demographic.</a:t>
            </a:r>
          </a:p>
        </p:txBody>
      </p:sp>
      <p:sp>
        <p:nvSpPr>
          <p:cNvPr id="11" name="Title Placeholder 6"/>
          <p:cNvSpPr>
            <a:spLocks noGrp="1"/>
          </p:cNvSpPr>
          <p:nvPr>
            <p:ph type="title"/>
          </p:nvPr>
        </p:nvSpPr>
        <p:spPr bwMode="auto">
          <a:xfrm>
            <a:off x="323528" y="1916832"/>
            <a:ext cx="2376264"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483644795"/>
      </p:ext>
    </p:extLst>
  </p:cSld>
  <p:clrMapOvr>
    <a:masterClrMapping/>
  </p:clrMapOvr>
</p:sldLayout>
</file>

<file path=ppt/slideLayouts/slideLayout167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3" name="Group 21"/>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6" name="Rectangle 5"/>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grpSp>
      <p:sp>
        <p:nvSpPr>
          <p:cNvPr id="7" name="Rectangle 6"/>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rPr>
              <a:t>Whether retired, working or in need of care, </a:t>
            </a:r>
          </a:p>
        </p:txBody>
      </p:sp>
      <p:sp>
        <p:nvSpPr>
          <p:cNvPr id="8" name="Rectangle 7"/>
          <p:cNvSpPr/>
          <p:nvPr userDrawn="1"/>
        </p:nvSpPr>
        <p:spPr>
          <a:xfrm>
            <a:off x="323850" y="3213100"/>
            <a:ext cx="5688013" cy="369888"/>
          </a:xfrm>
          <a:prstGeom prst="rect">
            <a:avLst/>
          </a:prstGeom>
          <a:solidFill>
            <a:schemeClr val="accent3"/>
          </a:solidFill>
        </p:spPr>
        <p:txBody>
          <a:bodyPr>
            <a:spAutoFit/>
          </a:bodyPr>
          <a:lstStyle/>
          <a:p>
            <a:pPr>
              <a:defRPr/>
            </a:pPr>
            <a:r>
              <a:rPr lang="en-GB" dirty="0">
                <a:solidFill>
                  <a:prstClr val="white"/>
                </a:solidFill>
              </a:rPr>
              <a:t>the elderly are the key consumer demographic.</a:t>
            </a:r>
          </a:p>
        </p:txBody>
      </p:sp>
      <p:sp>
        <p:nvSpPr>
          <p:cNvPr id="13" name="Title Placeholder 6"/>
          <p:cNvSpPr>
            <a:spLocks noGrp="1"/>
          </p:cNvSpPr>
          <p:nvPr>
            <p:ph type="title"/>
          </p:nvPr>
        </p:nvSpPr>
        <p:spPr bwMode="auto">
          <a:xfrm>
            <a:off x="323528" y="1916832"/>
            <a:ext cx="2376264"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923617851"/>
      </p:ext>
    </p:extLst>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425" y="1989138"/>
            <a:ext cx="2765425" cy="422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Asia can become the key cultural, as well as </a:t>
            </a:r>
          </a:p>
        </p:txBody>
      </p:sp>
      <p:sp>
        <p:nvSpPr>
          <p:cNvPr id="5" name="Rectangle 23"/>
          <p:cNvSpPr>
            <a:spLocks noChangeArrowheads="1"/>
          </p:cNvSpPr>
          <p:nvPr userDrawn="1"/>
        </p:nvSpPr>
        <p:spPr bwMode="auto">
          <a:xfrm>
            <a:off x="323850" y="3213100"/>
            <a:ext cx="28797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commercial, influence.</a:t>
            </a:r>
          </a:p>
        </p:txBody>
      </p:sp>
      <p:sp>
        <p:nvSpPr>
          <p:cNvPr id="8" name="Title Placeholder 6"/>
          <p:cNvSpPr>
            <a:spLocks noGrp="1"/>
          </p:cNvSpPr>
          <p:nvPr>
            <p:ph type="title"/>
          </p:nvPr>
        </p:nvSpPr>
        <p:spPr bwMode="auto">
          <a:xfrm>
            <a:off x="323528" y="1916832"/>
            <a:ext cx="403244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79887094"/>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425" y="1989138"/>
            <a:ext cx="2765425" cy="4225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rPr>
              <a:t>Asia can become the key cultural, as well as </a:t>
            </a:r>
          </a:p>
        </p:txBody>
      </p:sp>
      <p:sp>
        <p:nvSpPr>
          <p:cNvPr id="5" name="Rectangle 4"/>
          <p:cNvSpPr/>
          <p:nvPr userDrawn="1"/>
        </p:nvSpPr>
        <p:spPr>
          <a:xfrm>
            <a:off x="323850" y="3213100"/>
            <a:ext cx="2879725" cy="369888"/>
          </a:xfrm>
          <a:prstGeom prst="rect">
            <a:avLst/>
          </a:prstGeom>
          <a:solidFill>
            <a:schemeClr val="accent4"/>
          </a:solidFill>
        </p:spPr>
        <p:txBody>
          <a:bodyPr>
            <a:spAutoFit/>
          </a:bodyPr>
          <a:lstStyle/>
          <a:p>
            <a:pPr>
              <a:defRPr/>
            </a:pPr>
            <a:r>
              <a:rPr lang="en-GB" dirty="0">
                <a:solidFill>
                  <a:prstClr val="white"/>
                </a:solidFill>
              </a:rPr>
              <a:t>commercial, influence.</a:t>
            </a:r>
          </a:p>
        </p:txBody>
      </p:sp>
      <p:sp>
        <p:nvSpPr>
          <p:cNvPr id="10" name="Title Placeholder 6"/>
          <p:cNvSpPr>
            <a:spLocks noGrp="1"/>
          </p:cNvSpPr>
          <p:nvPr>
            <p:ph type="title"/>
          </p:nvPr>
        </p:nvSpPr>
        <p:spPr bwMode="auto">
          <a:xfrm>
            <a:off x="323528" y="1916832"/>
            <a:ext cx="4032448" cy="634107"/>
          </a:xfrm>
          <a:prstGeom prst="rect">
            <a:avLst/>
          </a:prstGeom>
          <a:solidFill>
            <a:schemeClr val="accent4"/>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934379562"/>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669607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Our smartphones and tablets won’t just change the way</a:t>
            </a:r>
          </a:p>
        </p:txBody>
      </p:sp>
      <p:sp>
        <p:nvSpPr>
          <p:cNvPr id="5" name="Rectangle 23"/>
          <p:cNvSpPr>
            <a:spLocks noChangeArrowheads="1"/>
          </p:cNvSpPr>
          <p:nvPr userDrawn="1"/>
        </p:nvSpPr>
        <p:spPr bwMode="auto">
          <a:xfrm>
            <a:off x="323850" y="3213100"/>
            <a:ext cx="61928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we communicate, they will change the way we live.</a:t>
            </a:r>
          </a:p>
        </p:txBody>
      </p:sp>
      <p:sp>
        <p:nvSpPr>
          <p:cNvPr id="10" name="Title Placeholder 6"/>
          <p:cNvSpPr>
            <a:spLocks noGrp="1"/>
          </p:cNvSpPr>
          <p:nvPr>
            <p:ph type="title"/>
          </p:nvPr>
        </p:nvSpPr>
        <p:spPr bwMode="auto">
          <a:xfrm>
            <a:off x="323528" y="1916832"/>
            <a:ext cx="655272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5295467"/>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6696075" cy="369888"/>
          </a:xfrm>
          <a:prstGeom prst="rect">
            <a:avLst/>
          </a:prstGeom>
          <a:solidFill>
            <a:schemeClr val="accent6"/>
          </a:solidFill>
        </p:spPr>
        <p:txBody>
          <a:bodyPr>
            <a:spAutoFit/>
          </a:bodyPr>
          <a:lstStyle/>
          <a:p>
            <a:pPr>
              <a:defRPr/>
            </a:pPr>
            <a:r>
              <a:rPr lang="en-GB" dirty="0">
                <a:solidFill>
                  <a:prstClr val="white"/>
                </a:solidFill>
              </a:rPr>
              <a:t>Our smartphones and tablets won’t just change the way</a:t>
            </a:r>
          </a:p>
        </p:txBody>
      </p:sp>
      <p:sp>
        <p:nvSpPr>
          <p:cNvPr id="5" name="Rectangle 4"/>
          <p:cNvSpPr/>
          <p:nvPr userDrawn="1"/>
        </p:nvSpPr>
        <p:spPr>
          <a:xfrm>
            <a:off x="323850" y="3213100"/>
            <a:ext cx="6192838" cy="369888"/>
          </a:xfrm>
          <a:prstGeom prst="rect">
            <a:avLst/>
          </a:prstGeom>
          <a:solidFill>
            <a:schemeClr val="accent6"/>
          </a:solidFill>
        </p:spPr>
        <p:txBody>
          <a:bodyPr>
            <a:spAutoFit/>
          </a:bodyPr>
          <a:lstStyle/>
          <a:p>
            <a:pPr>
              <a:defRPr/>
            </a:pPr>
            <a:r>
              <a:rPr lang="en-GB" dirty="0">
                <a:solidFill>
                  <a:prstClr val="white"/>
                </a:solidFill>
              </a:rPr>
              <a:t>we communicate, they will change the way we live.</a:t>
            </a:r>
          </a:p>
        </p:txBody>
      </p:sp>
      <p:sp>
        <p:nvSpPr>
          <p:cNvPr id="10" name="Title Placeholder 6"/>
          <p:cNvSpPr>
            <a:spLocks noGrp="1"/>
          </p:cNvSpPr>
          <p:nvPr>
            <p:ph type="title"/>
          </p:nvPr>
        </p:nvSpPr>
        <p:spPr bwMode="auto">
          <a:xfrm>
            <a:off x="323528" y="1916832"/>
            <a:ext cx="6552728" cy="634107"/>
          </a:xfrm>
          <a:prstGeom prst="rect">
            <a:avLst/>
          </a:prstGeom>
          <a:solidFill>
            <a:schemeClr val="accent6"/>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511636753"/>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52308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The state will force corporations to become </a:t>
            </a:r>
          </a:p>
        </p:txBody>
      </p:sp>
      <p:sp>
        <p:nvSpPr>
          <p:cNvPr id="5" name="Rectangle 23"/>
          <p:cNvSpPr>
            <a:spLocks noChangeArrowheads="1"/>
          </p:cNvSpPr>
          <p:nvPr userDrawn="1"/>
        </p:nvSpPr>
        <p:spPr bwMode="auto">
          <a:xfrm>
            <a:off x="323850" y="3213100"/>
            <a:ext cx="3984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more responsible for consumers.</a:t>
            </a:r>
          </a:p>
        </p:txBody>
      </p:sp>
      <p:sp>
        <p:nvSpPr>
          <p:cNvPr id="9"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973726590"/>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230813" cy="369888"/>
          </a:xfrm>
          <a:prstGeom prst="rect">
            <a:avLst/>
          </a:prstGeom>
          <a:solidFill>
            <a:schemeClr val="accent3"/>
          </a:solidFill>
        </p:spPr>
        <p:txBody>
          <a:bodyPr>
            <a:spAutoFit/>
          </a:bodyPr>
          <a:lstStyle/>
          <a:p>
            <a:pPr>
              <a:defRPr/>
            </a:pPr>
            <a:r>
              <a:rPr lang="en-GB" dirty="0">
                <a:solidFill>
                  <a:prstClr val="white"/>
                </a:solidFill>
              </a:rPr>
              <a:t>The state will force corporations to become </a:t>
            </a:r>
          </a:p>
        </p:txBody>
      </p:sp>
      <p:sp>
        <p:nvSpPr>
          <p:cNvPr id="5" name="Rectangle 4"/>
          <p:cNvSpPr/>
          <p:nvPr userDrawn="1"/>
        </p:nvSpPr>
        <p:spPr>
          <a:xfrm>
            <a:off x="323850" y="3213100"/>
            <a:ext cx="3984625" cy="369888"/>
          </a:xfrm>
          <a:prstGeom prst="rect">
            <a:avLst/>
          </a:prstGeom>
          <a:solidFill>
            <a:schemeClr val="accent3"/>
          </a:solidFill>
        </p:spPr>
        <p:txBody>
          <a:bodyPr>
            <a:spAutoFit/>
          </a:bodyPr>
          <a:lstStyle/>
          <a:p>
            <a:pPr>
              <a:defRPr/>
            </a:pPr>
            <a:r>
              <a:rPr lang="en-GB" dirty="0">
                <a:solidFill>
                  <a:prstClr val="white"/>
                </a:solidFill>
              </a:rPr>
              <a:t>more responsible for consumers.</a:t>
            </a:r>
          </a:p>
        </p:txBody>
      </p:sp>
      <p:sp>
        <p:nvSpPr>
          <p:cNvPr id="9" name="Title Placeholder 6"/>
          <p:cNvSpPr>
            <a:spLocks noGrp="1"/>
          </p:cNvSpPr>
          <p:nvPr>
            <p:ph type="title"/>
          </p:nvPr>
        </p:nvSpPr>
        <p:spPr bwMode="auto">
          <a:xfrm>
            <a:off x="323528" y="1916832"/>
            <a:ext cx="4968552"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076322453"/>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Companies and consumers embrace artisan </a:t>
            </a:r>
          </a:p>
        </p:txBody>
      </p:sp>
      <p:sp>
        <p:nvSpPr>
          <p:cNvPr id="5" name="Rectangle 23"/>
          <p:cNvSpPr>
            <a:spLocks noChangeArrowheads="1"/>
          </p:cNvSpPr>
          <p:nvPr userDrawn="1"/>
        </p:nvSpPr>
        <p:spPr bwMode="auto">
          <a:xfrm>
            <a:off x="323850" y="3213100"/>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products and face to face service in reaction </a:t>
            </a:r>
          </a:p>
        </p:txBody>
      </p:sp>
      <p:sp>
        <p:nvSpPr>
          <p:cNvPr id="6" name="Rectangle 24"/>
          <p:cNvSpPr>
            <a:spLocks noChangeArrowheads="1"/>
          </p:cNvSpPr>
          <p:nvPr userDrawn="1"/>
        </p:nvSpPr>
        <p:spPr bwMode="auto">
          <a:xfrm>
            <a:off x="323850" y="3716338"/>
            <a:ext cx="431958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to automation and mass production </a:t>
            </a:r>
          </a:p>
        </p:txBody>
      </p:sp>
      <p:sp>
        <p:nvSpPr>
          <p:cNvPr id="10" name="Title Placeholder 6"/>
          <p:cNvSpPr>
            <a:spLocks noGrp="1"/>
          </p:cNvSpPr>
          <p:nvPr>
            <p:ph type="title"/>
          </p:nvPr>
        </p:nvSpPr>
        <p:spPr bwMode="auto">
          <a:xfrm>
            <a:off x="323527" y="1916832"/>
            <a:ext cx="1800201"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827659482"/>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3"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5327650"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Companies and consumers embrace artisan </a:t>
            </a:r>
          </a:p>
        </p:txBody>
      </p:sp>
      <p:sp>
        <p:nvSpPr>
          <p:cNvPr id="5" name="Rectangle 23"/>
          <p:cNvSpPr>
            <a:spLocks noChangeArrowheads="1"/>
          </p:cNvSpPr>
          <p:nvPr userDrawn="1"/>
        </p:nvSpPr>
        <p:spPr bwMode="auto">
          <a:xfrm>
            <a:off x="323850" y="3213100"/>
            <a:ext cx="5327650"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products and face to face service in reaction </a:t>
            </a:r>
          </a:p>
        </p:txBody>
      </p:sp>
      <p:sp>
        <p:nvSpPr>
          <p:cNvPr id="6" name="Rectangle 24"/>
          <p:cNvSpPr>
            <a:spLocks noChangeArrowheads="1"/>
          </p:cNvSpPr>
          <p:nvPr userDrawn="1"/>
        </p:nvSpPr>
        <p:spPr bwMode="auto">
          <a:xfrm>
            <a:off x="323850" y="3716338"/>
            <a:ext cx="4319588" cy="36988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to automation and mass production </a:t>
            </a:r>
          </a:p>
        </p:txBody>
      </p:sp>
      <p:sp>
        <p:nvSpPr>
          <p:cNvPr id="10" name="Title Placeholder 6"/>
          <p:cNvSpPr>
            <a:spLocks noGrp="1"/>
          </p:cNvSpPr>
          <p:nvPr>
            <p:ph type="title"/>
          </p:nvPr>
        </p:nvSpPr>
        <p:spPr bwMode="auto">
          <a:xfrm>
            <a:off x="323528" y="1916832"/>
            <a:ext cx="1800200" cy="634107"/>
          </a:xfrm>
          <a:prstGeom prst="rect">
            <a:avLst/>
          </a:prstGeom>
          <a:solidFill>
            <a:schemeClr val="accent2"/>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07176450"/>
      </p:ext>
    </p:extLst>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22"/>
          <p:cNvSpPr>
            <a:spLocks noChangeArrowheads="1"/>
          </p:cNvSpPr>
          <p:nvPr userDrawn="1"/>
        </p:nvSpPr>
        <p:spPr bwMode="auto">
          <a:xfrm>
            <a:off x="323850" y="2708275"/>
            <a:ext cx="5762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Today’s teenagers will create a more connected, </a:t>
            </a:r>
          </a:p>
        </p:txBody>
      </p:sp>
      <p:sp>
        <p:nvSpPr>
          <p:cNvPr id="5" name="Rectangle 23"/>
          <p:cNvSpPr>
            <a:spLocks noChangeArrowheads="1"/>
          </p:cNvSpPr>
          <p:nvPr userDrawn="1"/>
        </p:nvSpPr>
        <p:spPr bwMode="auto">
          <a:xfrm>
            <a:off x="323850" y="3213100"/>
            <a:ext cx="59769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ethical, health-conscious-but confused generation </a:t>
            </a:r>
          </a:p>
        </p:txBody>
      </p:sp>
      <p:sp>
        <p:nvSpPr>
          <p:cNvPr id="6" name="Rectangle 24"/>
          <p:cNvSpPr>
            <a:spLocks noChangeArrowheads="1"/>
          </p:cNvSpPr>
          <p:nvPr userDrawn="1"/>
        </p:nvSpPr>
        <p:spPr bwMode="auto">
          <a:xfrm>
            <a:off x="323850" y="3716338"/>
            <a:ext cx="619283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ready to rebel against the rebellion of their parents.</a:t>
            </a:r>
          </a:p>
        </p:txBody>
      </p:sp>
      <p:sp>
        <p:nvSpPr>
          <p:cNvPr id="10" name="Title Placeholder 6"/>
          <p:cNvSpPr>
            <a:spLocks noGrp="1"/>
          </p:cNvSpPr>
          <p:nvPr>
            <p:ph type="title"/>
          </p:nvPr>
        </p:nvSpPr>
        <p:spPr bwMode="auto">
          <a:xfrm>
            <a:off x="323528" y="1916832"/>
            <a:ext cx="4176464"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897455201"/>
      </p:ext>
    </p:extLst>
  </p:cSld>
  <p:clrMapOvr>
    <a:masterClrMapping/>
  </p:clrMapOvr>
</p:sldLayout>
</file>

<file path=ppt/slideLayouts/slideLayout1689.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3"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userDrawn="1"/>
        </p:nvSpPr>
        <p:spPr>
          <a:xfrm>
            <a:off x="323850" y="2708275"/>
            <a:ext cx="5762625" cy="369888"/>
          </a:xfrm>
          <a:prstGeom prst="rect">
            <a:avLst/>
          </a:prstGeom>
          <a:solidFill>
            <a:schemeClr val="accent4"/>
          </a:solidFill>
        </p:spPr>
        <p:txBody>
          <a:bodyPr>
            <a:spAutoFit/>
          </a:bodyPr>
          <a:lstStyle/>
          <a:p>
            <a:pPr>
              <a:defRPr/>
            </a:pPr>
            <a:r>
              <a:rPr lang="en-GB" dirty="0">
                <a:solidFill>
                  <a:prstClr val="white"/>
                </a:solidFill>
              </a:rPr>
              <a:t>Today’s teenagers will create a more connected, </a:t>
            </a:r>
          </a:p>
        </p:txBody>
      </p:sp>
      <p:sp>
        <p:nvSpPr>
          <p:cNvPr id="5" name="Rectangle 4"/>
          <p:cNvSpPr/>
          <p:nvPr userDrawn="1"/>
        </p:nvSpPr>
        <p:spPr>
          <a:xfrm>
            <a:off x="323850" y="3213100"/>
            <a:ext cx="5976938" cy="369888"/>
          </a:xfrm>
          <a:prstGeom prst="rect">
            <a:avLst/>
          </a:prstGeom>
          <a:solidFill>
            <a:schemeClr val="accent4"/>
          </a:solidFill>
        </p:spPr>
        <p:txBody>
          <a:bodyPr>
            <a:spAutoFit/>
          </a:bodyPr>
          <a:lstStyle/>
          <a:p>
            <a:pPr>
              <a:defRPr/>
            </a:pPr>
            <a:r>
              <a:rPr lang="en-GB" dirty="0">
                <a:solidFill>
                  <a:prstClr val="white"/>
                </a:solidFill>
              </a:rPr>
              <a:t>ethical, health-conscious-but confused generation </a:t>
            </a:r>
          </a:p>
        </p:txBody>
      </p:sp>
      <p:sp>
        <p:nvSpPr>
          <p:cNvPr id="6" name="Rectangle 5"/>
          <p:cNvSpPr/>
          <p:nvPr userDrawn="1"/>
        </p:nvSpPr>
        <p:spPr>
          <a:xfrm>
            <a:off x="323850" y="3716338"/>
            <a:ext cx="6192838" cy="369887"/>
          </a:xfrm>
          <a:prstGeom prst="rect">
            <a:avLst/>
          </a:prstGeom>
          <a:solidFill>
            <a:schemeClr val="accent4"/>
          </a:solidFill>
        </p:spPr>
        <p:txBody>
          <a:bodyPr>
            <a:spAutoFit/>
          </a:bodyPr>
          <a:lstStyle/>
          <a:p>
            <a:pPr>
              <a:defRPr/>
            </a:pPr>
            <a:r>
              <a:rPr lang="en-GB" dirty="0">
                <a:solidFill>
                  <a:prstClr val="white"/>
                </a:solidFill>
              </a:rPr>
              <a:t>ready to rebel against the rebellion of their parents.</a:t>
            </a:r>
          </a:p>
        </p:txBody>
      </p:sp>
      <p:sp>
        <p:nvSpPr>
          <p:cNvPr id="10" name="Title Placeholder 6"/>
          <p:cNvSpPr>
            <a:spLocks noGrp="1"/>
          </p:cNvSpPr>
          <p:nvPr>
            <p:ph type="title"/>
          </p:nvPr>
        </p:nvSpPr>
        <p:spPr bwMode="auto">
          <a:xfrm>
            <a:off x="323528" y="1916832"/>
            <a:ext cx="4176464" cy="634107"/>
          </a:xfrm>
          <a:prstGeom prst="rect">
            <a:avLst/>
          </a:prstGeom>
          <a:solidFill>
            <a:schemeClr val="accent4"/>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50909146"/>
      </p:ext>
    </p:extLst>
  </p:cSld>
  <p:clrMapOvr>
    <a:masterClrMapping/>
  </p:clrMapOvr>
</p:sldLayout>
</file>

<file path=ppt/slideLayouts/slideLayout169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3" name="Picture 16" descr="M:\Stock Photography\iStock_000012633613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2"/>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Whether retired, working or in need of care, </a:t>
            </a:r>
          </a:p>
        </p:txBody>
      </p:sp>
      <p:sp>
        <p:nvSpPr>
          <p:cNvPr id="6" name="Rectangle 23"/>
          <p:cNvSpPr>
            <a:spLocks noChangeArrowheads="1"/>
          </p:cNvSpPr>
          <p:nvPr userDrawn="1"/>
        </p:nvSpPr>
        <p:spPr bwMode="auto">
          <a:xfrm>
            <a:off x="323850" y="3213100"/>
            <a:ext cx="56880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the elderly are the key consumer demographic.</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805A8888-CDA0-45ED-A151-587675392950}"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2376264"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95896213"/>
      </p:ext>
    </p:extLst>
  </p:cSld>
  <p:clrMapOvr>
    <a:masterClrMapping/>
  </p:clrMapOvr>
</p:sldLayout>
</file>

<file path=ppt/slideLayouts/slideLayout1691.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pic>
        <p:nvPicPr>
          <p:cNvPr id="3" name="Picture 16" descr="M:\Stock Photography\iStock_000012633613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rPr>
              <a:t>Whether retired, working or in need of care, </a:t>
            </a:r>
          </a:p>
        </p:txBody>
      </p:sp>
      <p:sp>
        <p:nvSpPr>
          <p:cNvPr id="6" name="Rectangle 5"/>
          <p:cNvSpPr/>
          <p:nvPr userDrawn="1"/>
        </p:nvSpPr>
        <p:spPr>
          <a:xfrm>
            <a:off x="323850" y="3213100"/>
            <a:ext cx="5688013" cy="369888"/>
          </a:xfrm>
          <a:prstGeom prst="rect">
            <a:avLst/>
          </a:prstGeom>
          <a:solidFill>
            <a:schemeClr val="accent4"/>
          </a:solidFill>
        </p:spPr>
        <p:txBody>
          <a:bodyPr>
            <a:spAutoFit/>
          </a:bodyPr>
          <a:lstStyle/>
          <a:p>
            <a:pPr>
              <a:defRPr/>
            </a:pPr>
            <a:r>
              <a:rPr lang="en-GB" dirty="0">
                <a:solidFill>
                  <a:prstClr val="white"/>
                </a:solidFill>
              </a:rPr>
              <a:t>the elderly are the key consumer demographic.</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15B8F189-263E-4955-ACFF-CA21BE978D74}"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2376264" cy="634107"/>
          </a:xfrm>
          <a:prstGeom prst="rect">
            <a:avLst/>
          </a:prstGeom>
          <a:solidFill>
            <a:schemeClr val="accent4"/>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301413624"/>
      </p:ext>
    </p:extLst>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2"/>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Asia can become the key cultural, as well as </a:t>
            </a:r>
          </a:p>
        </p:txBody>
      </p:sp>
      <p:sp>
        <p:nvSpPr>
          <p:cNvPr id="6" name="Rectangle 23"/>
          <p:cNvSpPr>
            <a:spLocks noChangeArrowheads="1"/>
          </p:cNvSpPr>
          <p:nvPr userDrawn="1"/>
        </p:nvSpPr>
        <p:spPr bwMode="auto">
          <a:xfrm>
            <a:off x="323850" y="3213100"/>
            <a:ext cx="28797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commercial, influence.</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1DBE4766-D868-4158-8501-B69C0ED431C5}"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03244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01402625"/>
      </p:ext>
    </p:extLst>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rPr>
              <a:t>Asia can become the key cultural, as well as </a:t>
            </a:r>
          </a:p>
        </p:txBody>
      </p:sp>
      <p:sp>
        <p:nvSpPr>
          <p:cNvPr id="6" name="Rectangle 5"/>
          <p:cNvSpPr/>
          <p:nvPr userDrawn="1"/>
        </p:nvSpPr>
        <p:spPr>
          <a:xfrm>
            <a:off x="323850" y="3213100"/>
            <a:ext cx="2879725" cy="369888"/>
          </a:xfrm>
          <a:prstGeom prst="rect">
            <a:avLst/>
          </a:prstGeom>
          <a:solidFill>
            <a:schemeClr val="accent3"/>
          </a:solidFill>
        </p:spPr>
        <p:txBody>
          <a:bodyPr>
            <a:spAutoFit/>
          </a:bodyPr>
          <a:lstStyle/>
          <a:p>
            <a:pPr>
              <a:defRPr/>
            </a:pPr>
            <a:r>
              <a:rPr lang="en-GB" dirty="0">
                <a:solidFill>
                  <a:prstClr val="white"/>
                </a:solidFill>
              </a:rPr>
              <a:t>commercial, influence.</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8B22A9FC-75B6-4C0C-ACA4-7B1D498B4CA0}"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032448" cy="634107"/>
          </a:xfrm>
          <a:prstGeom prst="rect">
            <a:avLst/>
          </a:prstGeom>
          <a:solidFill>
            <a:schemeClr val="accent3"/>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64842578"/>
      </p:ext>
    </p:extLst>
  </p:cSld>
  <p:clrMapOvr>
    <a:masterClrMapping/>
  </p:clrMapOvr>
</p:sldLayout>
</file>

<file path=ppt/slideLayouts/slideLayout169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3" name="Picture 16" descr="M:\Stock Photography\iStock_000018446838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2700"/>
            <a:ext cx="9144000" cy="687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22"/>
          <p:cNvGrpSpPr>
            <a:grpSpLocks/>
          </p:cNvGrpSpPr>
          <p:nvPr userDrawn="1"/>
        </p:nvGrpSpPr>
        <p:grpSpPr bwMode="auto">
          <a:xfrm>
            <a:off x="323850" y="6342063"/>
            <a:ext cx="8474075" cy="114300"/>
            <a:chOff x="323528" y="6271392"/>
            <a:chExt cx="8474075" cy="114118"/>
          </a:xfrm>
        </p:grpSpPr>
        <p:pic>
          <p:nvPicPr>
            <p:cNvPr id="6" name="Picture 23"/>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4"/>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5"/>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1" name="Picture 25"/>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E039FDCE-5138-4DAD-89F1-365F21D1FEE8}" type="slidenum">
              <a:rPr lang="en-GB" sz="1050" b="0" smtClean="0">
                <a:solidFill>
                  <a:prstClr val="white"/>
                </a:solidFill>
              </a:rPr>
              <a:pPr algn="l">
                <a:defRPr/>
              </a:pPr>
              <a:t>‹#›</a:t>
            </a:fld>
            <a:endParaRPr lang="en-GB" sz="1050" b="0" dirty="0">
              <a:solidFill>
                <a:prstClr val="white"/>
              </a:solidFill>
            </a:endParaRPr>
          </a:p>
        </p:txBody>
      </p:sp>
      <p:sp>
        <p:nvSpPr>
          <p:cNvPr id="13" name="Rectangle 30"/>
          <p:cNvSpPr>
            <a:spLocks noChangeArrowheads="1"/>
          </p:cNvSpPr>
          <p:nvPr userDrawn="1"/>
        </p:nvSpPr>
        <p:spPr bwMode="auto">
          <a:xfrm>
            <a:off x="323850" y="2708275"/>
            <a:ext cx="669607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Our smartphones and tablets won’t just change the way</a:t>
            </a:r>
          </a:p>
        </p:txBody>
      </p:sp>
      <p:sp>
        <p:nvSpPr>
          <p:cNvPr id="14" name="Rectangle 31"/>
          <p:cNvSpPr>
            <a:spLocks noChangeArrowheads="1"/>
          </p:cNvSpPr>
          <p:nvPr userDrawn="1"/>
        </p:nvSpPr>
        <p:spPr bwMode="auto">
          <a:xfrm>
            <a:off x="323850" y="3213100"/>
            <a:ext cx="61928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we communicate, they will change the way we live.</a:t>
            </a:r>
          </a:p>
        </p:txBody>
      </p:sp>
      <p:sp>
        <p:nvSpPr>
          <p:cNvPr id="5" name="Title Placeholder 6"/>
          <p:cNvSpPr>
            <a:spLocks noGrp="1"/>
          </p:cNvSpPr>
          <p:nvPr>
            <p:ph type="title"/>
          </p:nvPr>
        </p:nvSpPr>
        <p:spPr bwMode="auto">
          <a:xfrm>
            <a:off x="323528" y="1916832"/>
            <a:ext cx="6552728"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604249525"/>
      </p:ext>
    </p:extLst>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pic>
        <p:nvPicPr>
          <p:cNvPr id="3" name="Picture 16" descr="M:\Stock Photography\iStock_000018446838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2700"/>
            <a:ext cx="9144000" cy="687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22"/>
          <p:cNvGrpSpPr>
            <a:grpSpLocks/>
          </p:cNvGrpSpPr>
          <p:nvPr userDrawn="1"/>
        </p:nvGrpSpPr>
        <p:grpSpPr bwMode="auto">
          <a:xfrm>
            <a:off x="323850" y="6342063"/>
            <a:ext cx="8474075" cy="114300"/>
            <a:chOff x="323528" y="6271392"/>
            <a:chExt cx="8474075" cy="114118"/>
          </a:xfrm>
        </p:grpSpPr>
        <p:pic>
          <p:nvPicPr>
            <p:cNvPr id="6" name="Picture 23"/>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4"/>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5"/>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1" name="Picture 25"/>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CBEADC3E-E231-44D2-95C1-E969DF6C98B3}" type="slidenum">
              <a:rPr lang="en-GB" sz="1050" b="0" smtClean="0">
                <a:solidFill>
                  <a:prstClr val="white"/>
                </a:solidFill>
              </a:rPr>
              <a:pPr algn="l">
                <a:defRPr/>
              </a:pPr>
              <a:t>‹#›</a:t>
            </a:fld>
            <a:endParaRPr lang="en-GB" sz="1050" b="0" dirty="0">
              <a:solidFill>
                <a:prstClr val="white"/>
              </a:solidFill>
            </a:endParaRPr>
          </a:p>
        </p:txBody>
      </p:sp>
      <p:sp>
        <p:nvSpPr>
          <p:cNvPr id="13" name="Rectangle 30"/>
          <p:cNvSpPr>
            <a:spLocks noChangeArrowheads="1"/>
          </p:cNvSpPr>
          <p:nvPr userDrawn="1"/>
        </p:nvSpPr>
        <p:spPr bwMode="auto">
          <a:xfrm>
            <a:off x="323850" y="2708275"/>
            <a:ext cx="6696075"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Our smartphones and tablets won’t just change the way</a:t>
            </a:r>
          </a:p>
        </p:txBody>
      </p:sp>
      <p:sp>
        <p:nvSpPr>
          <p:cNvPr id="14" name="Rectangle 31"/>
          <p:cNvSpPr>
            <a:spLocks noChangeArrowheads="1"/>
          </p:cNvSpPr>
          <p:nvPr userDrawn="1"/>
        </p:nvSpPr>
        <p:spPr bwMode="auto">
          <a:xfrm>
            <a:off x="323850" y="3213100"/>
            <a:ext cx="6192838" cy="36988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we communicate, they will change the way we live.</a:t>
            </a:r>
          </a:p>
        </p:txBody>
      </p:sp>
      <p:sp>
        <p:nvSpPr>
          <p:cNvPr id="5" name="Title Placeholder 6"/>
          <p:cNvSpPr>
            <a:spLocks noGrp="1"/>
          </p:cNvSpPr>
          <p:nvPr>
            <p:ph type="title"/>
          </p:nvPr>
        </p:nvSpPr>
        <p:spPr bwMode="auto">
          <a:xfrm>
            <a:off x="323528" y="1916832"/>
            <a:ext cx="6552728" cy="634107"/>
          </a:xfrm>
          <a:prstGeom prst="rect">
            <a:avLst/>
          </a:prstGeom>
          <a:solidFill>
            <a:schemeClr val="accent2"/>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981491097"/>
      </p:ext>
    </p:extLst>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3" name="Picture 21"/>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2"/>
          <p:cNvSpPr>
            <a:spLocks noChangeArrowheads="1"/>
          </p:cNvSpPr>
          <p:nvPr userDrawn="1"/>
        </p:nvSpPr>
        <p:spPr bwMode="auto">
          <a:xfrm>
            <a:off x="323850" y="2708275"/>
            <a:ext cx="5230813"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The state will force corporations to become </a:t>
            </a:r>
          </a:p>
        </p:txBody>
      </p:sp>
      <p:sp>
        <p:nvSpPr>
          <p:cNvPr id="6" name="Rectangle 23"/>
          <p:cNvSpPr>
            <a:spLocks noChangeArrowheads="1"/>
          </p:cNvSpPr>
          <p:nvPr userDrawn="1"/>
        </p:nvSpPr>
        <p:spPr bwMode="auto">
          <a:xfrm>
            <a:off x="323850" y="3213100"/>
            <a:ext cx="3984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more responsible for consumers.</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3B54B03A-822B-49CC-8A03-64C31D647001}"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575748598"/>
      </p:ext>
    </p:extLst>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pic>
        <p:nvPicPr>
          <p:cNvPr id="3" name="Picture 21"/>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230813" cy="369888"/>
          </a:xfrm>
          <a:prstGeom prst="rect">
            <a:avLst/>
          </a:prstGeom>
          <a:solidFill>
            <a:schemeClr val="accent6"/>
          </a:solidFill>
        </p:spPr>
        <p:txBody>
          <a:bodyPr>
            <a:spAutoFit/>
          </a:bodyPr>
          <a:lstStyle/>
          <a:p>
            <a:pPr>
              <a:defRPr/>
            </a:pPr>
            <a:r>
              <a:rPr lang="en-GB" dirty="0">
                <a:solidFill>
                  <a:prstClr val="white"/>
                </a:solidFill>
              </a:rPr>
              <a:t>The state will force corporations to become </a:t>
            </a:r>
          </a:p>
        </p:txBody>
      </p:sp>
      <p:sp>
        <p:nvSpPr>
          <p:cNvPr id="6" name="Rectangle 5"/>
          <p:cNvSpPr/>
          <p:nvPr userDrawn="1"/>
        </p:nvSpPr>
        <p:spPr>
          <a:xfrm>
            <a:off x="323850" y="3213100"/>
            <a:ext cx="3984625" cy="369888"/>
          </a:xfrm>
          <a:prstGeom prst="rect">
            <a:avLst/>
          </a:prstGeom>
          <a:solidFill>
            <a:schemeClr val="accent6"/>
          </a:solidFill>
        </p:spPr>
        <p:txBody>
          <a:bodyPr>
            <a:spAutoFit/>
          </a:bodyPr>
          <a:lstStyle/>
          <a:p>
            <a:pPr>
              <a:defRPr/>
            </a:pPr>
            <a:r>
              <a:rPr lang="en-GB" dirty="0">
                <a:solidFill>
                  <a:prstClr val="white"/>
                </a:solidFill>
              </a:rPr>
              <a:t>more responsible for consumers.</a:t>
            </a:r>
          </a:p>
        </p:txBody>
      </p:sp>
      <p:grpSp>
        <p:nvGrpSpPr>
          <p:cNvPr id="7" name="Group 24"/>
          <p:cNvGrpSpPr>
            <a:grpSpLocks/>
          </p:cNvGrpSpPr>
          <p:nvPr userDrawn="1"/>
        </p:nvGrpSpPr>
        <p:grpSpPr bwMode="auto">
          <a:xfrm>
            <a:off x="323850" y="6342063"/>
            <a:ext cx="8474075" cy="114300"/>
            <a:chOff x="323528" y="6271392"/>
            <a:chExt cx="8474075" cy="114118"/>
          </a:xfrm>
        </p:grpSpPr>
        <p:pic>
          <p:nvPicPr>
            <p:cNvPr id="8" name="Picture 25"/>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6"/>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3"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46B26B84-378B-4888-A830-8DD48AA8EB3C}"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968552" cy="634107"/>
          </a:xfrm>
          <a:prstGeom prst="rect">
            <a:avLst/>
          </a:prstGeom>
          <a:solidFill>
            <a:schemeClr val="accent6"/>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076699786"/>
      </p:ext>
    </p:extLst>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3" name="Picture 3" descr="C:\Users\Anna Knight\Downloads\Human.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2"/>
          <p:cNvSpPr>
            <a:spLocks noChangeArrowheads="1"/>
          </p:cNvSpPr>
          <p:nvPr userDrawn="1"/>
        </p:nvSpPr>
        <p:spPr bwMode="auto">
          <a:xfrm>
            <a:off x="323850" y="2708275"/>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Companies and consumers embrace artisan </a:t>
            </a:r>
          </a:p>
        </p:txBody>
      </p:sp>
      <p:sp>
        <p:nvSpPr>
          <p:cNvPr id="6" name="Rectangle 23"/>
          <p:cNvSpPr>
            <a:spLocks noChangeArrowheads="1"/>
          </p:cNvSpPr>
          <p:nvPr userDrawn="1"/>
        </p:nvSpPr>
        <p:spPr bwMode="auto">
          <a:xfrm>
            <a:off x="323850" y="3213100"/>
            <a:ext cx="5327650"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products and face to face service in reaction </a:t>
            </a:r>
          </a:p>
        </p:txBody>
      </p:sp>
      <p:sp>
        <p:nvSpPr>
          <p:cNvPr id="7" name="Rectangle 24"/>
          <p:cNvSpPr>
            <a:spLocks noChangeArrowheads="1"/>
          </p:cNvSpPr>
          <p:nvPr userDrawn="1"/>
        </p:nvSpPr>
        <p:spPr bwMode="auto">
          <a:xfrm>
            <a:off x="323850" y="3716338"/>
            <a:ext cx="431958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to automation and mass production </a:t>
            </a:r>
          </a:p>
        </p:txBody>
      </p:sp>
      <p:grpSp>
        <p:nvGrpSpPr>
          <p:cNvPr id="8" name="Group 25"/>
          <p:cNvGrpSpPr>
            <a:grpSpLocks/>
          </p:cNvGrpSpPr>
          <p:nvPr userDrawn="1"/>
        </p:nvGrpSpPr>
        <p:grpSpPr bwMode="auto">
          <a:xfrm>
            <a:off x="323850" y="6342063"/>
            <a:ext cx="8474075" cy="114300"/>
            <a:chOff x="323528" y="6271392"/>
            <a:chExt cx="8474075" cy="114118"/>
          </a:xfrm>
        </p:grpSpPr>
        <p:pic>
          <p:nvPicPr>
            <p:cNvPr id="9" name="Picture 2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A9BD8023-7070-459E-994A-08BC89364D51}"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1800200"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660181806"/>
      </p:ext>
    </p:extLst>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pic>
        <p:nvPicPr>
          <p:cNvPr id="3" name="Picture 3" descr="C:\Users\Anna Knight\Downloads\Human.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327650" cy="369888"/>
          </a:xfrm>
          <a:prstGeom prst="rect">
            <a:avLst/>
          </a:prstGeom>
          <a:solidFill>
            <a:schemeClr val="accent4"/>
          </a:solidFill>
        </p:spPr>
        <p:txBody>
          <a:bodyPr>
            <a:spAutoFit/>
          </a:bodyPr>
          <a:lstStyle/>
          <a:p>
            <a:pPr>
              <a:defRPr/>
            </a:pPr>
            <a:r>
              <a:rPr lang="en-GB" dirty="0">
                <a:solidFill>
                  <a:prstClr val="white"/>
                </a:solidFill>
              </a:rPr>
              <a:t>Companies and consumers embrace artisan </a:t>
            </a:r>
          </a:p>
        </p:txBody>
      </p:sp>
      <p:sp>
        <p:nvSpPr>
          <p:cNvPr id="6" name="Rectangle 5"/>
          <p:cNvSpPr/>
          <p:nvPr userDrawn="1"/>
        </p:nvSpPr>
        <p:spPr>
          <a:xfrm>
            <a:off x="323850" y="3213100"/>
            <a:ext cx="5327650" cy="369888"/>
          </a:xfrm>
          <a:prstGeom prst="rect">
            <a:avLst/>
          </a:prstGeom>
          <a:solidFill>
            <a:schemeClr val="accent4"/>
          </a:solidFill>
        </p:spPr>
        <p:txBody>
          <a:bodyPr>
            <a:spAutoFit/>
          </a:bodyPr>
          <a:lstStyle/>
          <a:p>
            <a:pPr>
              <a:defRPr/>
            </a:pPr>
            <a:r>
              <a:rPr lang="en-GB" dirty="0">
                <a:solidFill>
                  <a:prstClr val="white"/>
                </a:solidFill>
              </a:rPr>
              <a:t>products and face to face service in reaction </a:t>
            </a:r>
          </a:p>
        </p:txBody>
      </p:sp>
      <p:sp>
        <p:nvSpPr>
          <p:cNvPr id="7" name="Rectangle 6"/>
          <p:cNvSpPr/>
          <p:nvPr userDrawn="1"/>
        </p:nvSpPr>
        <p:spPr>
          <a:xfrm>
            <a:off x="323850" y="3716338"/>
            <a:ext cx="4319588" cy="369887"/>
          </a:xfrm>
          <a:prstGeom prst="rect">
            <a:avLst/>
          </a:prstGeom>
          <a:solidFill>
            <a:schemeClr val="accent4"/>
          </a:solidFill>
        </p:spPr>
        <p:txBody>
          <a:bodyPr>
            <a:spAutoFit/>
          </a:bodyPr>
          <a:lstStyle/>
          <a:p>
            <a:pPr>
              <a:defRPr/>
            </a:pPr>
            <a:r>
              <a:rPr lang="en-GB" dirty="0">
                <a:solidFill>
                  <a:prstClr val="white"/>
                </a:solidFill>
              </a:rPr>
              <a:t>to automation and mass production </a:t>
            </a:r>
          </a:p>
        </p:txBody>
      </p:sp>
      <p:grpSp>
        <p:nvGrpSpPr>
          <p:cNvPr id="8" name="Group 25"/>
          <p:cNvGrpSpPr>
            <a:grpSpLocks/>
          </p:cNvGrpSpPr>
          <p:nvPr userDrawn="1"/>
        </p:nvGrpSpPr>
        <p:grpSpPr bwMode="auto">
          <a:xfrm>
            <a:off x="323850" y="6342063"/>
            <a:ext cx="8474075" cy="114300"/>
            <a:chOff x="323528" y="6271392"/>
            <a:chExt cx="8474075" cy="114118"/>
          </a:xfrm>
        </p:grpSpPr>
        <p:pic>
          <p:nvPicPr>
            <p:cNvPr id="9" name="Picture 2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8F5210A-C302-4F9A-98C5-FB22A676EE88}"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1800200" cy="634107"/>
          </a:xfrm>
          <a:prstGeom prst="rect">
            <a:avLst/>
          </a:prstGeom>
          <a:solidFill>
            <a:schemeClr val="accent4"/>
          </a:solidFill>
          <a:ln>
            <a:noFill/>
          </a:ln>
          <a:extLst/>
        </p:spPr>
        <p:txBody>
          <a:bodyPr/>
          <a:lstStyle>
            <a:lvl1pPr algn="ct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763334582"/>
      </p:ext>
    </p:extLst>
  </p:cSld>
  <p:clrMapOvr>
    <a:masterClrMapping/>
  </p:clrMapOvr>
</p:sldLayout>
</file>

<file path=ppt/slideLayouts/slideLayout170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pic>
        <p:nvPicPr>
          <p:cNvPr id="3" name="Picture 16" descr="M:\Stock Photography\iStock_000006958607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588"/>
            <a:ext cx="9144000" cy="686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2"/>
          <p:cNvSpPr>
            <a:spLocks noChangeArrowheads="1"/>
          </p:cNvSpPr>
          <p:nvPr userDrawn="1"/>
        </p:nvSpPr>
        <p:spPr bwMode="auto">
          <a:xfrm>
            <a:off x="323850" y="2708275"/>
            <a:ext cx="5762625"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Today’s teenagers will create a more connected, </a:t>
            </a:r>
          </a:p>
        </p:txBody>
      </p:sp>
      <p:sp>
        <p:nvSpPr>
          <p:cNvPr id="6" name="Rectangle 23"/>
          <p:cNvSpPr>
            <a:spLocks noChangeArrowheads="1"/>
          </p:cNvSpPr>
          <p:nvPr userDrawn="1"/>
        </p:nvSpPr>
        <p:spPr bwMode="auto">
          <a:xfrm>
            <a:off x="323850" y="3213100"/>
            <a:ext cx="5976938" cy="3698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ethical, health-conscious-but confused generation </a:t>
            </a:r>
          </a:p>
        </p:txBody>
      </p:sp>
      <p:sp>
        <p:nvSpPr>
          <p:cNvPr id="7" name="Rectangle 24"/>
          <p:cNvSpPr>
            <a:spLocks noChangeArrowheads="1"/>
          </p:cNvSpPr>
          <p:nvPr userDrawn="1"/>
        </p:nvSpPr>
        <p:spPr bwMode="auto">
          <a:xfrm>
            <a:off x="323850" y="3716338"/>
            <a:ext cx="6192838" cy="369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GB">
                <a:solidFill>
                  <a:prstClr val="white"/>
                </a:solidFill>
                <a:cs typeface="Arial" charset="0"/>
              </a:rPr>
              <a:t>ready to rebel against the rebellion of their parents.</a:t>
            </a:r>
          </a:p>
        </p:txBody>
      </p:sp>
      <p:grpSp>
        <p:nvGrpSpPr>
          <p:cNvPr id="8" name="Group 25"/>
          <p:cNvGrpSpPr>
            <a:grpSpLocks/>
          </p:cNvGrpSpPr>
          <p:nvPr userDrawn="1"/>
        </p:nvGrpSpPr>
        <p:grpSpPr bwMode="auto">
          <a:xfrm>
            <a:off x="323850" y="6342063"/>
            <a:ext cx="8474075" cy="114300"/>
            <a:chOff x="323528" y="6271392"/>
            <a:chExt cx="8474075" cy="114118"/>
          </a:xfrm>
        </p:grpSpPr>
        <p:pic>
          <p:nvPicPr>
            <p:cNvPr id="9" name="Picture 2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2F7B3928-08F6-4E06-817B-FAB3E1744358}"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176464" cy="634107"/>
          </a:xfrm>
          <a:prstGeom prst="rect">
            <a:avLst/>
          </a:prstGeom>
          <a:solidFill>
            <a:schemeClr val="accent1"/>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22556957"/>
      </p:ext>
    </p:extLst>
  </p:cSld>
  <p:clrMapOvr>
    <a:masterClrMapping/>
  </p:clrMapOvr>
  <p:transition spd="slow">
    <p:dissolve/>
  </p:transition>
</p:sldLayout>
</file>

<file path=ppt/slideLayouts/slideLayout1701.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pic>
        <p:nvPicPr>
          <p:cNvPr id="3" name="Picture 16" descr="M:\Stock Photography\iStock_000006958607Small.jp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1588"/>
            <a:ext cx="9144000" cy="686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p:nvPr userDrawn="1"/>
        </p:nvSpPr>
        <p:spPr>
          <a:xfrm>
            <a:off x="323850" y="2708275"/>
            <a:ext cx="5762625" cy="369888"/>
          </a:xfrm>
          <a:prstGeom prst="rect">
            <a:avLst/>
          </a:prstGeom>
          <a:solidFill>
            <a:schemeClr val="accent3"/>
          </a:solidFill>
        </p:spPr>
        <p:txBody>
          <a:bodyPr>
            <a:spAutoFit/>
          </a:bodyPr>
          <a:lstStyle/>
          <a:p>
            <a:pPr>
              <a:defRPr/>
            </a:pPr>
            <a:r>
              <a:rPr lang="en-GB" dirty="0">
                <a:solidFill>
                  <a:prstClr val="white"/>
                </a:solidFill>
              </a:rPr>
              <a:t>Today’s teenagers will create a more connected, </a:t>
            </a:r>
          </a:p>
        </p:txBody>
      </p:sp>
      <p:sp>
        <p:nvSpPr>
          <p:cNvPr id="6" name="Rectangle 5"/>
          <p:cNvSpPr/>
          <p:nvPr userDrawn="1"/>
        </p:nvSpPr>
        <p:spPr>
          <a:xfrm>
            <a:off x="323850" y="3213100"/>
            <a:ext cx="5976938" cy="369888"/>
          </a:xfrm>
          <a:prstGeom prst="rect">
            <a:avLst/>
          </a:prstGeom>
          <a:solidFill>
            <a:schemeClr val="accent3"/>
          </a:solidFill>
        </p:spPr>
        <p:txBody>
          <a:bodyPr>
            <a:spAutoFit/>
          </a:bodyPr>
          <a:lstStyle/>
          <a:p>
            <a:pPr>
              <a:defRPr/>
            </a:pPr>
            <a:r>
              <a:rPr lang="en-GB" dirty="0">
                <a:solidFill>
                  <a:prstClr val="white"/>
                </a:solidFill>
              </a:rPr>
              <a:t>ethical, health-conscious-but confused generation </a:t>
            </a:r>
          </a:p>
        </p:txBody>
      </p:sp>
      <p:sp>
        <p:nvSpPr>
          <p:cNvPr id="7" name="Rectangle 6"/>
          <p:cNvSpPr/>
          <p:nvPr userDrawn="1"/>
        </p:nvSpPr>
        <p:spPr>
          <a:xfrm>
            <a:off x="323850" y="3716338"/>
            <a:ext cx="6192838" cy="369887"/>
          </a:xfrm>
          <a:prstGeom prst="rect">
            <a:avLst/>
          </a:prstGeom>
          <a:solidFill>
            <a:schemeClr val="accent3"/>
          </a:solidFill>
        </p:spPr>
        <p:txBody>
          <a:bodyPr>
            <a:spAutoFit/>
          </a:bodyPr>
          <a:lstStyle/>
          <a:p>
            <a:pPr>
              <a:defRPr/>
            </a:pPr>
            <a:r>
              <a:rPr lang="en-GB" dirty="0">
                <a:solidFill>
                  <a:prstClr val="white"/>
                </a:solidFill>
              </a:rPr>
              <a:t>ready to rebel against the rebellion of their parents.</a:t>
            </a:r>
          </a:p>
        </p:txBody>
      </p:sp>
      <p:grpSp>
        <p:nvGrpSpPr>
          <p:cNvPr id="8" name="Group 25"/>
          <p:cNvGrpSpPr>
            <a:grpSpLocks/>
          </p:cNvGrpSpPr>
          <p:nvPr userDrawn="1"/>
        </p:nvGrpSpPr>
        <p:grpSpPr bwMode="auto">
          <a:xfrm>
            <a:off x="323850" y="6342063"/>
            <a:ext cx="8474075" cy="114300"/>
            <a:chOff x="323528" y="6271392"/>
            <a:chExt cx="8474075" cy="114118"/>
          </a:xfrm>
        </p:grpSpPr>
        <p:pic>
          <p:nvPicPr>
            <p:cNvPr id="9" name="Picture 26"/>
            <p:cNvPicPr>
              <a:picLocks noChangeAspect="1"/>
            </p:cNvPicPr>
            <p:nvPr/>
          </p:nvPicPr>
          <p:blipFill>
            <a:blip r:embed="rId3"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7"/>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28"/>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p:cNvPicPr>
            <p:nvPr/>
          </p:nvPicPr>
          <p:blipFill>
            <a:blip r:embed="rId4"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4671B279-55CB-4D5A-A53A-C11493497BAF}" type="slidenum">
              <a:rPr lang="en-GB" sz="1050" b="0" smtClean="0">
                <a:solidFill>
                  <a:prstClr val="white"/>
                </a:solidFill>
              </a:rPr>
              <a:pPr algn="l">
                <a:defRPr/>
              </a:pPr>
              <a:t>‹#›</a:t>
            </a:fld>
            <a:endParaRPr lang="en-GB" sz="1050" b="0" dirty="0">
              <a:solidFill>
                <a:prstClr val="white"/>
              </a:solidFill>
            </a:endParaRPr>
          </a:p>
        </p:txBody>
      </p:sp>
      <p:sp>
        <p:nvSpPr>
          <p:cNvPr id="5" name="Title Placeholder 6"/>
          <p:cNvSpPr>
            <a:spLocks noGrp="1"/>
          </p:cNvSpPr>
          <p:nvPr>
            <p:ph type="title"/>
          </p:nvPr>
        </p:nvSpPr>
        <p:spPr bwMode="auto">
          <a:xfrm>
            <a:off x="323528" y="1916832"/>
            <a:ext cx="4176464" cy="634107"/>
          </a:xfrm>
          <a:prstGeom prst="rect">
            <a:avLst/>
          </a:prstGeom>
          <a:solidFill>
            <a:schemeClr val="accent3"/>
          </a:solidFill>
          <a:ln>
            <a:noFill/>
          </a:ln>
          <a:extLst/>
        </p:spPr>
        <p:txBody>
          <a:bodyPr/>
          <a:lstStyle>
            <a:lvl1pPr algn="l">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25396016"/>
      </p:ext>
    </p:extLst>
  </p:cSld>
  <p:clrMapOvr>
    <a:masterClrMapping/>
  </p:clrMapOvr>
  <p:transition spd="slow">
    <p:dissolve/>
  </p:transition>
</p:sldLayout>
</file>

<file path=ppt/slideLayouts/slideLayout1702.xml><?xml version="1.0" encoding="utf-8"?>
<p:sldLayout xmlns:a="http://schemas.openxmlformats.org/drawingml/2006/main" xmlns:r="http://schemas.openxmlformats.org/officeDocument/2006/relationships" xmlns:p="http://schemas.openxmlformats.org/presentationml/2006/main" userDrawn="1">
  <p:cSld name="21_Content">
    <p:spTree>
      <p:nvGrpSpPr>
        <p:cNvPr id="1" name=""/>
        <p:cNvGrpSpPr/>
        <p:nvPr/>
      </p:nvGrpSpPr>
      <p:grpSpPr>
        <a:xfrm>
          <a:off x="0" y="0"/>
          <a:ext cx="0" cy="0"/>
          <a:chOff x="0" y="0"/>
          <a:chExt cx="0" cy="0"/>
        </a:xfrm>
      </p:grpSpPr>
      <p:cxnSp>
        <p:nvCxnSpPr>
          <p:cNvPr id="4" name="Straight Connector 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Slide Number Placeholder 5"/>
          <p:cNvSpPr>
            <a:spLocks noGrp="1"/>
          </p:cNvSpPr>
          <p:nvPr>
            <p:ph type="sldNum" sz="quarter" idx="10"/>
          </p:nvPr>
        </p:nvSpPr>
        <p:spPr>
          <a:xfrm>
            <a:off x="487363" y="6124575"/>
            <a:ext cx="412750" cy="412750"/>
          </a:xfrm>
          <a:prstGeom prst="rect">
            <a:avLst/>
          </a:prstGeom>
        </p:spPr>
        <p:txBody>
          <a:bodyPr/>
          <a:lstStyle>
            <a:lvl1pPr>
              <a:defRPr/>
            </a:lvl1pPr>
          </a:lstStyle>
          <a:p>
            <a:pPr fontAlgn="base">
              <a:spcBef>
                <a:spcPct val="0"/>
              </a:spcBef>
              <a:spcAft>
                <a:spcPct val="0"/>
              </a:spcAft>
              <a:defRPr/>
            </a:pPr>
            <a:fld id="{4FC3D4FB-8FF8-4E18-97E9-417734AF03A1}" type="slidenum">
              <a:rPr lang="en-GB">
                <a:solidFill>
                  <a:prstClr val="black"/>
                </a:solidFill>
                <a:cs typeface="Arial" charset="0"/>
              </a:rPr>
              <a:pPr fontAlgn="base">
                <a:spcBef>
                  <a:spcPct val="0"/>
                </a:spcBef>
                <a:spcAft>
                  <a:spcPct val="0"/>
                </a:spcAft>
                <a:defRPr/>
              </a:pPr>
              <a:t>‹#›</a:t>
            </a:fld>
            <a:endParaRPr lang="en-GB" dirty="0">
              <a:solidFill>
                <a:prstClr val="black"/>
              </a:solidFill>
              <a:cs typeface="Arial" charset="0"/>
            </a:endParaRPr>
          </a:p>
        </p:txBody>
      </p:sp>
    </p:spTree>
    <p:extLst>
      <p:ext uri="{BB962C8B-B14F-4D97-AF65-F5344CB8AC3E}">
        <p14:creationId xmlns:p14="http://schemas.microsoft.com/office/powerpoint/2010/main" val="2257765508"/>
      </p:ext>
    </p:extLst>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pic>
        <p:nvPicPr>
          <p:cNvPr id="6" name="Picture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4313" y="1052736"/>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6"/>
          <p:cNvSpPr>
            <a:spLocks noGrp="1"/>
          </p:cNvSpPr>
          <p:nvPr>
            <p:ph type="title" hasCustomPrompt="1"/>
          </p:nvPr>
        </p:nvSpPr>
        <p:spPr bwMode="auto">
          <a:xfrm>
            <a:off x="323528" y="332656"/>
            <a:ext cx="295232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aseline="0"/>
            </a:lvl1pPr>
          </a:lstStyle>
          <a:p>
            <a:pPr lvl="0"/>
            <a:r>
              <a:rPr lang="en-US" dirty="0" smtClean="0"/>
              <a:t> EVERY DAY AT MINTEL</a:t>
            </a:r>
            <a:endParaRPr lang="en-GB" dirty="0" smtClean="0"/>
          </a:p>
        </p:txBody>
      </p:sp>
    </p:spTree>
    <p:extLst>
      <p:ext uri="{BB962C8B-B14F-4D97-AF65-F5344CB8AC3E}">
        <p14:creationId xmlns:p14="http://schemas.microsoft.com/office/powerpoint/2010/main" val="2277227192"/>
      </p:ext>
    </p:extLst>
  </p:cSld>
  <p:clrMapOvr>
    <a:masterClrMapping/>
  </p:clrMapOvr>
  <p:timing>
    <p:tnLst>
      <p:par>
        <p:cTn id="1" dur="indefinite" restart="never" nodeType="tmRoot"/>
      </p:par>
    </p:tnLst>
  </p:timing>
</p:sldLayout>
</file>

<file path=ppt/slideLayouts/slideLayout1704.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634159534"/>
      </p:ext>
    </p:extLst>
  </p:cSld>
  <p:clrMapOvr>
    <a:masterClrMapping/>
  </p:clrMapOvr>
  <p:timing>
    <p:tnLst>
      <p:par>
        <p:cTn id="1" dur="indefinite" restart="never" nodeType="tmRoot"/>
      </p:par>
    </p:tnLst>
  </p:timing>
</p:sldLayout>
</file>

<file path=ppt/slideLayouts/slideLayout1705.xml><?xml version="1.0" encoding="utf-8"?>
<p:sldLayout xmlns:a="http://schemas.openxmlformats.org/drawingml/2006/main" xmlns:r="http://schemas.openxmlformats.org/officeDocument/2006/relationships" xmlns:p="http://schemas.openxmlformats.org/presentationml/2006/main" preserve="1" userDrawn="1">
  <p:cSld name="5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1916832"/>
            <a:ext cx="7920880"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584023368"/>
      </p:ext>
    </p:extLst>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196038719"/>
      </p:ext>
    </p:extLst>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preserve="1" userDrawn="1">
  <p:cSld name="6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92088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50436925"/>
      </p:ext>
    </p:extLst>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021333430"/>
      </p:ext>
    </p:extLst>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preserve="1" userDrawn="1">
  <p:cSld name="7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787064180"/>
      </p:ext>
    </p:extLst>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6419056"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074937652"/>
      </p:ext>
    </p:extLst>
  </p:cSld>
  <p:clrMapOvr>
    <a:masterClrMapping/>
  </p:clrMapOvr>
</p:sldLayout>
</file>

<file path=ppt/slideLayouts/slideLayout1711.xml><?xml version="1.0" encoding="utf-8"?>
<p:sldLayout xmlns:a="http://schemas.openxmlformats.org/drawingml/2006/main" xmlns:r="http://schemas.openxmlformats.org/officeDocument/2006/relationships" xmlns:p="http://schemas.openxmlformats.org/presentationml/2006/main" preserve="1" userDrawn="1">
  <p:cSld name="8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6328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629189178"/>
      </p:ext>
    </p:extLst>
  </p:cSld>
  <p:clrMapOvr>
    <a:masterClrMapping/>
  </p:clrMapOvr>
</p:sldLayout>
</file>

<file path=ppt/slideLayouts/slideLayout1712.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204864"/>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80985580"/>
      </p:ext>
    </p:extLst>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preserve="1" userDrawn="1">
  <p:cSld name="9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Title Placeholder 6"/>
          <p:cNvSpPr>
            <a:spLocks noGrp="1"/>
          </p:cNvSpPr>
          <p:nvPr>
            <p:ph type="title" hasCustomPrompt="1"/>
          </p:nvPr>
        </p:nvSpPr>
        <p:spPr bwMode="auto">
          <a:xfrm>
            <a:off x="323528" y="1916832"/>
            <a:ext cx="784887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a:lvl1pPr>
          </a:lstStyle>
          <a:p>
            <a:pPr lvl="0"/>
            <a:r>
              <a:rPr lang="en-US" dirty="0" smtClean="0"/>
              <a:t> CLICK TO EDIT MASTER TITLE STYLE</a:t>
            </a:r>
            <a:endParaRPr lang="en-GB" dirty="0" smtClean="0"/>
          </a:p>
        </p:txBody>
      </p:sp>
    </p:spTree>
    <p:extLst>
      <p:ext uri="{BB962C8B-B14F-4D97-AF65-F5344CB8AC3E}">
        <p14:creationId xmlns:p14="http://schemas.microsoft.com/office/powerpoint/2010/main" val="3810914717"/>
      </p:ext>
    </p:extLst>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0"/>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1"/>
          </a:solidFill>
        </p:spPr>
        <p:txBody>
          <a:bodyPr/>
          <a:lstStyle>
            <a:lvl1pPr marL="144000" indent="0">
              <a:buNone/>
              <a:defRPr sz="1800" b="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053497524"/>
      </p:ext>
    </p:extLst>
  </p:cSld>
  <p:clrMapOvr>
    <a:masterClrMapping/>
  </p:clrMapOvr>
  <p:timing>
    <p:tnLst>
      <p:par>
        <p:cTn id="1" dur="indefinite" restart="never" nodeType="tmRoot"/>
      </p:par>
    </p:tnLst>
  </p:timing>
</p:sldLayout>
</file>

<file path=ppt/slideLayouts/slideLayout1715.xml><?xml version="1.0" encoding="utf-8"?>
<p:sldLayout xmlns:a="http://schemas.openxmlformats.org/drawingml/2006/main" xmlns:r="http://schemas.openxmlformats.org/officeDocument/2006/relationships" xmlns:p="http://schemas.openxmlformats.org/presentationml/2006/main" preserve="1" userDrawn="1">
  <p:cSld name="2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779813092"/>
      </p:ext>
    </p:extLst>
  </p:cSld>
  <p:clrMapOvr>
    <a:masterClrMapping/>
  </p:clrMapOvr>
  <p:timing>
    <p:tnLst>
      <p:par>
        <p:cTn id="1" dur="indefinite" restart="never" nodeType="tmRoot"/>
      </p:par>
    </p:tnLst>
  </p:timing>
</p:sldLayout>
</file>

<file path=ppt/slideLayouts/slideLayout1716.xml><?xml version="1.0" encoding="utf-8"?>
<p:sldLayout xmlns:a="http://schemas.openxmlformats.org/drawingml/2006/main" xmlns:r="http://schemas.openxmlformats.org/officeDocument/2006/relationships" xmlns:p="http://schemas.openxmlformats.org/presentationml/2006/main" preserve="1" userDrawn="1">
  <p:cSld name="11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marL="144000">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562356084"/>
      </p:ext>
    </p:extLst>
  </p:cSld>
  <p:clrMapOvr>
    <a:masterClrMapping/>
  </p:clrMapOvr>
  <p:timing>
    <p:tnLst>
      <p:par>
        <p:cTn id="1" dur="indefinite" restart="never" nodeType="tmRoot"/>
      </p:par>
    </p:tnLst>
  </p:timing>
</p:sldLayout>
</file>

<file path=ppt/slideLayouts/slideLayout1717.xml><?xml version="1.0" encoding="utf-8"?>
<p:sldLayout xmlns:a="http://schemas.openxmlformats.org/drawingml/2006/main" xmlns:r="http://schemas.openxmlformats.org/officeDocument/2006/relationships" xmlns:p="http://schemas.openxmlformats.org/presentationml/2006/main" preserve="1" userDrawn="1">
  <p:cSld name="6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328592" cy="360040"/>
          </a:xfrm>
          <a:solidFill>
            <a:schemeClr val="accent1"/>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328592"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328592" cy="360040"/>
          </a:xfrm>
          <a:solidFill>
            <a:schemeClr val="accent1"/>
          </a:solidFill>
        </p:spPr>
        <p:txBody>
          <a:bodyPr/>
          <a:lstStyle>
            <a:lvl1pPr marL="144000" indent="0">
              <a:buNone/>
              <a:defRPr sz="1800" b="1" baseline="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67277470"/>
      </p:ext>
    </p:extLst>
  </p:cSld>
  <p:clrMapOvr>
    <a:masterClrMapping/>
  </p:clrMapOvr>
  <p:timing>
    <p:tnLst>
      <p:par>
        <p:cTn id="1" dur="indefinite" restart="never" nodeType="tmRoot"/>
      </p:par>
    </p:tnLst>
  </p:timing>
</p:sldLayout>
</file>

<file path=ppt/slideLayouts/slideLayout1718.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17445595"/>
      </p:ext>
    </p:extLst>
  </p:cSld>
  <p:clrMapOvr>
    <a:masterClrMapping/>
  </p:clrMapOvr>
  <p:timing>
    <p:tnLst>
      <p:par>
        <p:cTn id="1" dur="indefinite" restart="never" nodeType="tmRoot"/>
      </p:par>
    </p:tnLst>
  </p:timing>
</p:sldLayout>
</file>

<file path=ppt/slideLayouts/slideLayout1719.xml><?xml version="1.0" encoding="utf-8"?>
<p:sldLayout xmlns:a="http://schemas.openxmlformats.org/drawingml/2006/main" xmlns:r="http://schemas.openxmlformats.org/officeDocument/2006/relationships" xmlns:p="http://schemas.openxmlformats.org/presentationml/2006/main" preserve="1" userDrawn="1">
  <p:cSld name="12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999640440"/>
      </p:ext>
    </p:extLst>
  </p:cSld>
  <p:clrMapOvr>
    <a:masterClrMapping/>
  </p:clrMapOvr>
  <p:timing>
    <p:tnLst>
      <p:par>
        <p:cTn id="1" dur="indefinite" restart="never" nodeType="tmRoot"/>
      </p:par>
    </p:tnLst>
  </p:timing>
</p:sldLayout>
</file>

<file path=ppt/slideLayouts/slideLayout1720.xml><?xml version="1.0" encoding="utf-8"?>
<p:sldLayout xmlns:a="http://schemas.openxmlformats.org/drawingml/2006/main" xmlns:r="http://schemas.openxmlformats.org/officeDocument/2006/relationships" xmlns:p="http://schemas.openxmlformats.org/presentationml/2006/main" preserve="1" userDrawn="1">
  <p:cSld name="19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2"/>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81831183"/>
      </p:ext>
    </p:extLst>
  </p:cSld>
  <p:clrMapOvr>
    <a:masterClrMapping/>
  </p:clrMapOvr>
  <p:timing>
    <p:tnLst>
      <p:par>
        <p:cTn id="1" dur="indefinite" restart="never" nodeType="tmRoot"/>
      </p:par>
    </p:tnLst>
  </p:timing>
</p:sldLayout>
</file>

<file path=ppt/slideLayouts/slideLayout1721.xml><?xml version="1.0" encoding="utf-8"?>
<p:sldLayout xmlns:a="http://schemas.openxmlformats.org/drawingml/2006/main" xmlns:r="http://schemas.openxmlformats.org/officeDocument/2006/relationships" xmlns:p="http://schemas.openxmlformats.org/presentationml/2006/main" preserve="1" userDrawn="1">
  <p:cSld name="7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2"/>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2833549"/>
      </p:ext>
    </p:extLst>
  </p:cSld>
  <p:clrMapOvr>
    <a:masterClrMapping/>
  </p:clrMapOvr>
  <p:timing>
    <p:tnLst>
      <p:par>
        <p:cTn id="1" dur="indefinite" restart="never" nodeType="tmRoot"/>
      </p:par>
    </p:tnLst>
  </p:timing>
</p:sldLayout>
</file>

<file path=ppt/slideLayouts/slideLayout1722.xml><?xml version="1.0" encoding="utf-8"?>
<p:sldLayout xmlns:a="http://schemas.openxmlformats.org/drawingml/2006/main" xmlns:r="http://schemas.openxmlformats.org/officeDocument/2006/relationships" xmlns:p="http://schemas.openxmlformats.org/presentationml/2006/main" preserve="1" userDrawn="1">
  <p:cSld name="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82453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824536"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408254403"/>
      </p:ext>
    </p:extLst>
  </p:cSld>
  <p:clrMapOvr>
    <a:masterClrMapping/>
  </p:clrMapOvr>
  <p:timing>
    <p:tnLst>
      <p:par>
        <p:cTn id="1" dur="indefinite" restart="never" nodeType="tmRoot"/>
      </p:par>
    </p:tnLst>
  </p:timing>
</p:sldLayout>
</file>

<file path=ppt/slideLayouts/slideLayout1723.xml><?xml version="1.0" encoding="utf-8"?>
<p:sldLayout xmlns:a="http://schemas.openxmlformats.org/drawingml/2006/main" xmlns:r="http://schemas.openxmlformats.org/officeDocument/2006/relationships" xmlns:p="http://schemas.openxmlformats.org/presentationml/2006/main" preserve="1" userDrawn="1">
  <p:cSld name="13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84576"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84576" cy="360040"/>
          </a:xfrm>
          <a:solidFill>
            <a:schemeClr val="accent3"/>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447459851"/>
      </p:ext>
    </p:extLst>
  </p:cSld>
  <p:clrMapOvr>
    <a:masterClrMapping/>
  </p:clrMapOvr>
  <p:timing>
    <p:tnLst>
      <p:par>
        <p:cTn id="1" dur="indefinite" restart="never" nodeType="tmRoot"/>
      </p:par>
    </p:tnLst>
  </p:timing>
</p:sldLayout>
</file>

<file path=ppt/slideLayouts/slideLayout1724.xml><?xml version="1.0" encoding="utf-8"?>
<p:sldLayout xmlns:a="http://schemas.openxmlformats.org/drawingml/2006/main" xmlns:r="http://schemas.openxmlformats.org/officeDocument/2006/relationships" xmlns:p="http://schemas.openxmlformats.org/presentationml/2006/main" preserve="1" userDrawn="1">
  <p:cSld name="16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3"/>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2721108717"/>
      </p:ext>
    </p:extLst>
  </p:cSld>
  <p:clrMapOvr>
    <a:masterClrMapping/>
  </p:clrMapOvr>
  <p:timing>
    <p:tnLst>
      <p:par>
        <p:cTn id="1" dur="indefinite" restart="never" nodeType="tmRoot"/>
      </p:par>
    </p:tnLst>
  </p:timing>
</p:sldLayout>
</file>

<file path=ppt/slideLayouts/slideLayout1725.xml><?xml version="1.0" encoding="utf-8"?>
<p:sldLayout xmlns:a="http://schemas.openxmlformats.org/drawingml/2006/main" xmlns:r="http://schemas.openxmlformats.org/officeDocument/2006/relationships" xmlns:p="http://schemas.openxmlformats.org/presentationml/2006/main" preserve="1" userDrawn="1">
  <p:cSld name="8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3"/>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88620144"/>
      </p:ext>
    </p:extLst>
  </p:cSld>
  <p:clrMapOvr>
    <a:masterClrMapping/>
  </p:clrMapOvr>
  <p:timing>
    <p:tnLst>
      <p:par>
        <p:cTn id="1" dur="indefinite" restart="never" nodeType="tmRoot"/>
      </p:par>
    </p:tnLst>
  </p:timing>
</p:sldLayout>
</file>

<file path=ppt/slideLayouts/slideLayout1726.xml><?xml version="1.0" encoding="utf-8"?>
<p:sldLayout xmlns:a="http://schemas.openxmlformats.org/drawingml/2006/main" xmlns:r="http://schemas.openxmlformats.org/officeDocument/2006/relationships" xmlns:p="http://schemas.openxmlformats.org/presentationml/2006/main" preserve="1" userDrawn="1">
  <p:cSld name="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276920636"/>
      </p:ext>
    </p:extLst>
  </p:cSld>
  <p:clrMapOvr>
    <a:masterClrMapping/>
  </p:clrMapOvr>
  <p:timing>
    <p:tnLst>
      <p:par>
        <p:cTn id="1" dur="indefinite" restart="never" nodeType="tmRoot"/>
      </p:par>
    </p:tnLst>
  </p:timing>
</p:sldLayout>
</file>

<file path=ppt/slideLayouts/slideLayout1727.xml><?xml version="1.0" encoding="utf-8"?>
<p:sldLayout xmlns:a="http://schemas.openxmlformats.org/drawingml/2006/main" xmlns:r="http://schemas.openxmlformats.org/officeDocument/2006/relationships" xmlns:p="http://schemas.openxmlformats.org/presentationml/2006/main" preserve="1" userDrawn="1">
  <p:cSld name="14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538220649"/>
      </p:ext>
    </p:extLst>
  </p:cSld>
  <p:clrMapOvr>
    <a:masterClrMapping/>
  </p:clrMapOvr>
  <p:timing>
    <p:tnLst>
      <p:par>
        <p:cTn id="1" dur="indefinite" restart="never" nodeType="tmRoot"/>
      </p:par>
    </p:tnLst>
  </p:timing>
</p:sldLayout>
</file>

<file path=ppt/slideLayouts/slideLayout1728.xml><?xml version="1.0" encoding="utf-8"?>
<p:sldLayout xmlns:a="http://schemas.openxmlformats.org/drawingml/2006/main" xmlns:r="http://schemas.openxmlformats.org/officeDocument/2006/relationships" xmlns:p="http://schemas.openxmlformats.org/presentationml/2006/main" preserve="1" userDrawn="1">
  <p:cSld name="17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
        <p:nvSpPr>
          <p:cNvPr id="5" name="Title Placeholder 6"/>
          <p:cNvSpPr>
            <a:spLocks noGrp="1"/>
          </p:cNvSpPr>
          <p:nvPr>
            <p:ph type="title" hasCustomPrompt="1"/>
          </p:nvPr>
        </p:nvSpPr>
        <p:spPr bwMode="auto">
          <a:xfrm>
            <a:off x="323528" y="2348880"/>
            <a:ext cx="5040560"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7" name="Content Placeholder 20"/>
          <p:cNvSpPr>
            <a:spLocks noGrp="1"/>
          </p:cNvSpPr>
          <p:nvPr>
            <p:ph sz="quarter" idx="14" hasCustomPrompt="1"/>
          </p:nvPr>
        </p:nvSpPr>
        <p:spPr>
          <a:xfrm>
            <a:off x="323528" y="3356992"/>
            <a:ext cx="5040560" cy="360040"/>
          </a:xfrm>
          <a:solidFill>
            <a:schemeClr val="accent4"/>
          </a:solidFill>
        </p:spPr>
        <p:txBody>
          <a:bodyPr/>
          <a:lstStyle>
            <a:lvl1pPr marL="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 CLICK TO EDIT MASTER TEXT STYLES</a:t>
            </a:r>
          </a:p>
        </p:txBody>
      </p:sp>
    </p:spTree>
    <p:extLst>
      <p:ext uri="{BB962C8B-B14F-4D97-AF65-F5344CB8AC3E}">
        <p14:creationId xmlns:p14="http://schemas.microsoft.com/office/powerpoint/2010/main" val="1372075191"/>
      </p:ext>
    </p:extLst>
  </p:cSld>
  <p:clrMapOvr>
    <a:masterClrMapping/>
  </p:clrMapOvr>
  <p:timing>
    <p:tnLst>
      <p:par>
        <p:cTn id="1" dur="indefinite" restart="never" nodeType="tmRoot"/>
      </p:par>
    </p:tnLst>
  </p:timing>
</p:sldLayout>
</file>

<file path=ppt/slideLayouts/slideLayout1729.xml><?xml version="1.0" encoding="utf-8"?>
<p:sldLayout xmlns:a="http://schemas.openxmlformats.org/drawingml/2006/main" xmlns:r="http://schemas.openxmlformats.org/officeDocument/2006/relationships" xmlns:p="http://schemas.openxmlformats.org/presentationml/2006/main" preserve="1" userDrawn="1">
  <p:cSld name="9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08512" cy="346075"/>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08512" cy="360040"/>
          </a:xfrm>
          <a:solidFill>
            <a:schemeClr val="accent4"/>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60627550"/>
      </p:ext>
    </p:extLst>
  </p:cSld>
  <p:clrMapOvr>
    <a:masterClrMapping/>
  </p:clrMapOvr>
  <p:timing>
    <p:tnLst>
      <p:par>
        <p:cTn id="1" dur="indefinite" restart="never" nodeType="tmRoot"/>
      </p:par>
    </p:tnLst>
  </p:timing>
</p:sldLayout>
</file>

<file path=ppt/slideLayouts/slideLayout1730.xml><?xml version="1.0" encoding="utf-8"?>
<p:sldLayout xmlns:a="http://schemas.openxmlformats.org/drawingml/2006/main" xmlns:r="http://schemas.openxmlformats.org/officeDocument/2006/relationships" xmlns:p="http://schemas.openxmlformats.org/presentationml/2006/main" preserve="1" userDrawn="1">
  <p:cSld name="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75252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752528"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1120976759"/>
      </p:ext>
    </p:extLst>
  </p:cSld>
  <p:clrMapOvr>
    <a:masterClrMapping/>
  </p:clrMapOvr>
  <p:timing>
    <p:tnLst>
      <p:par>
        <p:cTn id="1" dur="indefinite" restart="never" nodeType="tmRoot"/>
      </p:par>
    </p:tnLst>
  </p:timing>
</p:sldLayout>
</file>

<file path=ppt/slideLayouts/slideLayout1731.xml><?xml version="1.0" encoding="utf-8"?>
<p:sldLayout xmlns:a="http://schemas.openxmlformats.org/drawingml/2006/main" xmlns:r="http://schemas.openxmlformats.org/officeDocument/2006/relationships" xmlns:p="http://schemas.openxmlformats.org/presentationml/2006/main" preserve="1" userDrawn="1">
  <p:cSld name="15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351927924"/>
      </p:ext>
    </p:extLst>
  </p:cSld>
  <p:clrMapOvr>
    <a:masterClrMapping/>
  </p:clrMapOvr>
  <p:timing>
    <p:tnLst>
      <p:par>
        <p:cTn id="1" dur="indefinite" restart="never" nodeType="tmRoot"/>
      </p:par>
    </p:tnLst>
  </p:timing>
</p:sldLayout>
</file>

<file path=ppt/slideLayouts/slideLayout1732.xml><?xml version="1.0" encoding="utf-8"?>
<p:sldLayout xmlns:a="http://schemas.openxmlformats.org/drawingml/2006/main" xmlns:r="http://schemas.openxmlformats.org/officeDocument/2006/relationships" xmlns:p="http://schemas.openxmlformats.org/presentationml/2006/main" preserve="1" userDrawn="1">
  <p:cSld name="18_Content">
    <p:spTree>
      <p:nvGrpSpPr>
        <p:cNvPr id="1" name=""/>
        <p:cNvGrpSpPr/>
        <p:nvPr/>
      </p:nvGrpSpPr>
      <p:grpSpPr>
        <a:xfrm>
          <a:off x="0" y="0"/>
          <a:ext cx="0" cy="0"/>
          <a:chOff x="0" y="0"/>
          <a:chExt cx="0" cy="0"/>
        </a:xfrm>
      </p:grpSpPr>
      <p:pic>
        <p:nvPicPr>
          <p:cNvPr id="6" name="Picture 8"/>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11560" y="1268760"/>
            <a:ext cx="8333443" cy="4085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Content Placeholder 20"/>
          <p:cNvSpPr>
            <a:spLocks noGrp="1"/>
          </p:cNvSpPr>
          <p:nvPr>
            <p:ph sz="quarter" idx="13" hasCustomPrompt="1"/>
          </p:nvPr>
        </p:nvSpPr>
        <p:spPr>
          <a:xfrm>
            <a:off x="323528" y="2852936"/>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5112568"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5112568" cy="360040"/>
          </a:xfrm>
          <a:solidFill>
            <a:schemeClr val="accent6"/>
          </a:solidFill>
        </p:spPr>
        <p:txBody>
          <a:bodyPr/>
          <a:lstStyle>
            <a:lvl1pPr marL="144000" indent="0">
              <a:buNone/>
              <a:defRPr sz="1800" b="1">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Tree>
    <p:extLst>
      <p:ext uri="{BB962C8B-B14F-4D97-AF65-F5344CB8AC3E}">
        <p14:creationId xmlns:p14="http://schemas.microsoft.com/office/powerpoint/2010/main" val="710218090"/>
      </p:ext>
    </p:extLst>
  </p:cSld>
  <p:clrMapOvr>
    <a:masterClrMapping/>
  </p:clrMapOvr>
  <p:timing>
    <p:tnLst>
      <p:par>
        <p:cTn id="1" dur="indefinite" restart="never" nodeType="tmRoot"/>
      </p:par>
    </p:tnLst>
  </p:timing>
</p:sldLayout>
</file>

<file path=ppt/slideLayouts/slideLayout1733.xml><?xml version="1.0" encoding="utf-8"?>
<p:sldLayout xmlns:a="http://schemas.openxmlformats.org/drawingml/2006/main" xmlns:r="http://schemas.openxmlformats.org/officeDocument/2006/relationships" xmlns:p="http://schemas.openxmlformats.org/presentationml/2006/main" preserve="1" userDrawn="1">
  <p:cSld name="10_Content">
    <p:spTree>
      <p:nvGrpSpPr>
        <p:cNvPr id="1" name=""/>
        <p:cNvGrpSpPr/>
        <p:nvPr/>
      </p:nvGrpSpPr>
      <p:grpSpPr>
        <a:xfrm>
          <a:off x="0" y="0"/>
          <a:ext cx="0" cy="0"/>
          <a:chOff x="0" y="0"/>
          <a:chExt cx="0" cy="0"/>
        </a:xfrm>
      </p:grpSpPr>
      <p:sp>
        <p:nvSpPr>
          <p:cNvPr id="4" name="Content Placeholder 20"/>
          <p:cNvSpPr>
            <a:spLocks noGrp="1"/>
          </p:cNvSpPr>
          <p:nvPr>
            <p:ph sz="quarter" idx="13" hasCustomPrompt="1"/>
          </p:nvPr>
        </p:nvSpPr>
        <p:spPr>
          <a:xfrm>
            <a:off x="323528" y="2852936"/>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5" name="Title Placeholder 6"/>
          <p:cNvSpPr>
            <a:spLocks noGrp="1"/>
          </p:cNvSpPr>
          <p:nvPr>
            <p:ph type="title" hasCustomPrompt="1"/>
          </p:nvPr>
        </p:nvSpPr>
        <p:spPr bwMode="auto">
          <a:xfrm>
            <a:off x="323528" y="2348880"/>
            <a:ext cx="4680520" cy="346075"/>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7" name="Content Placeholder 20"/>
          <p:cNvSpPr>
            <a:spLocks noGrp="1"/>
          </p:cNvSpPr>
          <p:nvPr>
            <p:ph sz="quarter" idx="14" hasCustomPrompt="1"/>
          </p:nvPr>
        </p:nvSpPr>
        <p:spPr>
          <a:xfrm>
            <a:off x="323528" y="3356992"/>
            <a:ext cx="4680520" cy="360040"/>
          </a:xfrm>
          <a:solidFill>
            <a:schemeClr val="accent6"/>
          </a:solidFill>
        </p:spPr>
        <p:txBody>
          <a:bodyPr/>
          <a:lstStyle>
            <a:lvl1pPr marL="144000" indent="0">
              <a:buNone/>
              <a:defRPr sz="1800">
                <a:solidFill>
                  <a:schemeClr val="bg1"/>
                </a:solidFill>
              </a:defRPr>
            </a:lvl1pPr>
            <a:lvl2pPr marL="176213" indent="0">
              <a:buNone/>
              <a:defRPr sz="1800">
                <a:solidFill>
                  <a:schemeClr val="bg1"/>
                </a:solidFill>
              </a:defRPr>
            </a:lvl2pPr>
            <a:lvl3pPr marL="536575" indent="0">
              <a:buNone/>
              <a:defRPr sz="1800">
                <a:solidFill>
                  <a:schemeClr val="bg1"/>
                </a:solidFill>
              </a:defRPr>
            </a:lvl3pPr>
            <a:lvl4pPr marL="896937" indent="0">
              <a:buNone/>
              <a:defRPr sz="1800">
                <a:solidFill>
                  <a:schemeClr val="bg1"/>
                </a:solidFill>
              </a:defRPr>
            </a:lvl4pPr>
            <a:lvl5pPr marL="1258887" indent="0">
              <a:buNone/>
              <a:defRPr sz="1800">
                <a:solidFill>
                  <a:schemeClr val="bg1"/>
                </a:solidFill>
              </a:defRPr>
            </a:lvl5pPr>
          </a:lstStyle>
          <a:p>
            <a:pPr lvl="0"/>
            <a:r>
              <a:rPr lang="en-US" dirty="0" smtClean="0"/>
              <a:t>CLICK TO EDIT MASTER TEXT STYLES</a:t>
            </a:r>
          </a:p>
        </p:txBody>
      </p:sp>
      <p:sp>
        <p:nvSpPr>
          <p:cNvPr id="6" name="Content Placeholder 20"/>
          <p:cNvSpPr>
            <a:spLocks noGrp="1"/>
          </p:cNvSpPr>
          <p:nvPr>
            <p:ph sz="quarter" idx="15"/>
          </p:nvPr>
        </p:nvSpPr>
        <p:spPr>
          <a:xfrm>
            <a:off x="323528" y="3861048"/>
            <a:ext cx="6552728" cy="2304256"/>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46378526"/>
      </p:ext>
    </p:extLst>
  </p:cSld>
  <p:clrMapOvr>
    <a:masterClrMapping/>
  </p:clrMapOvr>
  <p:timing>
    <p:tnLst>
      <p:par>
        <p:cTn id="1" dur="indefinite" restart="never" nodeType="tmRoot"/>
      </p:par>
    </p:tnLst>
  </p:timing>
</p:sldLayout>
</file>

<file path=ppt/slideLayouts/slideLayout1734.xml><?xml version="1.0" encoding="utf-8"?>
<p:sldLayout xmlns:a="http://schemas.openxmlformats.org/drawingml/2006/main" xmlns:r="http://schemas.openxmlformats.org/officeDocument/2006/relationships" xmlns:p="http://schemas.openxmlformats.org/presentationml/2006/main" preserve="1"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11806826"/>
      </p:ext>
    </p:extLst>
  </p:cSld>
  <p:clrMapOvr>
    <a:masterClrMapping/>
  </p:clrMapOvr>
  <p:timing>
    <p:tnLst>
      <p:par>
        <p:cTn id="1" dur="indefinite" restart="never" nodeType="tmRoot"/>
      </p:par>
    </p:tnLst>
  </p:timing>
</p:sldLayout>
</file>

<file path=ppt/slideLayouts/slideLayout1735.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39327652"/>
      </p:ext>
    </p:extLst>
  </p:cSld>
  <p:clrMapOvr>
    <a:masterClrMapping/>
  </p:clrMapOvr>
  <p:timing>
    <p:tnLst>
      <p:par>
        <p:cTn id="1" dur="indefinite" restart="never" nodeType="tmRoot"/>
      </p:par>
    </p:tnLst>
  </p:timing>
</p:sldLayout>
</file>

<file path=ppt/slideLayouts/slideLayout1736.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82011410"/>
      </p:ext>
    </p:extLst>
  </p:cSld>
  <p:clrMapOvr>
    <a:masterClrMapping/>
  </p:clrMapOvr>
  <p:timing>
    <p:tnLst>
      <p:par>
        <p:cTn id="1" dur="indefinite" restart="never" nodeType="tmRoot"/>
      </p:par>
    </p:tnLst>
  </p:timing>
</p:sldLayout>
</file>

<file path=ppt/slideLayouts/slideLayout1737.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283602857"/>
      </p:ext>
    </p:extLst>
  </p:cSld>
  <p:clrMapOvr>
    <a:masterClrMapping/>
  </p:clrMapOvr>
  <p:timing>
    <p:tnLst>
      <p:par>
        <p:cTn id="1" dur="indefinite" restart="never" nodeType="tmRoot"/>
      </p:par>
    </p:tnLst>
  </p:timing>
</p:sldLayout>
</file>

<file path=ppt/slideLayouts/slideLayout1738.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19716498"/>
      </p:ext>
    </p:extLst>
  </p:cSld>
  <p:clrMapOvr>
    <a:masterClrMapping/>
  </p:clrMapOvr>
  <p:timing>
    <p:tnLst>
      <p:par>
        <p:cTn id="1" dur="indefinite" restart="never" nodeType="tmRoot"/>
      </p:par>
    </p:tnLst>
  </p:timing>
</p:sldLayout>
</file>

<file path=ppt/slideLayouts/slideLayout1739.xml><?xml version="1.0" encoding="utf-8"?>
<p:sldLayout xmlns:a="http://schemas.openxmlformats.org/drawingml/2006/main" xmlns:r="http://schemas.openxmlformats.org/officeDocument/2006/relationships" xmlns:p="http://schemas.openxmlformats.org/presentationml/2006/main" preserve="1"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52843924"/>
      </p:ext>
    </p:extLst>
  </p:cSld>
  <p:clrMapOvr>
    <a:masterClrMapping/>
  </p:clrMapOvr>
  <p:timing>
    <p:tnLst>
      <p:par>
        <p:cTn id="1" dur="indefinite" restart="never" nodeType="tmRoot"/>
      </p:par>
    </p:tnLst>
  </p:timing>
</p:sldLayout>
</file>

<file path=ppt/slideLayouts/slideLayout1740.xml><?xml version="1.0" encoding="utf-8"?>
<p:sldLayout xmlns:a="http://schemas.openxmlformats.org/drawingml/2006/main" xmlns:r="http://schemas.openxmlformats.org/officeDocument/2006/relationships" xmlns:p="http://schemas.openxmlformats.org/presentationml/2006/main" preserve="1" userDrawn="1">
  <p:cSld name="16_Content (No line)">
    <p:spTree>
      <p:nvGrpSpPr>
        <p:cNvPr id="1" name=""/>
        <p:cNvGrpSpPr/>
        <p:nvPr/>
      </p:nvGrpSpPr>
      <p:grpSpPr>
        <a:xfrm>
          <a:off x="0" y="0"/>
          <a:ext cx="0" cy="0"/>
          <a:chOff x="0" y="0"/>
          <a:chExt cx="0" cy="0"/>
        </a:xfrm>
      </p:grpSpPr>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8674659"/>
      </p:ext>
    </p:extLst>
  </p:cSld>
  <p:clrMapOvr>
    <a:masterClrMapping/>
  </p:clrMapOvr>
  <p:timing>
    <p:tnLst>
      <p:par>
        <p:cT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preserve="1" userDrawn="1">
  <p:cSld name="17_Content (No line)">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94659187"/>
      </p:ext>
    </p:extLst>
  </p:cSld>
  <p:clrMapOvr>
    <a:masterClrMapping/>
  </p:clrMapOvr>
  <p:timing>
    <p:tnLst>
      <p:par>
        <p:cT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preserve="1" userDrawn="1">
  <p:cSld name="1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1996724"/>
      </p:ext>
    </p:extLst>
  </p:cSld>
  <p:clrMapOvr>
    <a:masterClrMapping/>
  </p:clrMapOvr>
  <p:timing>
    <p:tnLst>
      <p:par>
        <p:cTn id="1" dur="indefinite" restart="never" nodeType="tmRoot"/>
      </p:par>
    </p:tnLst>
  </p:timing>
</p:sldLayout>
</file>

<file path=ppt/slideLayouts/slideLayout1743.xml><?xml version="1.0" encoding="utf-8"?>
<p:sldLayout xmlns:a="http://schemas.openxmlformats.org/drawingml/2006/main" xmlns:r="http://schemas.openxmlformats.org/officeDocument/2006/relationships" xmlns:p="http://schemas.openxmlformats.org/presentationml/2006/main" preserve="1" userDrawn="1">
  <p:cSld name="19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1546717"/>
      </p:ext>
    </p:extLst>
  </p:cSld>
  <p:clrMapOvr>
    <a:masterClrMapping/>
  </p:clrMapOvr>
  <p:timing>
    <p:tnLst>
      <p:par>
        <p:cTn id="1" dur="indefinite" restart="never" nodeType="tmRoot"/>
      </p:par>
    </p:tnLst>
  </p:timing>
</p:sldLayout>
</file>

<file path=ppt/slideLayouts/slideLayout1744.xml><?xml version="1.0" encoding="utf-8"?>
<p:sldLayout xmlns:a="http://schemas.openxmlformats.org/drawingml/2006/main" xmlns:r="http://schemas.openxmlformats.org/officeDocument/2006/relationships" xmlns:p="http://schemas.openxmlformats.org/presentationml/2006/main" preserve="1" userDrawn="1">
  <p:cSld name="1_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7" name="Text Placeholder 7"/>
          <p:cNvSpPr>
            <a:spLocks noGrp="1"/>
          </p:cNvSpPr>
          <p:nvPr>
            <p:ph idx="11"/>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ext Placeholder 7"/>
          <p:cNvSpPr>
            <a:spLocks noGrp="1"/>
          </p:cNvSpPr>
          <p:nvPr>
            <p:ph idx="12"/>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852598418"/>
      </p:ext>
    </p:extLst>
  </p:cSld>
  <p:clrMapOvr>
    <a:masterClrMapping/>
  </p:clrMapOvr>
  <p:timing>
    <p:tnLst>
      <p:par>
        <p:cTn id="1" dur="indefinite" restart="never" nodeType="tmRoot"/>
      </p:par>
    </p:tnLst>
  </p:timing>
</p:sldLayout>
</file>

<file path=ppt/slideLayouts/slideLayout1745.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14" name="Text Placeholder 7"/>
          <p:cNvSpPr>
            <a:spLocks noGrp="1"/>
          </p:cNvSpPr>
          <p:nvPr>
            <p:ph idx="15"/>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4"/>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61729673"/>
      </p:ext>
    </p:extLst>
  </p:cSld>
  <p:clrMapOvr>
    <a:masterClrMapping/>
  </p:clrMapOvr>
  <p:timing>
    <p:tnLst>
      <p:par>
        <p:cTn id="1" dur="indefinite" restart="never" nodeType="tmRoot"/>
      </p:par>
    </p:tnLst>
  </p:timing>
</p:sldLayout>
</file>

<file path=ppt/slideLayouts/slideLayout1746.xml><?xml version="1.0" encoding="utf-8"?>
<p:sldLayout xmlns:a="http://schemas.openxmlformats.org/drawingml/2006/main" xmlns:r="http://schemas.openxmlformats.org/officeDocument/2006/relationships" xmlns:p="http://schemas.openxmlformats.org/presentationml/2006/main" preserve="1" userDrawn="1">
  <p:cSld name="6_Content (No line)">
    <p:spTree>
      <p:nvGrpSpPr>
        <p:cNvPr id="1" name=""/>
        <p:cNvGrpSpPr/>
        <p:nvPr/>
      </p:nvGrpSpPr>
      <p:grpSpPr>
        <a:xfrm>
          <a:off x="0" y="0"/>
          <a:ext cx="0" cy="0"/>
          <a:chOff x="0" y="0"/>
          <a:chExt cx="0" cy="0"/>
        </a:xfrm>
      </p:grpSpPr>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5625590"/>
      </p:ext>
    </p:extLst>
  </p:cSld>
  <p:clrMapOvr>
    <a:masterClrMapping/>
  </p:clrMapOvr>
  <p:timing>
    <p:tnLst>
      <p:par>
        <p:cTn id="1" dur="indefinite" restart="never" nodeType="tmRoot"/>
      </p:par>
    </p:tnLst>
  </p:timing>
</p:sldLayout>
</file>

<file path=ppt/slideLayouts/slideLayout1747.xml><?xml version="1.0" encoding="utf-8"?>
<p:sldLayout xmlns:a="http://schemas.openxmlformats.org/drawingml/2006/main" xmlns:r="http://schemas.openxmlformats.org/officeDocument/2006/relationships" xmlns:p="http://schemas.openxmlformats.org/presentationml/2006/main" preserve="1" userDrawn="1">
  <p:cSld name="7_Content (No line)">
    <p:spTree>
      <p:nvGrpSpPr>
        <p:cNvPr id="1" name=""/>
        <p:cNvGrpSpPr/>
        <p:nvPr/>
      </p:nvGrpSpPr>
      <p:grpSpPr>
        <a:xfrm>
          <a:off x="0" y="0"/>
          <a:ext cx="0" cy="0"/>
          <a:chOff x="0" y="0"/>
          <a:chExt cx="0" cy="0"/>
        </a:xfrm>
      </p:grpSpPr>
      <p:sp>
        <p:nvSpPr>
          <p:cNvPr id="15"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4"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867196333"/>
      </p:ext>
    </p:extLst>
  </p:cSld>
  <p:clrMapOvr>
    <a:masterClrMapping/>
  </p:clrMapOvr>
  <p:timing>
    <p:tnLst>
      <p:par>
        <p:cTn id="1" dur="indefinite" restart="never" nodeType="tmRoot"/>
      </p:par>
    </p:tnLst>
  </p:timing>
</p:sldLayout>
</file>

<file path=ppt/slideLayouts/slideLayout1748.xml><?xml version="1.0" encoding="utf-8"?>
<p:sldLayout xmlns:a="http://schemas.openxmlformats.org/drawingml/2006/main" xmlns:r="http://schemas.openxmlformats.org/officeDocument/2006/relationships" xmlns:p="http://schemas.openxmlformats.org/presentationml/2006/main" preserve="1" userDrawn="1">
  <p:cSld name="8_Content (No line)">
    <p:spTree>
      <p:nvGrpSpPr>
        <p:cNvPr id="1" name=""/>
        <p:cNvGrpSpPr/>
        <p:nvPr/>
      </p:nvGrpSpPr>
      <p:grpSpPr>
        <a:xfrm>
          <a:off x="0" y="0"/>
          <a:ext cx="0" cy="0"/>
          <a:chOff x="0" y="0"/>
          <a:chExt cx="0" cy="0"/>
        </a:xfrm>
      </p:grpSpPr>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4" name="Text Placeholder 7"/>
          <p:cNvSpPr>
            <a:spLocks noGrp="1"/>
          </p:cNvSpPr>
          <p:nvPr>
            <p:ph idx="21"/>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5" name="Text Placeholder 7"/>
          <p:cNvSpPr>
            <a:spLocks noGrp="1"/>
          </p:cNvSpPr>
          <p:nvPr>
            <p:ph idx="20"/>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6"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470923574"/>
      </p:ext>
    </p:extLst>
  </p:cSld>
  <p:clrMapOvr>
    <a:masterClrMapping/>
  </p:clrMapOvr>
  <p:timing>
    <p:tnLst>
      <p:par>
        <p:cTn id="1" dur="indefinite" restart="never" nodeType="tmRoot"/>
      </p:par>
    </p:tnLst>
  </p:timing>
</p:sldLayout>
</file>

<file path=ppt/slideLayouts/slideLayout1749.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86837005"/>
      </p:ext>
    </p:extLst>
  </p:cSld>
  <p:clrMapOvr>
    <a:masterClrMapping/>
  </p:clrMapOvr>
  <p:timing>
    <p:tnLst>
      <p:par>
        <p:cTn id="1" dur="indefinite" restart="never" nodeType="tmRoot"/>
      </p:par>
    </p:tnLst>
  </p:timing>
</p:sldLayout>
</file>

<file path=ppt/slideLayouts/slideLayout1750.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96299140"/>
      </p:ext>
    </p:extLst>
  </p:cSld>
  <p:clrMapOvr>
    <a:masterClrMapping/>
  </p:clrMapOvr>
  <p:timing>
    <p:tnLst>
      <p:par>
        <p:cTn id="1" dur="indefinite" restart="never" nodeType="tmRoot"/>
      </p:par>
    </p:tnLst>
  </p:timing>
</p:sldLayout>
</file>

<file path=ppt/slideLayouts/slideLayout1751.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7327262"/>
      </p:ext>
    </p:extLst>
  </p:cSld>
  <p:clrMapOvr>
    <a:masterClrMapping/>
  </p:clrMapOvr>
  <p:timing>
    <p:tnLst>
      <p:par>
        <p:cT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33044133"/>
      </p:ext>
    </p:extLst>
  </p:cSld>
  <p:clrMapOvr>
    <a:masterClrMapping/>
  </p:clrMapOvr>
  <p:timing>
    <p:tnLst>
      <p:par>
        <p:cT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solidFill>
                  <a:schemeClr val="bg1"/>
                </a:solidFill>
              </a:defRPr>
            </a:lvl1pPr>
          </a:lstStyle>
          <a:p>
            <a:pPr lvl="0"/>
            <a:r>
              <a:rPr lang="en-US" dirty="0" smtClean="0"/>
              <a:t> 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70120776"/>
      </p:ext>
    </p:extLst>
  </p:cSld>
  <p:clrMapOvr>
    <a:masterClrMapping/>
  </p:clrMapOvr>
  <p:timing>
    <p:tnLst>
      <p:par>
        <p:cTn id="1" dur="indefinite" restart="never" nodeType="tmRoot"/>
      </p:par>
    </p:tnLst>
  </p:timing>
</p:sldLayout>
</file>

<file path=ppt/slideLayouts/slideLayout1754.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259522652"/>
      </p:ext>
    </p:extLst>
  </p:cSld>
  <p:clrMapOvr>
    <a:masterClrMapping/>
  </p:clrMapOvr>
  <p:timing>
    <p:tnLst>
      <p:par>
        <p:cTn id="1" dur="indefinite" restart="never" nodeType="tmRoot"/>
      </p:par>
    </p:tnLst>
  </p:timing>
</p:sldLayout>
</file>

<file path=ppt/slideLayouts/slideLayout1755.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1882242"/>
      </p:ext>
    </p:extLst>
  </p:cSld>
  <p:clrMapOvr>
    <a:masterClrMapping/>
  </p:clrMapOvr>
  <p:timing>
    <p:tnLst>
      <p:par>
        <p:cTn id="1" dur="indefinite" restart="never" nodeType="tmRoot"/>
      </p:par>
    </p:tnLst>
  </p:timing>
</p:sldLayout>
</file>

<file path=ppt/slideLayouts/slideLayout1756.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57691010"/>
      </p:ext>
    </p:extLst>
  </p:cSld>
  <p:clrMapOvr>
    <a:masterClrMapping/>
  </p:clrMapOvr>
  <p:timing>
    <p:tnLst>
      <p:par>
        <p:cTn id="1" dur="indefinite" restart="never" nodeType="tmRoot"/>
      </p:par>
    </p:tnLst>
  </p:timing>
</p:sldLayout>
</file>

<file path=ppt/slideLayouts/slideLayout1757.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41391355"/>
      </p:ext>
    </p:extLst>
  </p:cSld>
  <p:clrMapOvr>
    <a:masterClrMapping/>
  </p:clrMapOvr>
</p:sldLayout>
</file>

<file path=ppt/slideLayouts/slideLayout1758.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529" y="1412875"/>
            <a:ext cx="1943422" cy="165608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175605"/>
            <a:ext cx="1943422" cy="29897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5185952"/>
      </p:ext>
    </p:extLst>
  </p:cSld>
  <p:clrMapOvr>
    <a:masterClrMapping/>
  </p:clrMapOvr>
  <p:timing>
    <p:tnLst>
      <p:par>
        <p:cTn id="1" dur="indefinite" restart="never" nodeType="tmRoot"/>
      </p:par>
    </p:tnLst>
  </p:timing>
</p:sldLayout>
</file>

<file path=ppt/slideLayouts/slideLayout1759.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08700805"/>
      </p:ext>
    </p:extLst>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529" y="1412875"/>
            <a:ext cx="1943422" cy="230177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529" y="3863529"/>
            <a:ext cx="1943422" cy="23017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41417134"/>
      </p:ext>
    </p:extLst>
  </p:cSld>
  <p:clrMapOvr>
    <a:masterClrMapping/>
  </p:clrMapOvr>
</p:sldLayout>
</file>

<file path=ppt/slideLayouts/slideLayout1761.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4648855"/>
      </p:ext>
    </p:extLst>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42549310"/>
      </p:ext>
    </p:extLst>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29788966"/>
      </p:ext>
    </p:extLst>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18595264"/>
      </p:ext>
    </p:extLst>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529" y="1412874"/>
            <a:ext cx="2808610"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91094000"/>
      </p:ext>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preserve="1" userDrawn="1">
  <p:cSld name="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31451325"/>
      </p:ext>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preserve="1" userDrawn="1">
  <p:cSld name="1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96921474"/>
      </p:ext>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preserve="1" userDrawn="1">
  <p:cSld name="2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89372940"/>
      </p:ext>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preserve="1" userDrawn="1">
  <p:cSld name="3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25146692"/>
      </p:ext>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preserve="1" userDrawn="1">
  <p:cSld name="4_Pull-out (magenta)">
    <p:spTree>
      <p:nvGrpSpPr>
        <p:cNvPr id="1" name=""/>
        <p:cNvGrpSpPr/>
        <p:nvPr/>
      </p:nvGrpSpPr>
      <p:grpSpPr>
        <a:xfrm>
          <a:off x="0" y="0"/>
          <a:ext cx="0" cy="0"/>
          <a:chOff x="0" y="0"/>
          <a:chExt cx="0" cy="0"/>
        </a:xfrm>
      </p:grpSpPr>
      <p:sp>
        <p:nvSpPr>
          <p:cNvPr id="6" name="Rectangle 5"/>
          <p:cNvSpPr/>
          <p:nvPr/>
        </p:nvSpPr>
        <p:spPr>
          <a:xfrm>
            <a:off x="323529" y="1412874"/>
            <a:ext cx="1943422" cy="475242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2339690" y="1407125"/>
            <a:ext cx="6408774" cy="4758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28" y="1484312"/>
            <a:ext cx="1795386"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0688489"/>
      </p:ext>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95785275"/>
      </p:ext>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11398597"/>
      </p:ext>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19271290"/>
      </p:ext>
    </p:extLst>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53496733"/>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4989" y="1412874"/>
            <a:ext cx="3673475" cy="230415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4989" y="3859972"/>
            <a:ext cx="3673475" cy="230568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 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47952201"/>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7" name="Rectangle 6"/>
          <p:cNvSpPr/>
          <p:nvPr/>
        </p:nvSpPr>
        <p:spPr>
          <a:xfrm>
            <a:off x="6156176" y="1772816"/>
            <a:ext cx="2636837" cy="346112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57550"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userDrawn="1"/>
        </p:nvSpPr>
        <p:spPr>
          <a:xfrm>
            <a:off x="368958" y="1773609"/>
            <a:ext cx="2635250" cy="3459261"/>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26900484"/>
      </p:ext>
    </p:extLst>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preserve="1" userDrawn="1">
  <p:cSld name="1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04548839"/>
      </p:ext>
    </p:extLst>
  </p:cSld>
  <p:clrMapOvr>
    <a:masterClrMapping/>
  </p:clrMapOvr>
  <p:timing>
    <p:tnLst>
      <p:par>
        <p:cTn id="1" dur="indefinite" restart="never" nodeType="tmRoot"/>
      </p:par>
    </p:tnLst>
  </p:timing>
</p:sldLayout>
</file>

<file path=ppt/slideLayouts/slideLayout1778.xml><?xml version="1.0" encoding="utf-8"?>
<p:sldLayout xmlns:a="http://schemas.openxmlformats.org/drawingml/2006/main" xmlns:r="http://schemas.openxmlformats.org/officeDocument/2006/relationships" xmlns:p="http://schemas.openxmlformats.org/presentationml/2006/main" preserve="1" userDrawn="1">
  <p:cSld name="2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Rectangle 14"/>
          <p:cNvSpPr/>
          <p:nvPr userDrawn="1"/>
        </p:nvSpPr>
        <p:spPr>
          <a:xfrm>
            <a:off x="6156176" y="1772816"/>
            <a:ext cx="2636837" cy="346112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userDrawn="1"/>
        </p:nvSpPr>
        <p:spPr>
          <a:xfrm>
            <a:off x="3257550"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userDrawn="1"/>
        </p:nvSpPr>
        <p:spPr>
          <a:xfrm>
            <a:off x="368958" y="1773609"/>
            <a:ext cx="2635250" cy="3459261"/>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95960257"/>
      </p:ext>
    </p:extLst>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preserve="1" userDrawn="1">
  <p:cSld name="3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userDrawn="1"/>
        </p:nvSpPr>
        <p:spPr>
          <a:xfrm>
            <a:off x="3257550"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368958" y="1773609"/>
            <a:ext cx="2635250" cy="3459261"/>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71582714"/>
      </p:ext>
    </p:extLst>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preserve="1" userDrawn="1">
  <p:cSld name="4_Bullet boxes x 3 (gradients)">
    <p:spTree>
      <p:nvGrpSpPr>
        <p:cNvPr id="1" name=""/>
        <p:cNvGrpSpPr/>
        <p:nvPr/>
      </p:nvGrpSpPr>
      <p:grpSpPr>
        <a:xfrm>
          <a:off x="0" y="0"/>
          <a:ext cx="0" cy="0"/>
          <a:chOff x="0" y="0"/>
          <a:chExt cx="0" cy="0"/>
        </a:xfrm>
      </p:grpSpPr>
      <p:sp>
        <p:nvSpPr>
          <p:cNvPr id="10"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1" name="Rectangle 10"/>
          <p:cNvSpPr/>
          <p:nvPr userDrawn="1"/>
        </p:nvSpPr>
        <p:spPr>
          <a:xfrm>
            <a:off x="6156176" y="1772816"/>
            <a:ext cx="2636837" cy="3461120"/>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userDrawn="1"/>
        </p:nvSpPr>
        <p:spPr>
          <a:xfrm>
            <a:off x="3257550"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368958" y="1773609"/>
            <a:ext cx="2635250" cy="3459261"/>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45737260"/>
      </p:ext>
    </p:extLst>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preserve="1" userDrawn="1">
  <p:cSld name="Large bullet boxes x 3 (gradients)">
    <p:spTree>
      <p:nvGrpSpPr>
        <p:cNvPr id="1" name=""/>
        <p:cNvGrpSpPr/>
        <p:nvPr/>
      </p:nvGrpSpPr>
      <p:grpSpPr>
        <a:xfrm>
          <a:off x="0" y="0"/>
          <a:ext cx="0" cy="0"/>
          <a:chOff x="0" y="0"/>
          <a:chExt cx="0" cy="0"/>
        </a:xfrm>
      </p:grpSpPr>
      <p:sp>
        <p:nvSpPr>
          <p:cNvPr id="7" name="Rectangle 6"/>
          <p:cNvSpPr/>
          <p:nvPr/>
        </p:nvSpPr>
        <p:spPr>
          <a:xfrm>
            <a:off x="6111627" y="1265832"/>
            <a:ext cx="2636837" cy="50434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03848" y="1262657"/>
            <a:ext cx="2664296" cy="5041900"/>
          </a:xfrm>
          <a:prstGeom prst="rect">
            <a:avLst/>
          </a:prstGeom>
          <a:solidFill>
            <a:schemeClr val="accent1">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3478" y="1262657"/>
            <a:ext cx="2635250" cy="5041900"/>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Content Placeholder 3"/>
          <p:cNvSpPr>
            <a:spLocks noGrp="1"/>
          </p:cNvSpPr>
          <p:nvPr>
            <p:ph sz="quarter" idx="17"/>
          </p:nvPr>
        </p:nvSpPr>
        <p:spPr>
          <a:xfrm>
            <a:off x="416483" y="1335335"/>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88718" y="1335336"/>
            <a:ext cx="2447925"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299576" y="1335336"/>
            <a:ext cx="2474906" cy="4825656"/>
          </a:xfrm>
        </p:spPr>
        <p:txBody>
          <a:bodyPr anchor="ctr"/>
          <a:lstStyle>
            <a:lvl1pPr marL="0" indent="0" algn="ctr">
              <a:buNone/>
              <a:defRPr>
                <a:solidFill>
                  <a:schemeClr val="bg1"/>
                </a:solidFill>
              </a:defRPr>
            </a:lvl1pPr>
            <a:lvl2pPr algn="ctr">
              <a:defRPr>
                <a:solidFill>
                  <a:schemeClr val="bg1"/>
                </a:solidFill>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13719434"/>
      </p:ext>
    </p:extLst>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preserve="1" userDrawn="1">
  <p:cSld name="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537129"/>
      </p:ext>
    </p:extLst>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preserve="1" userDrawn="1">
  <p:cSld name="1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61781357"/>
      </p:ext>
    </p:extLst>
  </p:cSld>
  <p:clrMapOvr>
    <a:masterClrMapping/>
  </p:clrMapOvr>
</p:sldLayout>
</file>

<file path=ppt/slideLayouts/slideLayout1784.xml><?xml version="1.0" encoding="utf-8"?>
<p:sldLayout xmlns:a="http://schemas.openxmlformats.org/drawingml/2006/main" xmlns:r="http://schemas.openxmlformats.org/officeDocument/2006/relationships" xmlns:p="http://schemas.openxmlformats.org/presentationml/2006/main" preserve="1" userDrawn="1">
  <p:cSld name="2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90165278"/>
      </p:ext>
    </p:extLst>
  </p:cSld>
  <p:clrMapOvr>
    <a:masterClrMapping/>
  </p:clrMapOvr>
</p:sldLayout>
</file>

<file path=ppt/slideLayouts/slideLayout1785.xml><?xml version="1.0" encoding="utf-8"?>
<p:sldLayout xmlns:a="http://schemas.openxmlformats.org/drawingml/2006/main" xmlns:r="http://schemas.openxmlformats.org/officeDocument/2006/relationships" xmlns:p="http://schemas.openxmlformats.org/presentationml/2006/main" preserve="1" userDrawn="1">
  <p:cSld name="3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64296655"/>
      </p:ext>
    </p:extLst>
  </p:cSld>
  <p:clrMapOvr>
    <a:masterClrMapping/>
  </p:clrMapOvr>
</p:sldLayout>
</file>

<file path=ppt/slideLayouts/slideLayout1786.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44542137"/>
      </p:ext>
    </p:extLst>
  </p:cSld>
  <p:clrMapOvr>
    <a:masterClrMapping/>
  </p:clrMapOvr>
</p:sldLayout>
</file>

<file path=ppt/slideLayouts/slideLayout1787.xml><?xml version="1.0" encoding="utf-8"?>
<p:sldLayout xmlns:a="http://schemas.openxmlformats.org/drawingml/2006/main" xmlns:r="http://schemas.openxmlformats.org/officeDocument/2006/relationships" xmlns:p="http://schemas.openxmlformats.org/presentationml/2006/main" preserve="1" userDrawn="1">
  <p:cSld name="5_Bullet boxes x 4 (multi)">
    <p:spTree>
      <p:nvGrpSpPr>
        <p:cNvPr id="1" name=""/>
        <p:cNvGrpSpPr/>
        <p:nvPr/>
      </p:nvGrpSpPr>
      <p:grpSpPr>
        <a:xfrm>
          <a:off x="0" y="0"/>
          <a:ext cx="0" cy="0"/>
          <a:chOff x="0" y="0"/>
          <a:chExt cx="0" cy="0"/>
        </a:xfrm>
      </p:grpSpPr>
      <p:sp>
        <p:nvSpPr>
          <p:cNvPr id="7" name="Rectangle 6"/>
          <p:cNvSpPr/>
          <p:nvPr/>
        </p:nvSpPr>
        <p:spPr>
          <a:xfrm>
            <a:off x="4619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7550" y="1484784"/>
            <a:ext cx="2635250" cy="223260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57550" y="3861403"/>
            <a:ext cx="2635250" cy="223260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37263" y="2348805"/>
            <a:ext cx="2636837" cy="2234045"/>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70432268"/>
      </p:ext>
    </p:extLst>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7" name="Straight Connector 6"/>
          <p:cNvCxnSpPr/>
          <p:nvPr/>
        </p:nvCxnSpPr>
        <p:spPr>
          <a:xfrm>
            <a:off x="1154563" y="2459278"/>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4300" y="1721091"/>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4300" y="406900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15327925"/>
      </p:ext>
    </p:extLst>
  </p:cSld>
  <p:clrMapOvr>
    <a:masterClrMapping/>
  </p:clrMapOvr>
</p:sldLayout>
</file>

<file path=ppt/slideLayouts/slideLayout1789.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151036643"/>
      </p:ext>
    </p:extLst>
  </p:cSld>
  <p:clrMapOvr>
    <a:masterClrMapping/>
  </p:clrMapOvr>
</p:sldLayout>
</file>

<file path=ppt/slideLayouts/slideLayout1790.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044309606"/>
      </p:ext>
    </p:extLst>
  </p:cSld>
  <p:clrMapOvr>
    <a:masterClrMapping/>
  </p:clrMapOvr>
</p:sldLayout>
</file>

<file path=ppt/slideLayouts/slideLayout1791.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230931039"/>
      </p:ext>
    </p:extLst>
  </p:cSld>
  <p:clrMapOvr>
    <a:masterClrMapping/>
  </p:clrMapOvr>
</p:sldLayout>
</file>

<file path=ppt/slideLayouts/slideLayout1792.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sp>
        <p:nvSpPr>
          <p:cNvPr id="11"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cxnSp>
        <p:nvCxnSpPr>
          <p:cNvPr id="13" name="Straight Connector 12"/>
          <p:cNvCxnSpPr/>
          <p:nvPr userDrawn="1"/>
        </p:nvCxnSpPr>
        <p:spPr>
          <a:xfrm>
            <a:off x="1154563" y="2459278"/>
            <a:ext cx="0" cy="3240088"/>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324300" y="1721091"/>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Oval 14"/>
          <p:cNvSpPr/>
          <p:nvPr userDrawn="1"/>
        </p:nvSpPr>
        <p:spPr>
          <a:xfrm>
            <a:off x="324300" y="406900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705213793"/>
      </p:ext>
    </p:extLst>
  </p:cSld>
  <p:clrMapOvr>
    <a:masterClrMapping/>
  </p:clrMapOvr>
</p:sldLayout>
</file>

<file path=ppt/slideLayouts/slideLayout1793.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79800053"/>
      </p:ext>
    </p:extLst>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39860519"/>
      </p:ext>
    </p:extLst>
  </p:cSld>
  <p:clrMapOvr>
    <a:masterClrMapping/>
  </p:clrMapOvr>
</p:sldLayout>
</file>

<file path=ppt/slideLayouts/slideLayout1795.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99969231"/>
      </p:ext>
    </p:extLst>
  </p:cSld>
  <p:clrMapOvr>
    <a:masterClrMapping/>
  </p:clrMapOvr>
</p:sldLayout>
</file>

<file path=ppt/slideLayouts/slideLayout1796.xml><?xml version="1.0" encoding="utf-8"?>
<p:sldLayout xmlns:a="http://schemas.openxmlformats.org/drawingml/2006/main" xmlns:r="http://schemas.openxmlformats.org/officeDocument/2006/relationships" xmlns:p="http://schemas.openxmlformats.org/presentationml/2006/main" preserve="1" userDrawn="1">
  <p:cSld name="3_Bullet Point x 3 (blue)">
    <p:spTree>
      <p:nvGrpSpPr>
        <p:cNvPr id="1" name=""/>
        <p:cNvGrpSpPr/>
        <p:nvPr/>
      </p:nvGrpSpPr>
      <p:grpSpPr>
        <a:xfrm>
          <a:off x="0" y="0"/>
          <a:ext cx="0" cy="0"/>
          <a:chOff x="0" y="0"/>
          <a:chExt cx="0" cy="0"/>
        </a:xfrm>
      </p:grpSpPr>
      <p:sp>
        <p:nvSpPr>
          <p:cNvPr id="12" name="Oval 11"/>
          <p:cNvSpPr/>
          <p:nvPr/>
        </p:nvSpPr>
        <p:spPr>
          <a:xfrm>
            <a:off x="323528" y="4647254"/>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6464375"/>
      </p:ext>
    </p:extLst>
  </p:cSld>
  <p:clrMapOvr>
    <a:masterClrMapping/>
  </p:clrMapOvr>
</p:sldLayout>
</file>

<file path=ppt/slideLayouts/slideLayout1797.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9" name="Straight Connector 8"/>
          <p:cNvCxnSpPr/>
          <p:nvPr/>
        </p:nvCxnSpPr>
        <p:spPr>
          <a:xfrm>
            <a:off x="1066478" y="1958029"/>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528" y="1308741"/>
            <a:ext cx="1484312"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528" y="4647254"/>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Oval 12"/>
          <p:cNvSpPr/>
          <p:nvPr/>
        </p:nvSpPr>
        <p:spPr>
          <a:xfrm>
            <a:off x="325115" y="2974029"/>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48767531"/>
      </p:ext>
    </p:extLst>
  </p:cSld>
  <p:clrMapOvr>
    <a:masterClrMapping/>
  </p:clrMapOvr>
</p:sldLayout>
</file>

<file path=ppt/slideLayouts/slideLayout1798.xml><?xml version="1.0" encoding="utf-8"?>
<p:sldLayout xmlns:a="http://schemas.openxmlformats.org/drawingml/2006/main" xmlns:r="http://schemas.openxmlformats.org/officeDocument/2006/relationships" xmlns:p="http://schemas.openxmlformats.org/presentationml/2006/main" preserve="1" userDrawn="1">
  <p:cSld name="Big bullets x 4 (multi)">
    <p:spTree>
      <p:nvGrpSpPr>
        <p:cNvPr id="1" name=""/>
        <p:cNvGrpSpPr/>
        <p:nvPr/>
      </p:nvGrpSpPr>
      <p:grpSpPr>
        <a:xfrm>
          <a:off x="0" y="0"/>
          <a:ext cx="0" cy="0"/>
          <a:chOff x="0" y="0"/>
          <a:chExt cx="0" cy="0"/>
        </a:xfrm>
      </p:grpSpPr>
      <p:cxnSp>
        <p:nvCxnSpPr>
          <p:cNvPr id="7" name="Straight Connector 6"/>
          <p:cNvCxnSpPr/>
          <p:nvPr/>
        </p:nvCxnSpPr>
        <p:spPr>
          <a:xfrm>
            <a:off x="5795963" y="28870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734600"/>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734600"/>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713838"/>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755363"/>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713838"/>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755363"/>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ext Placeholder 2"/>
          <p:cNvSpPr>
            <a:spLocks noGrp="1"/>
          </p:cNvSpPr>
          <p:nvPr>
            <p:ph type="body" sz="quarter" idx="24"/>
          </p:nvPr>
        </p:nvSpPr>
        <p:spPr>
          <a:xfrm>
            <a:off x="523875"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713838"/>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763739"/>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02500778"/>
      </p:ext>
    </p:extLst>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5852517"/>
      </p:ext>
    </p:extLst>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65956" y="1340768"/>
            <a:ext cx="4104456" cy="489153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65956"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62089530"/>
      </p:ext>
    </p:extLst>
  </p:cSld>
  <p:clrMapOvr>
    <a:masterClrMapping/>
  </p:clrMapOvr>
</p:sldLayout>
</file>

<file path=ppt/slideLayouts/slideLayout1801.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29428057"/>
      </p:ext>
    </p:extLst>
  </p:cSld>
  <p:clrMapOvr>
    <a:masterClrMapping/>
  </p:clrMapOvr>
</p:sldLayout>
</file>

<file path=ppt/slideLayouts/slideLayout1802.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35146"/>
            <a:ext cx="4104456" cy="489153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304" y="5512305"/>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47957652"/>
      </p:ext>
    </p:extLst>
  </p:cSld>
  <p:clrMapOvr>
    <a:masterClrMapping/>
  </p:clrMapOvr>
</p:sldLayout>
</file>

<file path=ppt/slideLayouts/slideLayout1803.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99910920"/>
      </p:ext>
    </p:extLst>
  </p:cSld>
  <p:clrMapOvr>
    <a:masterClrMapping/>
  </p:clrMapOvr>
</p:sldLayout>
</file>

<file path=ppt/slideLayouts/slideLayout1804.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3304" y="1340433"/>
            <a:ext cx="4104456" cy="489153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3304"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58502528"/>
      </p:ext>
    </p:extLst>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35347009"/>
      </p:ext>
    </p:extLst>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42873" y="1340743"/>
            <a:ext cx="4104456" cy="489153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42873" y="551790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88000702"/>
      </p:ext>
    </p:extLst>
  </p:cSld>
  <p:clrMapOvr>
    <a:masterClrMapping/>
  </p:clrMapOvr>
</p:sldLayout>
</file>

<file path=ppt/slideLayouts/slideLayout1807.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953000089"/>
      </p:ext>
    </p:extLst>
  </p:cSld>
  <p:clrMapOvr>
    <a:masterClrMapping/>
  </p:clrMapOvr>
</p:sldLayout>
</file>

<file path=ppt/slideLayouts/slideLayout1808.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7" name="Rectangle 6"/>
          <p:cNvSpPr/>
          <p:nvPr/>
        </p:nvSpPr>
        <p:spPr>
          <a:xfrm>
            <a:off x="323528" y="1340768"/>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323528" y="5517927"/>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Rectangle 11"/>
          <p:cNvSpPr/>
          <p:nvPr userDrawn="1"/>
        </p:nvSpPr>
        <p:spPr>
          <a:xfrm>
            <a:off x="4659136" y="1340433"/>
            <a:ext cx="4104456" cy="489153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userDrawn="1"/>
        </p:nvSpPr>
        <p:spPr>
          <a:xfrm>
            <a:off x="4659136" y="5517592"/>
            <a:ext cx="4104456"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37107333"/>
      </p:ext>
    </p:extLst>
  </p:cSld>
  <p:clrMapOvr>
    <a:masterClrMapping/>
  </p:clrMapOvr>
</p:sldLayout>
</file>

<file path=ppt/slideLayouts/slideLayout1809.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9762514"/>
      </p:ext>
    </p:extLst>
  </p:cSld>
  <p:clrMapOvr>
    <a:masterClrMapping/>
  </p:clrMapOvr>
</p:sldLayout>
</file>

<file path=ppt/slideLayouts/slideLayout1810.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09690362"/>
      </p:ext>
    </p:extLst>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08617573"/>
      </p:ext>
    </p:extLst>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36397772"/>
      </p:ext>
    </p:extLst>
  </p:cSld>
  <p:clrMapOvr>
    <a:masterClrMapping/>
  </p:clrMapOvr>
</p:sldLayout>
</file>

<file path=ppt/slideLayouts/slideLayout1813.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9" name="Rectangle 8"/>
          <p:cNvSpPr/>
          <p:nvPr/>
        </p:nvSpPr>
        <p:spPr>
          <a:xfrm>
            <a:off x="323528" y="3186710"/>
            <a:ext cx="2849636"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3528" y="1398608"/>
            <a:ext cx="2849636" cy="2232603"/>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3528" y="5663194"/>
            <a:ext cx="2849636" cy="5296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528" y="3875091"/>
            <a:ext cx="2849636"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4542405"/>
      </p:ext>
    </p:extLst>
  </p:cSld>
  <p:clrMapOvr>
    <a:masterClrMapping/>
  </p:clrMapOvr>
</p:sldLayout>
</file>

<file path=ppt/slideLayouts/slideLayout1814.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777894020"/>
      </p:ext>
    </p:extLst>
  </p:cSld>
  <p:clrMapOvr>
    <a:masterClrMapping/>
  </p:clrMapOvr>
</p:sldLayout>
</file>

<file path=ppt/slideLayouts/slideLayout1815.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25074430"/>
      </p:ext>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preserve="1" userDrawn="1">
  <p:cSld name="5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196753"/>
            <a:ext cx="8408691"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29812391"/>
      </p:ext>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preserve="1" userDrawn="1">
  <p:cSld name="9_2 x product (large)">
    <p:spTree>
      <p:nvGrpSpPr>
        <p:cNvPr id="1" name=""/>
        <p:cNvGrpSpPr/>
        <p:nvPr/>
      </p:nvGrpSpPr>
      <p:grpSpPr>
        <a:xfrm>
          <a:off x="0" y="0"/>
          <a:ext cx="0" cy="0"/>
          <a:chOff x="0" y="0"/>
          <a:chExt cx="0" cy="0"/>
        </a:xfrm>
      </p:grpSpPr>
      <p:sp>
        <p:nvSpPr>
          <p:cNvPr id="10" name="Rectangle 9"/>
          <p:cNvSpPr/>
          <p:nvPr/>
        </p:nvSpPr>
        <p:spPr>
          <a:xfrm>
            <a:off x="4932041" y="1268761"/>
            <a:ext cx="3816424" cy="497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1695" y="1268760"/>
            <a:ext cx="4456329" cy="49705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Content Placeholder 4"/>
          <p:cNvSpPr>
            <a:spLocks noGrp="1"/>
          </p:cNvSpPr>
          <p:nvPr>
            <p:ph sz="quarter" idx="35"/>
          </p:nvPr>
        </p:nvSpPr>
        <p:spPr>
          <a:xfrm>
            <a:off x="467544" y="1340767"/>
            <a:ext cx="4176464" cy="4032448"/>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004048" y="1340767"/>
            <a:ext cx="3672407" cy="482453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8" name="Rectangle 7"/>
          <p:cNvSpPr/>
          <p:nvPr userDrawn="1"/>
        </p:nvSpPr>
        <p:spPr>
          <a:xfrm>
            <a:off x="339774" y="5497558"/>
            <a:ext cx="4460264" cy="7417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Content Placeholder 4"/>
          <p:cNvSpPr>
            <a:spLocks noGrp="1"/>
          </p:cNvSpPr>
          <p:nvPr>
            <p:ph sz="quarter" idx="38"/>
          </p:nvPr>
        </p:nvSpPr>
        <p:spPr>
          <a:xfrm>
            <a:off x="395535" y="5559937"/>
            <a:ext cx="4320481" cy="6170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50414003"/>
      </p:ext>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434501102"/>
      </p:ext>
    </p:extLst>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preserve="1" userDrawn="1">
  <p:cSld name="6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73178155"/>
      </p:ext>
    </p:extLst>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038359667"/>
      </p:ext>
    </p:extLst>
  </p:cSld>
  <p:clrMapOvr>
    <a:masterClrMapping/>
  </p:clrMapOvr>
</p:sldLayout>
</file>

<file path=ppt/slideLayouts/slideLayout1821.xml><?xml version="1.0" encoding="utf-8"?>
<p:sldLayout xmlns:a="http://schemas.openxmlformats.org/drawingml/2006/main" xmlns:r="http://schemas.openxmlformats.org/officeDocument/2006/relationships" xmlns:p="http://schemas.openxmlformats.org/presentationml/2006/main" preserve="1" userDrawn="1">
  <p:cSld name="7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1196753"/>
            <a:ext cx="8408691" cy="49705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19613939"/>
      </p:ext>
    </p:extLst>
  </p:cSld>
  <p:clrMapOvr>
    <a:masterClrMapping/>
  </p:clrMapOvr>
</p:sldLayout>
</file>

<file path=ppt/slideLayouts/slideLayout1822.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10" name="Rectangle 9"/>
          <p:cNvSpPr/>
          <p:nvPr/>
        </p:nvSpPr>
        <p:spPr>
          <a:xfrm>
            <a:off x="339773" y="5237065"/>
            <a:ext cx="4088211"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39773" y="1492153"/>
            <a:ext cx="4088211"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44009" y="5237065"/>
            <a:ext cx="4104456"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44009" y="1492153"/>
            <a:ext cx="4104456" cy="46751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628698" y="1125440"/>
            <a:ext cx="3496690"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955485" y="1125440"/>
            <a:ext cx="3511992" cy="5826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472588631"/>
      </p:ext>
    </p:extLst>
  </p:cSld>
  <p:clrMapOvr>
    <a:masterClrMapping/>
  </p:clrMapOvr>
</p:sldLayout>
</file>

<file path=ppt/slideLayouts/slideLayout1823.xml><?xml version="1.0" encoding="utf-8"?>
<p:sldLayout xmlns:a="http://schemas.openxmlformats.org/drawingml/2006/main" xmlns:r="http://schemas.openxmlformats.org/officeDocument/2006/relationships" xmlns:p="http://schemas.openxmlformats.org/presentationml/2006/main" preserve="1" userDrawn="1">
  <p:cSld name="8_2 x product (large)">
    <p:spTree>
      <p:nvGrpSpPr>
        <p:cNvPr id="1" name=""/>
        <p:cNvGrpSpPr/>
        <p:nvPr/>
      </p:nvGrpSpPr>
      <p:grpSpPr>
        <a:xfrm>
          <a:off x="0" y="0"/>
          <a:ext cx="0" cy="0"/>
          <a:chOff x="0" y="0"/>
          <a:chExt cx="0" cy="0"/>
        </a:xfrm>
      </p:grpSpPr>
      <p:sp>
        <p:nvSpPr>
          <p:cNvPr id="10" name="Rectangle 9"/>
          <p:cNvSpPr/>
          <p:nvPr/>
        </p:nvSpPr>
        <p:spPr>
          <a:xfrm>
            <a:off x="339773" y="4941169"/>
            <a:ext cx="8408691" cy="122617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userDrawn="1"/>
        </p:nvSpPr>
        <p:spPr>
          <a:xfrm>
            <a:off x="339773" y="3717032"/>
            <a:ext cx="8408691" cy="245030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ln>
                <a:solidFill>
                  <a:srgbClr val="1EA8E1"/>
                </a:solidFill>
              </a:ln>
              <a:solidFill>
                <a:srgbClr val="00A7B8"/>
              </a:solidFill>
            </a:endParaRPr>
          </a:p>
        </p:txBody>
      </p:sp>
      <p:sp>
        <p:nvSpPr>
          <p:cNvPr id="18" name="Content Placeholder 4"/>
          <p:cNvSpPr>
            <a:spLocks noGrp="1"/>
          </p:cNvSpPr>
          <p:nvPr>
            <p:ph sz="quarter" idx="35"/>
          </p:nvPr>
        </p:nvSpPr>
        <p:spPr>
          <a:xfrm>
            <a:off x="408674" y="1268760"/>
            <a:ext cx="8267781" cy="360040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4" y="4995287"/>
            <a:ext cx="8280921" cy="1138975"/>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75055031"/>
      </p:ext>
    </p:extLst>
  </p:cSld>
  <p:clrMapOvr>
    <a:masterClrMapping/>
  </p:clrMapOvr>
</p:sldLayout>
</file>

<file path=ppt/slideLayouts/slideLayout1824.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5" name="Rectangle 14"/>
          <p:cNvSpPr/>
          <p:nvPr/>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01366"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301366"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3182391" y="5582357"/>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3182391" y="3853793"/>
            <a:ext cx="2635250"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6039618" y="3853793"/>
            <a:ext cx="2636838" cy="231117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3182391" y="314668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3182391" y="1418121"/>
            <a:ext cx="2635250"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039618"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039618" y="1418121"/>
            <a:ext cx="2636838" cy="231117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15507189"/>
      </p:ext>
    </p:extLst>
  </p:cSld>
  <p:clrMapOvr>
    <a:masterClrMapping/>
  </p:clrMapOvr>
</p:sldLayout>
</file>

<file path=ppt/slideLayouts/slideLayout1825.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33" name="Rectangle 32"/>
          <p:cNvSpPr/>
          <p:nvPr userDrawn="1"/>
        </p:nvSpPr>
        <p:spPr>
          <a:xfrm>
            <a:off x="301366" y="314668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8" name="Rectangle 37"/>
          <p:cNvSpPr/>
          <p:nvPr userDrawn="1"/>
        </p:nvSpPr>
        <p:spPr>
          <a:xfrm>
            <a:off x="301366"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9" name="Rectangle 38"/>
          <p:cNvSpPr/>
          <p:nvPr userDrawn="1"/>
        </p:nvSpPr>
        <p:spPr>
          <a:xfrm>
            <a:off x="301366"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0" name="Rectangle 39"/>
          <p:cNvSpPr/>
          <p:nvPr userDrawn="1"/>
        </p:nvSpPr>
        <p:spPr>
          <a:xfrm>
            <a:off x="301366"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1" name="Rectangle 40"/>
          <p:cNvSpPr/>
          <p:nvPr userDrawn="1"/>
        </p:nvSpPr>
        <p:spPr>
          <a:xfrm>
            <a:off x="3182391" y="5582357"/>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2" name="Rectangle 41"/>
          <p:cNvSpPr/>
          <p:nvPr userDrawn="1"/>
        </p:nvSpPr>
        <p:spPr>
          <a:xfrm>
            <a:off x="3182391" y="3853793"/>
            <a:ext cx="2635250"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3" name="Rectangle 42"/>
          <p:cNvSpPr/>
          <p:nvPr userDrawn="1"/>
        </p:nvSpPr>
        <p:spPr>
          <a:xfrm>
            <a:off x="6039618" y="5582357"/>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4" name="Rectangle 43"/>
          <p:cNvSpPr/>
          <p:nvPr userDrawn="1"/>
        </p:nvSpPr>
        <p:spPr>
          <a:xfrm>
            <a:off x="6039618" y="3853793"/>
            <a:ext cx="2636838" cy="2311176"/>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5" name="Rectangle 44"/>
          <p:cNvSpPr/>
          <p:nvPr userDrawn="1"/>
        </p:nvSpPr>
        <p:spPr>
          <a:xfrm>
            <a:off x="3182391" y="314668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7" name="Rectangle 46"/>
          <p:cNvSpPr/>
          <p:nvPr userDrawn="1"/>
        </p:nvSpPr>
        <p:spPr>
          <a:xfrm>
            <a:off x="3182391" y="1418121"/>
            <a:ext cx="2635250"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8" name="Rectangle 47"/>
          <p:cNvSpPr/>
          <p:nvPr userDrawn="1"/>
        </p:nvSpPr>
        <p:spPr>
          <a:xfrm>
            <a:off x="6039618" y="314668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9" name="Rectangle 48"/>
          <p:cNvSpPr/>
          <p:nvPr userDrawn="1"/>
        </p:nvSpPr>
        <p:spPr>
          <a:xfrm>
            <a:off x="6039618" y="1418121"/>
            <a:ext cx="2636838" cy="231117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37423435"/>
      </p:ext>
    </p:extLst>
  </p:cSld>
  <p:clrMapOvr>
    <a:masterClrMapping/>
  </p:clrMapOvr>
</p:sldLayout>
</file>

<file path=ppt/slideLayouts/slideLayout1826.xml><?xml version="1.0" encoding="utf-8"?>
<p:sldLayout xmlns:a="http://schemas.openxmlformats.org/drawingml/2006/main" xmlns:r="http://schemas.openxmlformats.org/officeDocument/2006/relationships" xmlns:p="http://schemas.openxmlformats.org/presentationml/2006/main" preserve="1" userDrawn="1">
  <p:cSld name="5 boxes (multi)">
    <p:spTree>
      <p:nvGrpSpPr>
        <p:cNvPr id="1" name=""/>
        <p:cNvGrpSpPr/>
        <p:nvPr/>
      </p:nvGrpSpPr>
      <p:grpSpPr>
        <a:xfrm>
          <a:off x="0" y="0"/>
          <a:ext cx="0" cy="0"/>
          <a:chOff x="0" y="0"/>
          <a:chExt cx="0" cy="0"/>
        </a:xfrm>
      </p:grpSpPr>
      <p:sp>
        <p:nvSpPr>
          <p:cNvPr id="12" name="Rectangle 11"/>
          <p:cNvSpPr/>
          <p:nvPr/>
        </p:nvSpPr>
        <p:spPr>
          <a:xfrm>
            <a:off x="4611688" y="5635657"/>
            <a:ext cx="2593975" cy="5296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4611688" y="3847554"/>
            <a:ext cx="2593975" cy="223260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66725" y="3186490"/>
            <a:ext cx="2636838" cy="52964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466725" y="1398388"/>
            <a:ext cx="2636838" cy="223260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273425" y="3186490"/>
            <a:ext cx="2635250" cy="5296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3273425" y="1398388"/>
            <a:ext cx="2635250" cy="223260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9" name="Rectangle 18"/>
          <p:cNvSpPr/>
          <p:nvPr/>
        </p:nvSpPr>
        <p:spPr>
          <a:xfrm>
            <a:off x="6061075" y="3186490"/>
            <a:ext cx="2636838" cy="5296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6061075" y="1398388"/>
            <a:ext cx="2636838" cy="223260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1855788" y="5635657"/>
            <a:ext cx="2592387" cy="52964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1855788" y="3847554"/>
            <a:ext cx="2592387" cy="223260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50" name="Content Placeholder 2"/>
          <p:cNvSpPr>
            <a:spLocks noGrp="1"/>
          </p:cNvSpPr>
          <p:nvPr>
            <p:ph sz="quarter" idx="4294967295"/>
          </p:nvPr>
        </p:nvSpPr>
        <p:spPr>
          <a:xfrm>
            <a:off x="4684712"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68" name="Content Placeholder 2"/>
          <p:cNvSpPr>
            <a:spLocks noGrp="1"/>
          </p:cNvSpPr>
          <p:nvPr>
            <p:ph sz="quarter" idx="32"/>
          </p:nvPr>
        </p:nvSpPr>
        <p:spPr>
          <a:xfrm>
            <a:off x="5388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1456183"/>
            <a:ext cx="2520950" cy="15707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3186152"/>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900158"/>
            <a:ext cx="2479675" cy="157018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6" name="Text Placeholder 2"/>
          <p:cNvSpPr>
            <a:spLocks noGrp="1"/>
          </p:cNvSpPr>
          <p:nvPr>
            <p:ph type="body" idx="35"/>
          </p:nvPr>
        </p:nvSpPr>
        <p:spPr>
          <a:xfrm>
            <a:off x="1834082"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36"/>
          </p:nvPr>
        </p:nvSpPr>
        <p:spPr>
          <a:xfrm>
            <a:off x="4591050" y="5635657"/>
            <a:ext cx="2635798"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691453389"/>
      </p:ext>
    </p:extLst>
  </p:cSld>
  <p:clrMapOvr>
    <a:masterClrMapping/>
  </p:clrMapOvr>
</p:sldLayout>
</file>

<file path=ppt/slideLayouts/slideLayout1827.xml><?xml version="1.0" encoding="utf-8"?>
<p:sldLayout xmlns:a="http://schemas.openxmlformats.org/drawingml/2006/main" xmlns:r="http://schemas.openxmlformats.org/officeDocument/2006/relationships" xmlns:p="http://schemas.openxmlformats.org/presentationml/2006/main" preserve="1" userDrawn="1">
  <p:cSld name="8 boxes (multi)">
    <p:spTree>
      <p:nvGrpSpPr>
        <p:cNvPr id="1" name=""/>
        <p:cNvGrpSpPr/>
        <p:nvPr/>
      </p:nvGrpSpPr>
      <p:grpSpPr>
        <a:xfrm>
          <a:off x="0" y="0"/>
          <a:ext cx="0" cy="0"/>
          <a:chOff x="0" y="0"/>
          <a:chExt cx="0" cy="0"/>
        </a:xfrm>
      </p:grpSpPr>
      <p:sp>
        <p:nvSpPr>
          <p:cNvPr id="19" name="Rectangle 18"/>
          <p:cNvSpPr/>
          <p:nvPr/>
        </p:nvSpPr>
        <p:spPr>
          <a:xfrm>
            <a:off x="323528" y="314201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1" name="Rectangle 20"/>
          <p:cNvSpPr/>
          <p:nvPr/>
        </p:nvSpPr>
        <p:spPr>
          <a:xfrm>
            <a:off x="323528" y="126876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483218" y="314201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2483218" y="126876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4008" y="314201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4644008" y="126876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804248" y="314201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6804248" y="126876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323528" y="565819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323528" y="378494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483218" y="565819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2483218" y="378494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4008" y="565819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4644008" y="378494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804248" y="565819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6" name="Rectangle 35"/>
          <p:cNvSpPr/>
          <p:nvPr/>
        </p:nvSpPr>
        <p:spPr>
          <a:xfrm>
            <a:off x="6804248" y="378494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42" name="Text Placeholder 2"/>
          <p:cNvSpPr>
            <a:spLocks noGrp="1"/>
          </p:cNvSpPr>
          <p:nvPr>
            <p:ph type="body" idx="1"/>
          </p:nvPr>
        </p:nvSpPr>
        <p:spPr>
          <a:xfrm>
            <a:off x="324233"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483768"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5285"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804341" y="314162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324233"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483768"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5285"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804341" y="565831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39564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541803"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3386"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39564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541803"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3386"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846148" y="386172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846148" y="135964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3"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6633858"/>
      </p:ext>
    </p:extLst>
  </p:cSld>
  <p:clrMapOvr>
    <a:masterClrMapping/>
  </p:clrMapOvr>
</p:sldLayout>
</file>

<file path=ppt/slideLayouts/slideLayout1828.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13229937"/>
      </p:ext>
    </p:extLst>
  </p:cSld>
  <p:clrMapOvr>
    <a:masterClrMapping/>
  </p:clrMapOvr>
</p:sldLayout>
</file>

<file path=ppt/slideLayouts/slideLayout1829.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07024547"/>
      </p:ext>
    </p:extLst>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98274528"/>
      </p:ext>
    </p:extLst>
  </p:cSld>
  <p:clrMapOvr>
    <a:masterClrMapping/>
  </p:clrMapOvr>
</p:sldLayout>
</file>

<file path=ppt/slideLayouts/slideLayout1831.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10689646"/>
      </p:ext>
    </p:extLst>
  </p:cSld>
  <p:clrMapOvr>
    <a:masterClrMapping/>
  </p:clrMapOvr>
</p:sldLayout>
</file>

<file path=ppt/slideLayouts/slideLayout1832.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811" y="4797152"/>
            <a:ext cx="8425658" cy="12960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41531464"/>
      </p:ext>
    </p:extLst>
  </p:cSld>
  <p:clrMapOvr>
    <a:masterClrMapping/>
  </p:clrMapOvr>
</p:sldLayout>
</file>

<file path=ppt/slideLayouts/slideLayout1833.xml><?xml version="1.0" encoding="utf-8"?>
<p:sldLayout xmlns:a="http://schemas.openxmlformats.org/drawingml/2006/main" xmlns:r="http://schemas.openxmlformats.org/officeDocument/2006/relationships" xmlns:p="http://schemas.openxmlformats.org/presentationml/2006/main" preserve="1" userDrawn="1">
  <p:cSld name="1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1"/>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645937256"/>
      </p:ext>
    </p:extLst>
  </p:cSld>
  <p:clrMapOvr>
    <a:masterClrMapping/>
  </p:clrMapOvr>
</p:sldLayout>
</file>

<file path=ppt/slideLayouts/slideLayout1834.xml><?xml version="1.0" encoding="utf-8"?>
<p:sldLayout xmlns:a="http://schemas.openxmlformats.org/drawingml/2006/main" xmlns:r="http://schemas.openxmlformats.org/officeDocument/2006/relationships" xmlns:p="http://schemas.openxmlformats.org/presentationml/2006/main" preserve="1" userDrawn="1">
  <p:cSld name="7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2"/>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886850591"/>
      </p:ext>
    </p:extLst>
  </p:cSld>
  <p:clrMapOvr>
    <a:masterClrMapping/>
  </p:clrMapOvr>
</p:sldLayout>
</file>

<file path=ppt/slideLayouts/slideLayout1835.xml><?xml version="1.0" encoding="utf-8"?>
<p:sldLayout xmlns:a="http://schemas.openxmlformats.org/drawingml/2006/main" xmlns:r="http://schemas.openxmlformats.org/officeDocument/2006/relationships" xmlns:p="http://schemas.openxmlformats.org/presentationml/2006/main" preserve="1" userDrawn="1">
  <p:cSld name="8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3"/>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943631803"/>
      </p:ext>
    </p:extLst>
  </p:cSld>
  <p:clrMapOvr>
    <a:masterClrMapping/>
  </p:clrMapOvr>
</p:sldLayout>
</file>

<file path=ppt/slideLayouts/slideLayout1836.xml><?xml version="1.0" encoding="utf-8"?>
<p:sldLayout xmlns:a="http://schemas.openxmlformats.org/drawingml/2006/main" xmlns:r="http://schemas.openxmlformats.org/officeDocument/2006/relationships" xmlns:p="http://schemas.openxmlformats.org/presentationml/2006/main" preserve="1" userDrawn="1">
  <p:cSld name="9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4"/>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438210790"/>
      </p:ext>
    </p:extLst>
  </p:cSld>
  <p:clrMapOvr>
    <a:masterClrMapping/>
  </p:clrMapOvr>
</p:sldLayout>
</file>

<file path=ppt/slideLayouts/slideLayout1837.xml><?xml version="1.0" encoding="utf-8"?>
<p:sldLayout xmlns:a="http://schemas.openxmlformats.org/drawingml/2006/main" xmlns:r="http://schemas.openxmlformats.org/officeDocument/2006/relationships" xmlns:p="http://schemas.openxmlformats.org/presentationml/2006/main" preserve="1" userDrawn="1">
  <p:cSld name="10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412776"/>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5" name="Text Placeholder 7"/>
          <p:cNvSpPr>
            <a:spLocks noGrp="1"/>
          </p:cNvSpPr>
          <p:nvPr>
            <p:ph idx="11"/>
          </p:nvPr>
        </p:nvSpPr>
        <p:spPr bwMode="auto">
          <a:xfrm>
            <a:off x="323528" y="3068960"/>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Text Placeholder 7"/>
          <p:cNvSpPr>
            <a:spLocks noGrp="1"/>
          </p:cNvSpPr>
          <p:nvPr>
            <p:ph idx="12"/>
          </p:nvPr>
        </p:nvSpPr>
        <p:spPr bwMode="auto">
          <a:xfrm>
            <a:off x="323528" y="4725144"/>
            <a:ext cx="8424936" cy="1440160"/>
          </a:xfrm>
          <a:prstGeom prst="rect">
            <a:avLst/>
          </a:prstGeom>
          <a:solidFill>
            <a:schemeClr val="accent6"/>
          </a:solidFill>
          <a:ln>
            <a:noFill/>
          </a:ln>
          <a:extLst/>
        </p:spPr>
        <p:txBody>
          <a:bodyPr/>
          <a:lstStyle>
            <a:lvl1pPr>
              <a:buClr>
                <a:schemeClr val="bg1"/>
              </a:buClr>
              <a:defRPr sz="1600">
                <a:solidFill>
                  <a:schemeClr val="bg1"/>
                </a:solidFill>
              </a:defRPr>
            </a:lvl1pPr>
            <a:lvl2pPr>
              <a:buClr>
                <a:schemeClr val="bg1"/>
              </a:buClr>
              <a:defRPr sz="1600">
                <a:solidFill>
                  <a:schemeClr val="bg1"/>
                </a:solidFill>
              </a:defRPr>
            </a:lvl2pPr>
            <a:lvl3pPr>
              <a:buClr>
                <a:schemeClr val="bg1"/>
              </a:buClr>
              <a:defRPr sz="1600">
                <a:solidFill>
                  <a:schemeClr val="bg1"/>
                </a:solidFill>
              </a:defRPr>
            </a:lvl3pPr>
            <a:lvl4pPr>
              <a:buClr>
                <a:schemeClr val="bg1"/>
              </a:buClr>
              <a:defRPr sz="1600">
                <a:solidFill>
                  <a:schemeClr val="bg1"/>
                </a:solidFill>
              </a:defRPr>
            </a:lvl4pPr>
            <a:lvl5pPr>
              <a:buClr>
                <a:schemeClr val="bg1"/>
              </a:buClr>
              <a:defRPr sz="1600">
                <a:solidFill>
                  <a:schemeClr val="bg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090913462"/>
      </p:ext>
    </p:extLst>
  </p:cSld>
  <p:clrMapOvr>
    <a:masterClrMapping/>
  </p:clrMapOvr>
</p:sldLayout>
</file>

<file path=ppt/slideLayouts/slideLayout1838.xml><?xml version="1.0" encoding="utf-8"?>
<p:sldLayout xmlns:a="http://schemas.openxmlformats.org/drawingml/2006/main" xmlns:r="http://schemas.openxmlformats.org/officeDocument/2006/relationships" xmlns:p="http://schemas.openxmlformats.org/presentationml/2006/main" preserve="1"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710551751"/>
      </p:ext>
    </p:extLst>
  </p:cSld>
  <p:clrMapOvr>
    <a:masterClrMapping/>
  </p:clrMapOvr>
</p:sldLayout>
</file>

<file path=ppt/slideLayouts/slideLayout1839.xml><?xml version="1.0" encoding="utf-8"?>
<p:sldLayout xmlns:a="http://schemas.openxmlformats.org/drawingml/2006/main" xmlns:r="http://schemas.openxmlformats.org/officeDocument/2006/relationships" xmlns:p="http://schemas.openxmlformats.org/presentationml/2006/main" preserve="1" userDrawn="1">
  <p:cSld name="3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itle Placeholder 6"/>
          <p:cNvSpPr>
            <a:spLocks noGrp="1"/>
          </p:cNvSpPr>
          <p:nvPr>
            <p:ph type="title" hasCustomPrompt="1"/>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260777030"/>
      </p:ext>
    </p:extLst>
  </p:cSld>
  <p:clrMapOvr>
    <a:masterClrMapping/>
  </p:clrMapOvr>
</p:sldLayout>
</file>

<file path=ppt/slideLayouts/slideLayout1840.xml><?xml version="1.0" encoding="utf-8"?>
<p:sldLayout xmlns:a="http://schemas.openxmlformats.org/drawingml/2006/main" xmlns:r="http://schemas.openxmlformats.org/officeDocument/2006/relationships" xmlns:p="http://schemas.openxmlformats.org/presentationml/2006/main" preserve="1" userDrawn="1">
  <p:cSld name="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3285085683"/>
      </p:ext>
    </p:extLst>
  </p:cSld>
  <p:clrMapOvr>
    <a:masterClrMapping/>
  </p:clrMapOvr>
</p:sldLayout>
</file>

<file path=ppt/slideLayouts/slideLayout1841.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248392503"/>
      </p:ext>
    </p:extLst>
  </p:cSld>
  <p:clrMapOvr>
    <a:masterClrMapping/>
  </p:clrMapOvr>
</p:sldLayout>
</file>

<file path=ppt/slideLayouts/slideLayout1842.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481937701"/>
      </p:ext>
    </p:extLst>
  </p:cSld>
  <p:clrMapOvr>
    <a:masterClrMapping/>
  </p:clrMapOvr>
  <p:timing>
    <p:tnLst>
      <p:par>
        <p:cTn id="1" dur="indefinite" restart="never" nodeType="tmRoot"/>
      </p:par>
    </p:tnLst>
  </p:timing>
</p:sldLayout>
</file>

<file path=ppt/slideLayouts/slideLayout1843.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072538948"/>
      </p:ext>
    </p:extLst>
  </p:cSld>
  <p:clrMapOvr>
    <a:masterClrMapping/>
  </p:clrMapOvr>
  <p:timing>
    <p:tnLst>
      <p:par>
        <p:cTn id="1" dur="indefinite" restart="never" nodeType="tmRoot"/>
      </p:par>
    </p:tnLst>
  </p:timing>
</p:sldLayout>
</file>

<file path=ppt/slideLayouts/slideLayout1844.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dirty="0" smtClean="0"/>
              <a:t>Click to edit Master text styles</a:t>
            </a:r>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4" name="Picture Placeholder 3"/>
          <p:cNvSpPr>
            <a:spLocks noGrp="1"/>
          </p:cNvSpPr>
          <p:nvPr>
            <p:ph type="pic" sz="quarter" idx="11"/>
          </p:nvPr>
        </p:nvSpPr>
        <p:spPr>
          <a:xfrm>
            <a:off x="4743091" y="2438868"/>
            <a:ext cx="4029075" cy="3798444"/>
          </a:xfrm>
          <a:noFill/>
        </p:spPr>
        <p:txBody>
          <a:bodyPr/>
          <a:lstStyle/>
          <a:p>
            <a:r>
              <a:rPr lang="en-US" dirty="0" smtClean="0"/>
              <a:t>Click icon to add picture</a:t>
            </a:r>
            <a:endParaRPr lang="en-US" dirty="0"/>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911535467"/>
      </p:ext>
    </p:extLst>
  </p:cSld>
  <p:clrMapOvr>
    <a:masterClrMapping/>
  </p:clrMapOvr>
  <p:timing>
    <p:tnLst>
      <p:par>
        <p:cTn id="1" dur="indefinite" restart="never" nodeType="tmRoot"/>
      </p:par>
    </p:tnLst>
  </p:timing>
</p:sldLayout>
</file>

<file path=ppt/slideLayouts/slideLayout1845.xml><?xml version="1.0" encoding="utf-8"?>
<p:sldLayout xmlns:a="http://schemas.openxmlformats.org/drawingml/2006/main" xmlns:r="http://schemas.openxmlformats.org/officeDocument/2006/relationships" xmlns:p="http://schemas.openxmlformats.org/presentationml/2006/main" preserve="1" userDrawn="1">
  <p:cSld name="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4221028003"/>
      </p:ext>
    </p:extLst>
  </p:cSld>
  <p:clrMapOvr>
    <a:masterClrMapping/>
  </p:clrMapOvr>
  <p:timing>
    <p:tnLst>
      <p:par>
        <p:cTn id="1" dur="indefinite" restart="never" nodeType="tmRoot"/>
      </p:par>
    </p:tnLst>
  </p:timing>
</p:sldLayout>
</file>

<file path=ppt/slideLayouts/slideLayout1846.xml><?xml version="1.0" encoding="utf-8"?>
<p:sldLayout xmlns:a="http://schemas.openxmlformats.org/drawingml/2006/main" xmlns:r="http://schemas.openxmlformats.org/officeDocument/2006/relationships" xmlns:p="http://schemas.openxmlformats.org/presentationml/2006/main" preserve="1" userDrawn="1">
  <p:cSld name="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Title Placeholder 6"/>
          <p:cNvSpPr>
            <a:spLocks noGrp="1"/>
          </p:cNvSpPr>
          <p:nvPr>
            <p:ph type="title" hasCustomPrompt="1"/>
          </p:nvPr>
        </p:nvSpPr>
        <p:spPr bwMode="auto">
          <a:xfrm>
            <a:off x="323528" y="280287"/>
            <a:ext cx="6419056" cy="392771"/>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1281717132"/>
      </p:ext>
    </p:extLst>
  </p:cSld>
  <p:clrMapOvr>
    <a:masterClrMapping/>
  </p:clrMapOvr>
</p:sldLayout>
</file>

<file path=ppt/slideLayouts/slideLayout1847.xml><?xml version="1.0" encoding="utf-8"?>
<p:sldLayout xmlns:a="http://schemas.openxmlformats.org/drawingml/2006/main" xmlns:r="http://schemas.openxmlformats.org/officeDocument/2006/relationships" xmlns:p="http://schemas.openxmlformats.org/presentationml/2006/main" preserve="1" userDrawn="1">
  <p:cSld name="6 x Boxes (pueple &amp; aqua)">
    <p:spTree>
      <p:nvGrpSpPr>
        <p:cNvPr id="1" name=""/>
        <p:cNvGrpSpPr/>
        <p:nvPr/>
      </p:nvGrpSpPr>
      <p:grpSpPr>
        <a:xfrm>
          <a:off x="0" y="0"/>
          <a:ext cx="0" cy="0"/>
          <a:chOff x="0" y="0"/>
          <a:chExt cx="0" cy="0"/>
        </a:xfrm>
      </p:grpSpPr>
      <p:sp>
        <p:nvSpPr>
          <p:cNvPr id="10" name="Rectangle 9"/>
          <p:cNvSpPr/>
          <p:nvPr/>
        </p:nvSpPr>
        <p:spPr>
          <a:xfrm>
            <a:off x="323421" y="1349839"/>
            <a:ext cx="2636838"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3207166" y="1349839"/>
            <a:ext cx="2635250"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97339" y="1349839"/>
            <a:ext cx="2636837" cy="223260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323421"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3211928" y="3932702"/>
            <a:ext cx="2636838"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6113214" y="3932702"/>
            <a:ext cx="2635250" cy="223260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Content Placeholder 2"/>
          <p:cNvSpPr>
            <a:spLocks noGrp="1"/>
          </p:cNvSpPr>
          <p:nvPr>
            <p:ph sz="quarter" idx="30"/>
          </p:nvPr>
        </p:nvSpPr>
        <p:spPr>
          <a:xfrm>
            <a:off x="395536" y="1373291"/>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258581" y="1373291"/>
            <a:ext cx="2520950" cy="2126716"/>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58218" y="1373291"/>
            <a:ext cx="2520950" cy="2126716"/>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395536"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283694"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64163" y="3974448"/>
            <a:ext cx="2520950" cy="2126716"/>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7"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68428582"/>
      </p:ext>
    </p:extLst>
  </p:cSld>
  <p:clrMapOvr>
    <a:masterClrMapping/>
  </p:clrMapOvr>
</p:sldLayout>
</file>

<file path=ppt/slideLayouts/slideLayout1848.xml><?xml version="1.0" encoding="utf-8"?>
<p:sldLayout xmlns:a="http://schemas.openxmlformats.org/drawingml/2006/main" xmlns:r="http://schemas.openxmlformats.org/officeDocument/2006/relationships" xmlns:p="http://schemas.openxmlformats.org/presentationml/2006/main" preserve="1" userDrawn="1">
  <p:cSld name="1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defRPr sz="1600">
                <a:solidFill>
                  <a:schemeClr val="tx1"/>
                </a:solidFill>
              </a:defRPr>
            </a:lvl2pPr>
            <a:lvl3pPr algn="ctr">
              <a:defRPr sz="1600">
                <a:solidFill>
                  <a:schemeClr val="tx1"/>
                </a:solidFill>
              </a:defRPr>
            </a:lvl3pPr>
            <a:lvl4pPr algn="ctr">
              <a:defRPr sz="1600">
                <a:solidFill>
                  <a:schemeClr val="tx1"/>
                </a:solidFill>
              </a:defRPr>
            </a:lvl4pPr>
            <a:lvl5pPr algn="ct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i="0"/>
            </a:lvl1pPr>
          </a:lstStyle>
          <a:p>
            <a:pPr lvl="0"/>
            <a:r>
              <a:rPr lang="en-US" dirty="0" smtClean="0"/>
              <a:t> 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63494119"/>
      </p:ext>
    </p:extLst>
  </p:cSld>
  <p:clrMapOvr>
    <a:masterClrMapping/>
  </p:clrMapOvr>
</p:sldLayout>
</file>

<file path=ppt/slideLayouts/slideLayout1849.xml><?xml version="1.0" encoding="utf-8"?>
<p:sldLayout xmlns:a="http://schemas.openxmlformats.org/drawingml/2006/main" xmlns:r="http://schemas.openxmlformats.org/officeDocument/2006/relationships" xmlns:p="http://schemas.openxmlformats.org/presentationml/2006/main" preserve="1" userDrawn="1">
  <p:cSld name="2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black"/>
              </a:solidFill>
            </a:endParaRPr>
          </a:p>
        </p:txBody>
      </p:sp>
      <p:sp>
        <p:nvSpPr>
          <p:cNvPr id="10" name="Rectangle 9"/>
          <p:cNvSpPr/>
          <p:nvPr/>
        </p:nvSpPr>
        <p:spPr>
          <a:xfrm>
            <a:off x="323528" y="3428738"/>
            <a:ext cx="4149030"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2"/>
              </a:buClr>
              <a:buFont typeface="Arial" pitchFamily="34" charset="0"/>
              <a:buChar char="•"/>
              <a:defRPr sz="1600">
                <a:solidFill>
                  <a:schemeClr val="tx1"/>
                </a:solidFill>
              </a:defRPr>
            </a:lvl2pPr>
            <a:lvl3pPr marL="822325" indent="-285750" algn="ctr">
              <a:buClr>
                <a:schemeClr val="accent2"/>
              </a:buClr>
              <a:buFont typeface="Arial" pitchFamily="34" charset="0"/>
              <a:buChar char="•"/>
              <a:defRPr sz="1600">
                <a:solidFill>
                  <a:schemeClr val="tx1"/>
                </a:solidFill>
              </a:defRPr>
            </a:lvl3pPr>
            <a:lvl4pPr marL="1182687" indent="-285750" algn="ctr">
              <a:buClr>
                <a:schemeClr val="accent2"/>
              </a:buClr>
              <a:buFont typeface="Arial" pitchFamily="34" charset="0"/>
              <a:buChar char="•"/>
              <a:defRPr sz="1600">
                <a:solidFill>
                  <a:schemeClr val="tx1"/>
                </a:solidFill>
              </a:defRPr>
            </a:lvl4pPr>
            <a:lvl5pPr marL="1544637" indent="-285750" algn="ctr">
              <a:buClr>
                <a:schemeClr val="accent2"/>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2"/>
              </a:buClr>
              <a:defRPr sz="1600">
                <a:solidFill>
                  <a:schemeClr val="tx1"/>
                </a:solidFill>
              </a:defRPr>
            </a:lvl2pPr>
            <a:lvl3pPr algn="ctr">
              <a:buClr>
                <a:schemeClr val="accent2"/>
              </a:buClr>
              <a:defRPr sz="1600">
                <a:solidFill>
                  <a:schemeClr val="tx1"/>
                </a:solidFill>
              </a:defRPr>
            </a:lvl3pPr>
            <a:lvl4pPr algn="ctr">
              <a:buClr>
                <a:schemeClr val="accent2"/>
              </a:buClr>
              <a:defRPr sz="1600">
                <a:solidFill>
                  <a:schemeClr val="tx1"/>
                </a:solidFill>
              </a:defRPr>
            </a:lvl4pPr>
            <a:lvl5pPr algn="ctr">
              <a:buClr>
                <a:schemeClr val="accent2"/>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550492081"/>
      </p:ext>
    </p:extLst>
  </p:cSld>
  <p:clrMapOvr>
    <a:masterClrMapping/>
  </p:clrMapOvr>
</p:sldLayout>
</file>

<file path=ppt/slideLayouts/slideLayout1850.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37176031"/>
      </p:ext>
    </p:extLst>
  </p:cSld>
  <p:clrMapOvr>
    <a:masterClrMapping/>
  </p:clrMapOvr>
</p:sldLayout>
</file>

<file path=ppt/slideLayouts/slideLayout1851.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70089589"/>
      </p:ext>
    </p:extLst>
  </p:cSld>
  <p:clrMapOvr>
    <a:masterClrMapping/>
  </p:clrMapOvr>
</p:sldLayout>
</file>

<file path=ppt/slideLayouts/slideLayout1852.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97370768"/>
      </p:ext>
    </p:extLst>
  </p:cSld>
  <p:clrMapOvr>
    <a:masterClrMapping/>
  </p:clrMapOvr>
</p:sldLayout>
</file>

<file path=ppt/slideLayouts/slideLayout1853.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528" y="5297362"/>
            <a:ext cx="4149030" cy="9399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323528" y="3428738"/>
            <a:ext cx="4149030"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9376" y="5301987"/>
            <a:ext cx="4079088" cy="9353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4669376" y="3428738"/>
            <a:ext cx="4079088" cy="2808574"/>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75884815"/>
      </p:ext>
    </p:extLst>
  </p:cSld>
  <p:clrMapOvr>
    <a:masterClrMapping/>
  </p:clrMapOvr>
</p:sldLayout>
</file>

<file path=ppt/slideLayouts/slideLayout1854.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5" name="Rectangle 14"/>
          <p:cNvSpPr/>
          <p:nvPr/>
        </p:nvSpPr>
        <p:spPr>
          <a:xfrm>
            <a:off x="323528" y="5091013"/>
            <a:ext cx="3938958"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4572000" y="5091013"/>
            <a:ext cx="4125913" cy="10742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323528" y="1710458"/>
            <a:ext cx="3938958"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ectangle 17"/>
          <p:cNvSpPr/>
          <p:nvPr/>
        </p:nvSpPr>
        <p:spPr>
          <a:xfrm>
            <a:off x="4572000" y="1710458"/>
            <a:ext cx="4125913" cy="4454846"/>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0" name="Rectangle 19"/>
          <p:cNvSpPr/>
          <p:nvPr/>
        </p:nvSpPr>
        <p:spPr>
          <a:xfrm>
            <a:off x="467990" y="1419152"/>
            <a:ext cx="3650479"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4700448" y="1419152"/>
            <a:ext cx="385617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46338868"/>
      </p:ext>
    </p:extLst>
  </p:cSld>
  <p:clrMapOvr>
    <a:masterClrMapping/>
  </p:clrMapOvr>
</p:sldLayout>
</file>

<file path=ppt/slideLayouts/slideLayout1855.xml><?xml version="1.0" encoding="utf-8"?>
<p:sldLayout xmlns:a="http://schemas.openxmlformats.org/drawingml/2006/main" xmlns:r="http://schemas.openxmlformats.org/officeDocument/2006/relationships" xmlns:p="http://schemas.openxmlformats.org/presentationml/2006/main" preserve="1" userDrawn="1">
  <p:cSld name="1_Content">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33"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74736874"/>
      </p:ext>
    </p:extLst>
  </p:cSld>
  <p:clrMapOvr>
    <a:masterClrMapping/>
  </p:clrMapOvr>
</p:sldLayout>
</file>

<file path=ppt/slideLayouts/slideLayout1856.xml><?xml version="1.0" encoding="utf-8"?>
<p:sldLayout xmlns:a="http://schemas.openxmlformats.org/drawingml/2006/main" xmlns:r="http://schemas.openxmlformats.org/officeDocument/2006/relationships" xmlns:p="http://schemas.openxmlformats.org/presentationml/2006/main" preserve="1" userDrawn="1">
  <p:cSld name="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defRPr sz="1600"/>
            </a:lvl2pPr>
            <a:lvl3pPr>
              <a:defRPr sz="1600"/>
            </a:lvl3pPr>
            <a:lvl4pPr>
              <a:defRPr sz="1600"/>
            </a:lvl4pPr>
            <a:lvl5pP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1"/>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35517242"/>
      </p:ext>
    </p:extLst>
  </p:cSld>
  <p:clrMapOvr>
    <a:masterClrMapping/>
  </p:clrMapOvr>
</p:sldLayout>
</file>

<file path=ppt/slideLayouts/slideLayout1857.xml><?xml version="1.0" encoding="utf-8"?>
<p:sldLayout xmlns:a="http://schemas.openxmlformats.org/drawingml/2006/main" xmlns:r="http://schemas.openxmlformats.org/officeDocument/2006/relationships" xmlns:p="http://schemas.openxmlformats.org/presentationml/2006/main" preserve="1" userDrawn="1">
  <p:cSld name="2_Description">
    <p:spTree>
      <p:nvGrpSpPr>
        <p:cNvPr id="1" name=""/>
        <p:cNvGrpSpPr/>
        <p:nvPr/>
      </p:nvGrpSpPr>
      <p:grpSpPr>
        <a:xfrm>
          <a:off x="0" y="0"/>
          <a:ext cx="0" cy="0"/>
          <a:chOff x="0" y="0"/>
          <a:chExt cx="0" cy="0"/>
        </a:xfrm>
      </p:grpSpPr>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3"/>
              </a:buClr>
              <a:defRPr sz="1600"/>
            </a:lvl2pPr>
            <a:lvl3pPr>
              <a:buClr>
                <a:schemeClr val="accent3"/>
              </a:buClr>
              <a:defRPr sz="1600"/>
            </a:lvl3pPr>
            <a:lvl4pPr>
              <a:buClr>
                <a:schemeClr val="accent3"/>
              </a:buClr>
              <a:defRPr sz="1600"/>
            </a:lvl4pPr>
            <a:lvl5pPr>
              <a:buClr>
                <a:schemeClr val="accent3"/>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3"/>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76863387"/>
      </p:ext>
    </p:extLst>
  </p:cSld>
  <p:clrMapOvr>
    <a:masterClrMapping/>
  </p:clrMapOvr>
</p:sldLayout>
</file>

<file path=ppt/slideLayouts/slideLayout1858.xml><?xml version="1.0" encoding="utf-8"?>
<p:sldLayout xmlns:a="http://schemas.openxmlformats.org/drawingml/2006/main" xmlns:r="http://schemas.openxmlformats.org/officeDocument/2006/relationships" xmlns:p="http://schemas.openxmlformats.org/presentationml/2006/main" preserve="1" userDrawn="1">
  <p:cSld name="4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42281" cy="4657551"/>
          </a:xfrm>
          <a:prstGeom prst="rect">
            <a:avLst/>
          </a:prstGeom>
          <a:noFill/>
          <a:ln>
            <a:noFill/>
          </a:ln>
          <a:effectLst/>
          <a:extLst/>
        </p:spPr>
        <p:txBody>
          <a:bodyPr/>
          <a:lstStyle>
            <a:lvl1pPr marL="0" indent="0">
              <a:buNone/>
              <a:defRPr sz="1600"/>
            </a:lvl1pPr>
            <a:lvl2pPr>
              <a:buClr>
                <a:schemeClr val="accent2"/>
              </a:buClr>
              <a:defRPr sz="1600"/>
            </a:lvl2pPr>
            <a:lvl3pPr>
              <a:buClr>
                <a:schemeClr val="accent2"/>
              </a:buClr>
              <a:defRPr sz="1600"/>
            </a:lvl3pPr>
            <a:lvl4pPr>
              <a:buClr>
                <a:schemeClr val="accent2"/>
              </a:buClr>
              <a:defRPr sz="1600"/>
            </a:lvl4pPr>
            <a:lvl5pPr>
              <a:buClr>
                <a:schemeClr val="accent2"/>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2"/>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78762844"/>
      </p:ext>
    </p:extLst>
  </p:cSld>
  <p:clrMapOvr>
    <a:masterClrMapping/>
  </p:clrMapOvr>
</p:sldLayout>
</file>

<file path=ppt/slideLayouts/slideLayout1859.xml><?xml version="1.0" encoding="utf-8"?>
<p:sldLayout xmlns:a="http://schemas.openxmlformats.org/drawingml/2006/main" xmlns:r="http://schemas.openxmlformats.org/officeDocument/2006/relationships" xmlns:p="http://schemas.openxmlformats.org/presentationml/2006/main" preserve="1" userDrawn="1">
  <p:cSld name="1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395536" y="1441425"/>
            <a:ext cx="4680520" cy="4723879"/>
          </a:xfrm>
          <a:prstGeom prst="rect">
            <a:avLst/>
          </a:prstGeom>
          <a:noFill/>
          <a:ln>
            <a:noFill/>
          </a:ln>
          <a:effectLst/>
          <a:extLst/>
        </p:spPr>
        <p:txBody>
          <a:bodyPr/>
          <a:lstStyle>
            <a:lvl1pPr marL="0" indent="0">
              <a:buNone/>
              <a:defRPr sz="1600"/>
            </a:lvl1pPr>
            <a:lvl2pPr>
              <a:buClr>
                <a:schemeClr val="accent4"/>
              </a:buClr>
              <a:defRPr sz="1600"/>
            </a:lvl2pPr>
            <a:lvl3pPr>
              <a:buClr>
                <a:schemeClr val="accent4"/>
              </a:buClr>
              <a:defRPr sz="1600"/>
            </a:lvl3pPr>
            <a:lvl4pPr>
              <a:buClr>
                <a:schemeClr val="accent4"/>
              </a:buClr>
              <a:defRPr sz="1600"/>
            </a:lvl4pPr>
            <a:lvl5pPr>
              <a:buClr>
                <a:schemeClr val="accent4"/>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4"/>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94163723"/>
      </p:ext>
    </p:extLst>
  </p:cSld>
  <p:clrMapOvr>
    <a:masterClrMapping/>
  </p:clrMapOvr>
</p:sldLayout>
</file>

<file path=ppt/slideLayouts/slideLayout1860.xml><?xml version="1.0" encoding="utf-8"?>
<p:sldLayout xmlns:a="http://schemas.openxmlformats.org/drawingml/2006/main" xmlns:r="http://schemas.openxmlformats.org/officeDocument/2006/relationships" xmlns:p="http://schemas.openxmlformats.org/presentationml/2006/main" preserve="1" userDrawn="1">
  <p:cSld name="3_Description">
    <p:spTree>
      <p:nvGrpSpPr>
        <p:cNvPr id="1" name=""/>
        <p:cNvGrpSpPr/>
        <p:nvPr/>
      </p:nvGrpSpPr>
      <p:grpSpPr>
        <a:xfrm>
          <a:off x="0" y="0"/>
          <a:ext cx="0" cy="0"/>
          <a:chOff x="0" y="0"/>
          <a:chExt cx="0" cy="0"/>
        </a:xfrm>
      </p:grpSpPr>
      <p:sp>
        <p:nvSpPr>
          <p:cNvPr id="9" name="Rectangle 8"/>
          <p:cNvSpPr/>
          <p:nvPr userDrawn="1"/>
        </p:nvSpPr>
        <p:spPr>
          <a:xfrm>
            <a:off x="323528" y="1346225"/>
            <a:ext cx="4824536" cy="4891087"/>
          </a:xfrm>
          <a:prstGeom prst="rect">
            <a:avLst/>
          </a:prstGeom>
          <a:solidFill>
            <a:schemeClr val="bg1"/>
          </a:solidFill>
          <a:ln w="3175">
            <a:solidFill>
              <a:schemeClr val="accent6"/>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0" name="Text Placeholder 7"/>
          <p:cNvSpPr>
            <a:spLocks noGrp="1"/>
          </p:cNvSpPr>
          <p:nvPr>
            <p:ph idx="19"/>
          </p:nvPr>
        </p:nvSpPr>
        <p:spPr bwMode="auto">
          <a:xfrm>
            <a:off x="467544" y="1441425"/>
            <a:ext cx="4570273" cy="4657551"/>
          </a:xfrm>
          <a:prstGeom prst="rect">
            <a:avLst/>
          </a:prstGeom>
          <a:noFill/>
          <a:ln>
            <a:noFill/>
          </a:ln>
          <a:effectLst/>
          <a:extLst/>
        </p:spPr>
        <p:txBody>
          <a:bodyPr/>
          <a:lstStyle>
            <a:lvl1pPr marL="0" indent="0">
              <a:buNone/>
              <a:defRPr sz="1600"/>
            </a:lvl1pPr>
            <a:lvl2pPr>
              <a:buClr>
                <a:schemeClr val="accent6"/>
              </a:buClr>
              <a:defRPr sz="1600"/>
            </a:lvl2pPr>
            <a:lvl3pPr>
              <a:buClr>
                <a:schemeClr val="accent6"/>
              </a:buClr>
              <a:defRPr sz="1600"/>
            </a:lvl3pPr>
            <a:lvl4pPr>
              <a:buClr>
                <a:schemeClr val="accent6"/>
              </a:buClr>
              <a:defRPr sz="1600"/>
            </a:lvl4pPr>
            <a:lvl5pPr>
              <a:buClr>
                <a:schemeClr val="accent6"/>
              </a:buClr>
              <a:defRPr sz="160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Text Placeholder 3"/>
          <p:cNvSpPr>
            <a:spLocks noGrp="1"/>
          </p:cNvSpPr>
          <p:nvPr>
            <p:ph type="body" sz="quarter" idx="15"/>
          </p:nvPr>
        </p:nvSpPr>
        <p:spPr>
          <a:xfrm>
            <a:off x="5366924" y="132517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ext Placeholder 3"/>
          <p:cNvSpPr>
            <a:spLocks noGrp="1"/>
          </p:cNvSpPr>
          <p:nvPr>
            <p:ph type="body" sz="quarter" idx="17"/>
          </p:nvPr>
        </p:nvSpPr>
        <p:spPr>
          <a:xfrm>
            <a:off x="5364088" y="3039161"/>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ext Placeholder 3"/>
          <p:cNvSpPr>
            <a:spLocks noGrp="1"/>
          </p:cNvSpPr>
          <p:nvPr>
            <p:ph type="body" sz="quarter" idx="18"/>
          </p:nvPr>
        </p:nvSpPr>
        <p:spPr>
          <a:xfrm>
            <a:off x="5364088" y="4732098"/>
            <a:ext cx="3383211" cy="1505214"/>
          </a:xfrm>
          <a:solidFill>
            <a:schemeClr val="accent6"/>
          </a:solidFill>
          <a:effectLst/>
        </p:spPr>
        <p:txBody>
          <a:bodyPr anchor="ctr"/>
          <a:lstStyle>
            <a:lvl1pPr marL="0" indent="0" algn="ctr">
              <a:buNone/>
              <a:defRPr sz="1600">
                <a:solidFill>
                  <a:schemeClr val="bg1"/>
                </a:solidFill>
              </a:defRPr>
            </a:lvl1pPr>
            <a:lvl2pPr marL="176213" indent="0" algn="ctr">
              <a:buNone/>
              <a:defRPr sz="1600">
                <a:solidFill>
                  <a:schemeClr val="bg1"/>
                </a:solidFill>
              </a:defRPr>
            </a:lvl2pPr>
            <a:lvl3pPr marL="536575" indent="0" algn="ctr">
              <a:buNone/>
              <a:defRPr sz="1600">
                <a:solidFill>
                  <a:schemeClr val="bg1"/>
                </a:solidFill>
              </a:defRPr>
            </a:lvl3pPr>
            <a:lvl4pPr marL="896937" indent="0" algn="ctr">
              <a:buNone/>
              <a:defRPr sz="1600">
                <a:solidFill>
                  <a:schemeClr val="bg1"/>
                </a:solidFill>
              </a:defRPr>
            </a:lvl4pPr>
            <a:lvl5pPr marL="1258887" indent="0" algn="ctr">
              <a:buNone/>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itle Placeholder 6"/>
          <p:cNvSpPr>
            <a:spLocks noGrp="1"/>
          </p:cNvSpPr>
          <p:nvPr>
            <p:ph type="title" hasCustomPrompt="1"/>
          </p:nvPr>
        </p:nvSpPr>
        <p:spPr bwMode="auto">
          <a:xfrm>
            <a:off x="323528" y="260648"/>
            <a:ext cx="6419056" cy="432048"/>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1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09436316"/>
      </p:ext>
    </p:extLst>
  </p:cSld>
  <p:clrMapOvr>
    <a:masterClrMapping/>
  </p:clrMapOvr>
</p:sldLayout>
</file>

<file path=ppt/slideLayouts/slideLayout186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1"/>
          </a:solidFill>
        </p:spPr>
        <p:txBody>
          <a:bodyPr wrap="square">
            <a:spAutoFit/>
          </a:bodyPr>
          <a:lstStyle/>
          <a:p>
            <a:r>
              <a:rPr lang="en-GB" dirty="0">
                <a:solidFill>
                  <a:prstClr val="white"/>
                </a:solidFill>
              </a:rPr>
              <a:t>Whether retired, working or in need of care, </a:t>
            </a:r>
          </a:p>
        </p:txBody>
      </p:sp>
      <p:sp>
        <p:nvSpPr>
          <p:cNvPr id="11" name="Title Placeholder 6"/>
          <p:cNvSpPr>
            <a:spLocks noGrp="1"/>
          </p:cNvSpPr>
          <p:nvPr>
            <p:ph type="title" hasCustomPrompt="1"/>
          </p:nvPr>
        </p:nvSpPr>
        <p:spPr bwMode="auto">
          <a:xfrm>
            <a:off x="323528" y="1916832"/>
            <a:ext cx="23762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12" name="Rectangle 11"/>
          <p:cNvSpPr/>
          <p:nvPr userDrawn="1"/>
        </p:nvSpPr>
        <p:spPr>
          <a:xfrm>
            <a:off x="323528" y="3212976"/>
            <a:ext cx="5688632" cy="369332"/>
          </a:xfrm>
          <a:prstGeom prst="rect">
            <a:avLst/>
          </a:prstGeom>
          <a:solidFill>
            <a:schemeClr val="accent1"/>
          </a:solidFill>
        </p:spPr>
        <p:txBody>
          <a:bodyPr wrap="square">
            <a:spAutoFit/>
          </a:bodyPr>
          <a:lstStyle/>
          <a:p>
            <a:pPr>
              <a:defRPr/>
            </a:pPr>
            <a:r>
              <a:rPr lang="en-GB" dirty="0">
                <a:solidFill>
                  <a:prstClr val="white"/>
                </a:solidFill>
              </a:rPr>
              <a:t>the elderly are the key consumer demographic.</a:t>
            </a:r>
          </a:p>
        </p:txBody>
      </p:sp>
    </p:spTree>
    <p:extLst>
      <p:ext uri="{BB962C8B-B14F-4D97-AF65-F5344CB8AC3E}">
        <p14:creationId xmlns:p14="http://schemas.microsoft.com/office/powerpoint/2010/main" val="3141376051"/>
      </p:ext>
    </p:extLst>
  </p:cSld>
  <p:clrMapOvr>
    <a:masterClrMapping/>
  </p:clrMapOvr>
</p:sldLayout>
</file>

<file path=ppt/slideLayouts/slideLayout186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9" name="Group 8"/>
          <p:cNvGrpSpPr/>
          <p:nvPr userDrawn="1"/>
        </p:nvGrpSpPr>
        <p:grpSpPr>
          <a:xfrm>
            <a:off x="5076056" y="2420888"/>
            <a:ext cx="3593448" cy="3852452"/>
            <a:chOff x="5076056" y="2420888"/>
            <a:chExt cx="3593448" cy="3852452"/>
          </a:xfrm>
        </p:grpSpPr>
        <p:pic>
          <p:nvPicPr>
            <p:cNvPr id="8" name="Picture 2"/>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userDrawn="1"/>
          </p:nvSpPr>
          <p:spPr>
            <a:xfrm>
              <a:off x="5159753" y="4653136"/>
              <a:ext cx="288032" cy="16202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sp>
          <p:nvSpPr>
            <p:cNvPr id="4" name="Rectangle 3"/>
            <p:cNvSpPr/>
            <p:nvPr userDrawn="1"/>
          </p:nvSpPr>
          <p:spPr>
            <a:xfrm>
              <a:off x="5076056" y="4581128"/>
              <a:ext cx="432048"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dirty="0">
                <a:solidFill>
                  <a:prstClr val="black"/>
                </a:solidFill>
              </a:endParaRPr>
            </a:p>
          </p:txBody>
        </p:sp>
      </p:grpSp>
      <p:sp>
        <p:nvSpPr>
          <p:cNvPr id="10" name="Rectangle 9"/>
          <p:cNvSpPr/>
          <p:nvPr userDrawn="1"/>
        </p:nvSpPr>
        <p:spPr>
          <a:xfrm>
            <a:off x="323527" y="2708920"/>
            <a:ext cx="5328593" cy="369332"/>
          </a:xfrm>
          <a:prstGeom prst="rect">
            <a:avLst/>
          </a:prstGeom>
          <a:solidFill>
            <a:schemeClr val="accent3"/>
          </a:solidFill>
        </p:spPr>
        <p:txBody>
          <a:bodyPr wrap="square">
            <a:spAutoFit/>
          </a:bodyPr>
          <a:lstStyle/>
          <a:p>
            <a:r>
              <a:rPr lang="en-GB" dirty="0">
                <a:solidFill>
                  <a:prstClr val="white"/>
                </a:solidFill>
              </a:rPr>
              <a:t>Whether retired, working or in need of care, </a:t>
            </a:r>
          </a:p>
        </p:txBody>
      </p:sp>
      <p:sp>
        <p:nvSpPr>
          <p:cNvPr id="12" name="Rectangle 11"/>
          <p:cNvSpPr/>
          <p:nvPr userDrawn="1"/>
        </p:nvSpPr>
        <p:spPr>
          <a:xfrm>
            <a:off x="323528" y="3212976"/>
            <a:ext cx="5688632" cy="369332"/>
          </a:xfrm>
          <a:prstGeom prst="rect">
            <a:avLst/>
          </a:prstGeom>
          <a:solidFill>
            <a:schemeClr val="accent3"/>
          </a:solidFill>
        </p:spPr>
        <p:txBody>
          <a:bodyPr wrap="square">
            <a:spAutoFit/>
          </a:bodyPr>
          <a:lstStyle/>
          <a:p>
            <a:pPr>
              <a:defRPr/>
            </a:pPr>
            <a:r>
              <a:rPr lang="en-GB" dirty="0">
                <a:solidFill>
                  <a:prstClr val="white"/>
                </a:solidFill>
              </a:rPr>
              <a:t>the elderly are the key consumer demographic.</a:t>
            </a:r>
          </a:p>
        </p:txBody>
      </p:sp>
      <p:sp>
        <p:nvSpPr>
          <p:cNvPr id="13" name="Title Placeholder 6"/>
          <p:cNvSpPr>
            <a:spLocks noGrp="1"/>
          </p:cNvSpPr>
          <p:nvPr>
            <p:ph type="title" hasCustomPrompt="1"/>
          </p:nvPr>
        </p:nvSpPr>
        <p:spPr bwMode="auto">
          <a:xfrm>
            <a:off x="323528" y="1916832"/>
            <a:ext cx="2376264"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Tree>
    <p:extLst>
      <p:ext uri="{BB962C8B-B14F-4D97-AF65-F5344CB8AC3E}">
        <p14:creationId xmlns:p14="http://schemas.microsoft.com/office/powerpoint/2010/main" val="1632161983"/>
      </p:ext>
    </p:extLst>
  </p:cSld>
  <p:clrMapOvr>
    <a:masterClrMapping/>
  </p:clrMapOvr>
  <p:timing>
    <p:tnLst>
      <p:par>
        <p:cTn id="1" dur="indefinite" restart="never" nodeType="tmRoot"/>
      </p:par>
    </p:tnLst>
  </p:timing>
</p:sldLayout>
</file>

<file path=ppt/slideLayouts/slideLayout186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Asia can become the key cultural, as well as </a:t>
            </a:r>
          </a:p>
        </p:txBody>
      </p:sp>
      <p:sp>
        <p:nvSpPr>
          <p:cNvPr id="8"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9" name="Rectangle 8"/>
          <p:cNvSpPr/>
          <p:nvPr userDrawn="1"/>
        </p:nvSpPr>
        <p:spPr>
          <a:xfrm>
            <a:off x="323528" y="3212976"/>
            <a:ext cx="2880320" cy="369332"/>
          </a:xfrm>
          <a:prstGeom prst="rect">
            <a:avLst/>
          </a:prstGeom>
          <a:solidFill>
            <a:schemeClr val="accent1"/>
          </a:solidFill>
        </p:spPr>
        <p:txBody>
          <a:bodyPr wrap="square">
            <a:spAutoFit/>
          </a:bodyPr>
          <a:lstStyle/>
          <a:p>
            <a:r>
              <a:rPr lang="en-GB" dirty="0">
                <a:solidFill>
                  <a:prstClr val="white"/>
                </a:solidFill>
              </a:rPr>
              <a:t>commercial, influence.</a:t>
            </a:r>
          </a:p>
        </p:txBody>
      </p:sp>
    </p:spTree>
    <p:extLst>
      <p:ext uri="{BB962C8B-B14F-4D97-AF65-F5344CB8AC3E}">
        <p14:creationId xmlns:p14="http://schemas.microsoft.com/office/powerpoint/2010/main" val="4075340281"/>
      </p:ext>
    </p:extLst>
  </p:cSld>
  <p:clrMapOvr>
    <a:masterClrMapping/>
  </p:clrMapOvr>
</p:sldLayout>
</file>

<file path=ppt/slideLayouts/slideLayout1864.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pic>
        <p:nvPicPr>
          <p:cNvPr id="3077" name="Picture 5"/>
          <p:cNvPicPr>
            <a:picLocks noChangeAspect="1" noChangeArrowheads="1"/>
          </p:cNvPicPr>
          <p:nvPr userDrawn="1"/>
        </p:nvPicPr>
        <p:blipFill>
          <a:blip r:embed="rId2" cstate="email">
            <a:lum bright="70000" contrast="-70000"/>
            <a:extLst>
              <a:ext uri="{28A0092B-C50C-407E-A947-70E740481C1C}">
                <a14:useLocalDpi xmlns:a14="http://schemas.microsoft.com/office/drawing/2010/main"/>
              </a:ext>
            </a:extLst>
          </a:blip>
          <a:srcRect/>
          <a:stretch>
            <a:fillRect/>
          </a:stretch>
        </p:blipFill>
        <p:spPr bwMode="auto">
          <a:xfrm>
            <a:off x="5940152" y="1988840"/>
            <a:ext cx="2765269" cy="4225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328592" cy="369332"/>
          </a:xfrm>
          <a:prstGeom prst="rect">
            <a:avLst/>
          </a:prstGeom>
          <a:solidFill>
            <a:schemeClr val="accent4"/>
          </a:solidFill>
        </p:spPr>
        <p:txBody>
          <a:bodyPr wrap="square">
            <a:spAutoFit/>
          </a:bodyPr>
          <a:lstStyle/>
          <a:p>
            <a:r>
              <a:rPr lang="en-GB" dirty="0">
                <a:solidFill>
                  <a:prstClr val="white"/>
                </a:solidFill>
              </a:rPr>
              <a:t>Asia can become the key cultural, as well as </a:t>
            </a:r>
          </a:p>
        </p:txBody>
      </p:sp>
      <p:sp>
        <p:nvSpPr>
          <p:cNvPr id="9" name="Rectangle 8"/>
          <p:cNvSpPr/>
          <p:nvPr userDrawn="1"/>
        </p:nvSpPr>
        <p:spPr>
          <a:xfrm>
            <a:off x="323528" y="3212976"/>
            <a:ext cx="2880320" cy="369332"/>
          </a:xfrm>
          <a:prstGeom prst="rect">
            <a:avLst/>
          </a:prstGeom>
          <a:solidFill>
            <a:schemeClr val="accent4"/>
          </a:solidFill>
        </p:spPr>
        <p:txBody>
          <a:bodyPr wrap="square">
            <a:spAutoFit/>
          </a:bodyPr>
          <a:lstStyle/>
          <a:p>
            <a:r>
              <a:rPr lang="en-GB" dirty="0">
                <a:solidFill>
                  <a:prstClr val="white"/>
                </a:solidFill>
              </a:rPr>
              <a:t>commercial, influence.</a:t>
            </a:r>
          </a:p>
        </p:txBody>
      </p:sp>
      <p:sp>
        <p:nvSpPr>
          <p:cNvPr id="10" name="Title Placeholder 6"/>
          <p:cNvSpPr>
            <a:spLocks noGrp="1"/>
          </p:cNvSpPr>
          <p:nvPr>
            <p:ph type="title" hasCustomPrompt="1"/>
          </p:nvPr>
        </p:nvSpPr>
        <p:spPr bwMode="auto">
          <a:xfrm>
            <a:off x="323528" y="1916832"/>
            <a:ext cx="4032448"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Tree>
    <p:extLst>
      <p:ext uri="{BB962C8B-B14F-4D97-AF65-F5344CB8AC3E}">
        <p14:creationId xmlns:p14="http://schemas.microsoft.com/office/powerpoint/2010/main" val="2424590997"/>
      </p:ext>
    </p:extLst>
  </p:cSld>
  <p:clrMapOvr>
    <a:masterClrMapping/>
  </p:clrMapOvr>
</p:sldLayout>
</file>

<file path=ppt/slideLayouts/slideLayout186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1"/>
          </a:solidFill>
        </p:spPr>
        <p:txBody>
          <a:bodyPr wrap="square">
            <a:spAutoFit/>
          </a:bodyPr>
          <a:lstStyle/>
          <a:p>
            <a:r>
              <a:rPr lang="en-GB" dirty="0">
                <a:solidFill>
                  <a:prstClr val="white"/>
                </a:solidFill>
              </a:rPr>
              <a:t>Our smartphones and tablets won’t just change the way</a:t>
            </a: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1"/>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1563799072"/>
      </p:ext>
    </p:extLst>
  </p:cSld>
  <p:clrMapOvr>
    <a:masterClrMapping/>
  </p:clrMapOvr>
</p:sldLayout>
</file>

<file path=ppt/slideLayouts/slideLayout186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pic>
        <p:nvPicPr>
          <p:cNvPr id="9" name="Picture 4"/>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rot="20303064">
            <a:off x="5577456" y="3059821"/>
            <a:ext cx="2890712" cy="289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6696744" cy="369332"/>
          </a:xfrm>
          <a:prstGeom prst="rect">
            <a:avLst/>
          </a:prstGeom>
          <a:solidFill>
            <a:schemeClr val="accent6"/>
          </a:solidFill>
        </p:spPr>
        <p:txBody>
          <a:bodyPr wrap="square">
            <a:spAutoFit/>
          </a:bodyPr>
          <a:lstStyle/>
          <a:p>
            <a:r>
              <a:rPr lang="en-GB" dirty="0">
                <a:solidFill>
                  <a:prstClr val="white"/>
                </a:solidFill>
              </a:rPr>
              <a:t>Our smartphones and tablets won’t just change the way</a:t>
            </a:r>
          </a:p>
        </p:txBody>
      </p:sp>
      <p:sp>
        <p:nvSpPr>
          <p:cNvPr id="10" name="Title Placeholder 6"/>
          <p:cNvSpPr>
            <a:spLocks noGrp="1"/>
          </p:cNvSpPr>
          <p:nvPr>
            <p:ph type="title" hasCustomPrompt="1"/>
          </p:nvPr>
        </p:nvSpPr>
        <p:spPr bwMode="auto">
          <a:xfrm>
            <a:off x="323528" y="1916832"/>
            <a:ext cx="6552728"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ACCESS ANYTHING ANYWHERE</a:t>
            </a:r>
            <a:endParaRPr lang="en-GB" dirty="0" smtClean="0"/>
          </a:p>
        </p:txBody>
      </p:sp>
      <p:sp>
        <p:nvSpPr>
          <p:cNvPr id="11" name="Rectangle 10"/>
          <p:cNvSpPr/>
          <p:nvPr userDrawn="1"/>
        </p:nvSpPr>
        <p:spPr>
          <a:xfrm>
            <a:off x="323528" y="3212976"/>
            <a:ext cx="6192688" cy="369332"/>
          </a:xfrm>
          <a:prstGeom prst="rect">
            <a:avLst/>
          </a:prstGeom>
          <a:solidFill>
            <a:schemeClr val="accent6"/>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2851221591"/>
      </p:ext>
    </p:extLst>
  </p:cSld>
  <p:clrMapOvr>
    <a:masterClrMapping/>
  </p:clrMapOvr>
</p:sldLayout>
</file>

<file path=ppt/slideLayouts/slideLayout186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1"/>
          </a:solidFill>
        </p:spPr>
        <p:txBody>
          <a:bodyPr wrap="square">
            <a:spAutoFit/>
          </a:bodyPr>
          <a:lstStyle/>
          <a:p>
            <a:r>
              <a:rPr lang="en-GB" dirty="0">
                <a:solidFill>
                  <a:prstClr val="white"/>
                </a:solidFill>
              </a:rPr>
              <a:t>The state will force corporations to become </a:t>
            </a: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1"/>
          </a:solidFill>
        </p:spPr>
        <p:txBody>
          <a:bodyPr wrap="square">
            <a:spAutoFit/>
          </a:bodyPr>
          <a:lstStyle/>
          <a:p>
            <a:r>
              <a:rPr lang="en-GB" dirty="0">
                <a:solidFill>
                  <a:prstClr val="white"/>
                </a:solidFill>
              </a:rPr>
              <a:t>more responsible for consumers.</a:t>
            </a:r>
          </a:p>
        </p:txBody>
      </p:sp>
    </p:spTree>
    <p:extLst>
      <p:ext uri="{BB962C8B-B14F-4D97-AF65-F5344CB8AC3E}">
        <p14:creationId xmlns:p14="http://schemas.microsoft.com/office/powerpoint/2010/main" val="1123819485"/>
      </p:ext>
    </p:extLst>
  </p:cSld>
  <p:clrMapOvr>
    <a:masterClrMapping/>
  </p:clrMapOvr>
</p:sldLayout>
</file>

<file path=ppt/slideLayouts/slideLayout1868.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pic>
        <p:nvPicPr>
          <p:cNvPr id="8"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userDrawn="1"/>
        </p:nvSpPr>
        <p:spPr>
          <a:xfrm>
            <a:off x="323528" y="2708920"/>
            <a:ext cx="5230934" cy="369332"/>
          </a:xfrm>
          <a:prstGeom prst="rect">
            <a:avLst/>
          </a:prstGeom>
          <a:solidFill>
            <a:schemeClr val="accent3"/>
          </a:solidFill>
        </p:spPr>
        <p:txBody>
          <a:bodyPr wrap="square">
            <a:spAutoFit/>
          </a:bodyPr>
          <a:lstStyle/>
          <a:p>
            <a:r>
              <a:rPr lang="en-GB" dirty="0">
                <a:solidFill>
                  <a:prstClr val="white"/>
                </a:solidFill>
              </a:rPr>
              <a:t>The state will force corporations to become </a:t>
            </a:r>
          </a:p>
        </p:txBody>
      </p:sp>
      <p:sp>
        <p:nvSpPr>
          <p:cNvPr id="9" name="Title Placeholder 6"/>
          <p:cNvSpPr>
            <a:spLocks noGrp="1"/>
          </p:cNvSpPr>
          <p:nvPr>
            <p:ph type="title" hasCustomPrompt="1"/>
          </p:nvPr>
        </p:nvSpPr>
        <p:spPr bwMode="auto">
          <a:xfrm>
            <a:off x="323528" y="1916832"/>
            <a:ext cx="4968552"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10" name="Rectangle 9"/>
          <p:cNvSpPr/>
          <p:nvPr userDrawn="1"/>
        </p:nvSpPr>
        <p:spPr>
          <a:xfrm>
            <a:off x="323528" y="3212976"/>
            <a:ext cx="3985001" cy="369332"/>
          </a:xfrm>
          <a:prstGeom prst="rect">
            <a:avLst/>
          </a:prstGeom>
          <a:solidFill>
            <a:schemeClr val="accent3"/>
          </a:solidFill>
        </p:spPr>
        <p:txBody>
          <a:bodyPr wrap="square">
            <a:spAutoFit/>
          </a:bodyPr>
          <a:lstStyle/>
          <a:p>
            <a:r>
              <a:rPr lang="en-GB" dirty="0">
                <a:solidFill>
                  <a:prstClr val="white"/>
                </a:solidFill>
              </a:rPr>
              <a:t>more responsible for consumers.</a:t>
            </a:r>
          </a:p>
        </p:txBody>
      </p:sp>
    </p:spTree>
    <p:extLst>
      <p:ext uri="{BB962C8B-B14F-4D97-AF65-F5344CB8AC3E}">
        <p14:creationId xmlns:p14="http://schemas.microsoft.com/office/powerpoint/2010/main" val="1421535183"/>
      </p:ext>
    </p:extLst>
  </p:cSld>
  <p:clrMapOvr>
    <a:masterClrMapping/>
  </p:clrMapOvr>
</p:sldLayout>
</file>

<file path=ppt/slideLayouts/slideLayout1869.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Companies and consumers embrace artisan </a:t>
            </a:r>
          </a:p>
        </p:txBody>
      </p:sp>
      <p:sp>
        <p:nvSpPr>
          <p:cNvPr id="10" name="Title Placeholder 6"/>
          <p:cNvSpPr>
            <a:spLocks noGrp="1"/>
          </p:cNvSpPr>
          <p:nvPr>
            <p:ph type="title" hasCustomPrompt="1"/>
          </p:nvPr>
        </p:nvSpPr>
        <p:spPr bwMode="auto">
          <a:xfrm>
            <a:off x="323527" y="1916832"/>
            <a:ext cx="1800201"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1"/>
          </a:solidFill>
        </p:spPr>
        <p:txBody>
          <a:bodyPr wrap="square">
            <a:spAutoFit/>
          </a:bodyPr>
          <a:lstStyle/>
          <a:p>
            <a:r>
              <a:rPr lang="en-GB" dirty="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1"/>
          </a:solidFill>
        </p:spPr>
        <p:txBody>
          <a:bodyPr wrap="square">
            <a:spAutoFit/>
          </a:bodyPr>
          <a:lstStyle/>
          <a:p>
            <a:pPr>
              <a:defRPr/>
            </a:pPr>
            <a:r>
              <a:rPr lang="en-GB" dirty="0">
                <a:solidFill>
                  <a:prstClr val="white"/>
                </a:solidFill>
              </a:rPr>
              <a:t>to automation and mass production </a:t>
            </a:r>
          </a:p>
        </p:txBody>
      </p:sp>
    </p:spTree>
    <p:extLst>
      <p:ext uri="{BB962C8B-B14F-4D97-AF65-F5344CB8AC3E}">
        <p14:creationId xmlns:p14="http://schemas.microsoft.com/office/powerpoint/2010/main" val="1427327047"/>
      </p:ext>
    </p:extLst>
  </p:cSld>
  <p:clrMapOvr>
    <a:masterClrMapping/>
  </p:clrMapOvr>
</p:sldLayout>
</file>

<file path=ppt/slideLayouts/slideLayout1870.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pic>
        <p:nvPicPr>
          <p:cNvPr id="4099" name="Picture 3"/>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638402" y="3284984"/>
            <a:ext cx="3182070" cy="2957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328592" cy="369332"/>
          </a:xfrm>
          <a:prstGeom prst="rect">
            <a:avLst/>
          </a:prstGeom>
          <a:solidFill>
            <a:schemeClr val="accent2"/>
          </a:solidFill>
        </p:spPr>
        <p:txBody>
          <a:bodyPr wrap="square">
            <a:spAutoFit/>
          </a:bodyPr>
          <a:lstStyle/>
          <a:p>
            <a:r>
              <a:rPr lang="en-GB" dirty="0">
                <a:solidFill>
                  <a:prstClr val="white"/>
                </a:solidFill>
              </a:rPr>
              <a:t>Companies and consumers embrace artisan </a:t>
            </a:r>
          </a:p>
        </p:txBody>
      </p:sp>
      <p:sp>
        <p:nvSpPr>
          <p:cNvPr id="10" name="Title Placeholder 6"/>
          <p:cNvSpPr>
            <a:spLocks noGrp="1"/>
          </p:cNvSpPr>
          <p:nvPr>
            <p:ph type="title" hasCustomPrompt="1"/>
          </p:nvPr>
        </p:nvSpPr>
        <p:spPr bwMode="auto">
          <a:xfrm>
            <a:off x="323528" y="1916832"/>
            <a:ext cx="1800200"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11" name="Rectangle 10"/>
          <p:cNvSpPr/>
          <p:nvPr userDrawn="1"/>
        </p:nvSpPr>
        <p:spPr>
          <a:xfrm>
            <a:off x="323528" y="3212976"/>
            <a:ext cx="5328592" cy="369332"/>
          </a:xfrm>
          <a:prstGeom prst="rect">
            <a:avLst/>
          </a:prstGeom>
          <a:solidFill>
            <a:schemeClr val="accent2"/>
          </a:solidFill>
        </p:spPr>
        <p:txBody>
          <a:bodyPr wrap="square">
            <a:spAutoFit/>
          </a:bodyPr>
          <a:lstStyle/>
          <a:p>
            <a:r>
              <a:rPr lang="en-GB" dirty="0">
                <a:solidFill>
                  <a:prstClr val="white"/>
                </a:solidFill>
              </a:rPr>
              <a:t>products and face to face service in reaction </a:t>
            </a:r>
          </a:p>
        </p:txBody>
      </p:sp>
      <p:sp>
        <p:nvSpPr>
          <p:cNvPr id="12" name="Rectangle 11"/>
          <p:cNvSpPr/>
          <p:nvPr userDrawn="1"/>
        </p:nvSpPr>
        <p:spPr>
          <a:xfrm>
            <a:off x="323529" y="3717032"/>
            <a:ext cx="4320480" cy="369332"/>
          </a:xfrm>
          <a:prstGeom prst="rect">
            <a:avLst/>
          </a:prstGeom>
          <a:solidFill>
            <a:schemeClr val="accent2"/>
          </a:solidFill>
        </p:spPr>
        <p:txBody>
          <a:bodyPr wrap="square">
            <a:spAutoFit/>
          </a:bodyPr>
          <a:lstStyle/>
          <a:p>
            <a:pPr>
              <a:defRPr/>
            </a:pPr>
            <a:r>
              <a:rPr lang="en-GB" dirty="0">
                <a:solidFill>
                  <a:prstClr val="white"/>
                </a:solidFill>
              </a:rPr>
              <a:t>to automation and mass production </a:t>
            </a:r>
          </a:p>
        </p:txBody>
      </p:sp>
    </p:spTree>
    <p:extLst>
      <p:ext uri="{BB962C8B-B14F-4D97-AF65-F5344CB8AC3E}">
        <p14:creationId xmlns:p14="http://schemas.microsoft.com/office/powerpoint/2010/main" val="3854506459"/>
      </p:ext>
    </p:extLst>
  </p:cSld>
  <p:clrMapOvr>
    <a:masterClrMapping/>
  </p:clrMapOvr>
  <p:timing>
    <p:tnLst>
      <p:par>
        <p:cTn id="1" dur="indefinite" restart="never" nodeType="tmRoot"/>
      </p:par>
    </p:tnLst>
  </p:timing>
</p:sldLayout>
</file>

<file path=ppt/slideLayouts/slideLayout187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1"/>
          </a:solidFill>
        </p:spPr>
        <p:txBody>
          <a:bodyPr wrap="square">
            <a:spAutoFit/>
          </a:bodyPr>
          <a:lstStyle/>
          <a:p>
            <a:r>
              <a:rPr lang="en-GB" dirty="0">
                <a:solidFill>
                  <a:prstClr val="white"/>
                </a:solidFill>
              </a:rPr>
              <a:t>Today’s teenagers will create a more connected, </a:t>
            </a: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1"/>
          </a:solidFill>
        </p:spPr>
        <p:txBody>
          <a:bodyPr wrap="square">
            <a:spAutoFit/>
          </a:bodyPr>
          <a:lstStyle/>
          <a:p>
            <a:r>
              <a:rPr lang="en-GB" dirty="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1"/>
          </a:solidFill>
        </p:spPr>
        <p:txBody>
          <a:bodyPr wrap="square">
            <a:spAutoFit/>
          </a:bodyPr>
          <a:lstStyle/>
          <a:p>
            <a:pPr>
              <a:defRPr/>
            </a:pPr>
            <a:r>
              <a:rPr lang="en-GB" dirty="0">
                <a:solidFill>
                  <a:prstClr val="white"/>
                </a:solidFill>
              </a:rPr>
              <a:t>ready to rebel against the rebellion of their parents.</a:t>
            </a:r>
          </a:p>
        </p:txBody>
      </p:sp>
    </p:spTree>
    <p:extLst>
      <p:ext uri="{BB962C8B-B14F-4D97-AF65-F5344CB8AC3E}">
        <p14:creationId xmlns:p14="http://schemas.microsoft.com/office/powerpoint/2010/main" val="2048598924"/>
      </p:ext>
    </p:extLst>
  </p:cSld>
  <p:clrMapOvr>
    <a:masterClrMapping/>
  </p:clrMapOvr>
</p:sldLayout>
</file>

<file path=ppt/slideLayouts/slideLayout1872.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pic>
        <p:nvPicPr>
          <p:cNvPr id="5125" name="Picture 5"/>
          <p:cNvPicPr>
            <a:picLocks noChangeAspect="1" noChangeArrowheads="1"/>
          </p:cNvPicPr>
          <p:nvPr userDrawn="1"/>
        </p:nvPicPr>
        <p:blipFill>
          <a:blip r:embed="rId2" cstate="email">
            <a:duotone>
              <a:schemeClr val="bg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012160" y="4005064"/>
            <a:ext cx="2903539" cy="2232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userDrawn="1"/>
        </p:nvSpPr>
        <p:spPr>
          <a:xfrm>
            <a:off x="323528" y="2708920"/>
            <a:ext cx="5762930" cy="369332"/>
          </a:xfrm>
          <a:prstGeom prst="rect">
            <a:avLst/>
          </a:prstGeom>
          <a:solidFill>
            <a:schemeClr val="accent4"/>
          </a:solidFill>
        </p:spPr>
        <p:txBody>
          <a:bodyPr wrap="square">
            <a:spAutoFit/>
          </a:bodyPr>
          <a:lstStyle/>
          <a:p>
            <a:r>
              <a:rPr lang="en-GB" dirty="0">
                <a:solidFill>
                  <a:prstClr val="white"/>
                </a:solidFill>
              </a:rPr>
              <a:t>Today’s teenagers will create a more connected, </a:t>
            </a:r>
          </a:p>
        </p:txBody>
      </p:sp>
      <p:sp>
        <p:nvSpPr>
          <p:cNvPr id="10" name="Title Placeholder 6"/>
          <p:cNvSpPr>
            <a:spLocks noGrp="1"/>
          </p:cNvSpPr>
          <p:nvPr>
            <p:ph type="title" hasCustomPrompt="1"/>
          </p:nvPr>
        </p:nvSpPr>
        <p:spPr bwMode="auto">
          <a:xfrm>
            <a:off x="323528" y="1916832"/>
            <a:ext cx="4176464"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11" name="Rectangle 10"/>
          <p:cNvSpPr/>
          <p:nvPr userDrawn="1"/>
        </p:nvSpPr>
        <p:spPr>
          <a:xfrm>
            <a:off x="323528" y="3212976"/>
            <a:ext cx="5976664" cy="369332"/>
          </a:xfrm>
          <a:prstGeom prst="rect">
            <a:avLst/>
          </a:prstGeom>
          <a:solidFill>
            <a:schemeClr val="accent4"/>
          </a:solidFill>
        </p:spPr>
        <p:txBody>
          <a:bodyPr wrap="square">
            <a:spAutoFit/>
          </a:bodyPr>
          <a:lstStyle/>
          <a:p>
            <a:r>
              <a:rPr lang="en-GB" dirty="0">
                <a:solidFill>
                  <a:prstClr val="white"/>
                </a:solidFill>
              </a:rPr>
              <a:t>ethical, health-conscious-but confused generation </a:t>
            </a:r>
          </a:p>
        </p:txBody>
      </p:sp>
      <p:sp>
        <p:nvSpPr>
          <p:cNvPr id="12" name="Rectangle 11"/>
          <p:cNvSpPr/>
          <p:nvPr userDrawn="1"/>
        </p:nvSpPr>
        <p:spPr>
          <a:xfrm>
            <a:off x="323528" y="3717032"/>
            <a:ext cx="6192688" cy="369332"/>
          </a:xfrm>
          <a:prstGeom prst="rect">
            <a:avLst/>
          </a:prstGeom>
          <a:solidFill>
            <a:schemeClr val="accent4"/>
          </a:solidFill>
        </p:spPr>
        <p:txBody>
          <a:bodyPr wrap="square">
            <a:spAutoFit/>
          </a:bodyPr>
          <a:lstStyle/>
          <a:p>
            <a:pPr>
              <a:defRPr/>
            </a:pPr>
            <a:r>
              <a:rPr lang="en-GB" dirty="0">
                <a:solidFill>
                  <a:prstClr val="white"/>
                </a:solidFill>
              </a:rPr>
              <a:t>ready to rebel against the rebellion of their parents.</a:t>
            </a:r>
          </a:p>
        </p:txBody>
      </p:sp>
    </p:spTree>
    <p:extLst>
      <p:ext uri="{BB962C8B-B14F-4D97-AF65-F5344CB8AC3E}">
        <p14:creationId xmlns:p14="http://schemas.microsoft.com/office/powerpoint/2010/main" val="2564533495"/>
      </p:ext>
    </p:extLst>
  </p:cSld>
  <p:clrMapOvr>
    <a:masterClrMapping/>
  </p:clrMapOvr>
</p:sldLayout>
</file>

<file path=ppt/slideLayouts/slideLayout187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pic>
        <p:nvPicPr>
          <p:cNvPr id="2050" name="Picture 2" descr="M:\Stock Photography\iStock_000012633613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1"/>
          </a:solidFill>
        </p:spPr>
        <p:txBody>
          <a:bodyPr wrap="square">
            <a:spAutoFit/>
          </a:bodyPr>
          <a:lstStyle/>
          <a:p>
            <a:r>
              <a:rPr lang="en-GB" dirty="0">
                <a:solidFill>
                  <a:prstClr val="white"/>
                </a:solidFill>
              </a:rPr>
              <a:t>Whether retired, working or in need of care, </a:t>
            </a:r>
          </a:p>
        </p:txBody>
      </p:sp>
      <p:sp>
        <p:nvSpPr>
          <p:cNvPr id="5" name="Title Placeholder 6"/>
          <p:cNvSpPr>
            <a:spLocks noGrp="1"/>
          </p:cNvSpPr>
          <p:nvPr>
            <p:ph type="title" hasCustomPrompt="1"/>
          </p:nvPr>
        </p:nvSpPr>
        <p:spPr bwMode="auto">
          <a:xfrm>
            <a:off x="323528" y="1916832"/>
            <a:ext cx="23762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6" name="Rectangle 5"/>
          <p:cNvSpPr/>
          <p:nvPr userDrawn="1"/>
        </p:nvSpPr>
        <p:spPr>
          <a:xfrm>
            <a:off x="323528" y="3212976"/>
            <a:ext cx="5688632" cy="369332"/>
          </a:xfrm>
          <a:prstGeom prst="rect">
            <a:avLst/>
          </a:prstGeom>
          <a:solidFill>
            <a:schemeClr val="accent1"/>
          </a:solidFill>
        </p:spPr>
        <p:txBody>
          <a:bodyPr wrap="square">
            <a:spAutoFit/>
          </a:bodyPr>
          <a:lstStyle/>
          <a:p>
            <a:pPr>
              <a:defRPr/>
            </a:pPr>
            <a:r>
              <a:rPr lang="en-GB" dirty="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786977734"/>
      </p:ext>
    </p:extLst>
  </p:cSld>
  <p:clrMapOvr>
    <a:masterClrMapping/>
  </p:clrMapOvr>
  <p:timing>
    <p:tnLst>
      <p:par>
        <p:cTn id="1" dur="indefinite" restart="never" nodeType="tmRoot"/>
      </p:par>
    </p:tnLst>
  </p:timing>
</p:sldLayout>
</file>

<file path=ppt/slideLayouts/slideLayout1874.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a:extLst>
              <a:ext uri="{28A0092B-C50C-407E-A947-70E740481C1C}">
                <a14:useLocalDpi xmlns:a14="http://schemas.microsoft.com/office/drawing/2010/main" val="0"/>
              </a:ext>
            </a:extLst>
          </a:blip>
          <a:srcRect l="6542"/>
          <a:stretch/>
        </p:blipFill>
        <p:spPr>
          <a:xfrm>
            <a:off x="0" y="0"/>
            <a:ext cx="9144000" cy="6892670"/>
          </a:xfrm>
          <a:prstGeom prst="rect">
            <a:avLst/>
          </a:prstGeom>
        </p:spPr>
      </p:pic>
      <p:pic>
        <p:nvPicPr>
          <p:cNvPr id="17" name="Picture 1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564" y="212614"/>
            <a:ext cx="1260000" cy="704409"/>
          </a:xfrm>
          <a:prstGeom prst="rect">
            <a:avLst/>
          </a:prstGeom>
        </p:spPr>
      </p:pic>
    </p:spTree>
    <p:extLst>
      <p:ext uri="{BB962C8B-B14F-4D97-AF65-F5344CB8AC3E}">
        <p14:creationId xmlns:p14="http://schemas.microsoft.com/office/powerpoint/2010/main" val="3834319267"/>
      </p:ext>
    </p:extLst>
  </p:cSld>
  <p:clrMapOvr>
    <a:masterClrMapping/>
  </p:clrMapOvr>
  <p:timing>
    <p:tnLst>
      <p:par>
        <p:cTn id="1" dur="indefinite" restart="never" nodeType="tmRoot"/>
      </p:par>
    </p:tnLst>
  </p:timing>
</p:sldLayout>
</file>

<file path=ppt/slideLayouts/slideLayout1875.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12702"/>
            <a:ext cx="9144000" cy="6870701"/>
          </a:xfrm>
          <a:prstGeom prst="rect">
            <a:avLst/>
          </a:prstGeom>
          <a:effectLst>
            <a:reflection endPos="0" dir="5400000" sy="-100000" algn="bl" rotWithShape="0"/>
          </a:effectLst>
        </p:spPr>
      </p:pic>
      <p:pic>
        <p:nvPicPr>
          <p:cNvPr id="4" name="Picture 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79067" y="274142"/>
            <a:ext cx="1223497" cy="684000"/>
          </a:xfrm>
          <a:prstGeom prst="rect">
            <a:avLst/>
          </a:prstGeom>
        </p:spPr>
      </p:pic>
    </p:spTree>
    <p:extLst>
      <p:ext uri="{BB962C8B-B14F-4D97-AF65-F5344CB8AC3E}">
        <p14:creationId xmlns:p14="http://schemas.microsoft.com/office/powerpoint/2010/main" val="722423997"/>
      </p:ext>
    </p:extLst>
  </p:cSld>
  <p:clrMapOvr>
    <a:masterClrMapping/>
  </p:clrMapOvr>
  <p:timing>
    <p:tnLst>
      <p:par>
        <p:cTn id="1" dur="indefinite" restart="never" nodeType="tmRoot"/>
      </p:par>
    </p:tnLst>
  </p:timing>
</p:sldLayout>
</file>

<file path=ppt/slideLayouts/slideLayout1876.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591655" y="242676"/>
            <a:ext cx="1210909" cy="720000"/>
          </a:xfrm>
          <a:prstGeom prst="rect">
            <a:avLst/>
          </a:prstGeom>
        </p:spPr>
      </p:pic>
    </p:spTree>
    <p:extLst>
      <p:ext uri="{BB962C8B-B14F-4D97-AF65-F5344CB8AC3E}">
        <p14:creationId xmlns:p14="http://schemas.microsoft.com/office/powerpoint/2010/main" val="3746843880"/>
      </p:ext>
    </p:extLst>
  </p:cSld>
  <p:clrMapOvr>
    <a:masterClrMapping/>
  </p:clrMapOvr>
  <p:timing>
    <p:tnLst>
      <p:par>
        <p:cTn id="1" dur="indefinite" restart="never" nodeType="tmRoot"/>
      </p:par>
    </p:tnLst>
  </p:timing>
</p:sldLayout>
</file>

<file path=ppt/slideLayouts/slideLayout1877.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2180"/>
            <a:ext cx="9162612" cy="6860180"/>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07"/>
          </a:xfrm>
          <a:prstGeom prst="rect">
            <a:avLst/>
          </a:prstGeom>
        </p:spPr>
      </p:pic>
    </p:spTree>
    <p:extLst>
      <p:ext uri="{BB962C8B-B14F-4D97-AF65-F5344CB8AC3E}">
        <p14:creationId xmlns:p14="http://schemas.microsoft.com/office/powerpoint/2010/main" val="1772547256"/>
      </p:ext>
    </p:extLst>
  </p:cSld>
  <p:clrMapOvr>
    <a:masterClrMapping/>
  </p:clrMapOvr>
  <p:timing>
    <p:tnLst>
      <p:par>
        <p:cTn id="1" dur="indefinite" restart="never" nodeType="tmRoot"/>
      </p:par>
    </p:tnLst>
  </p:timing>
</p:sldLayout>
</file>

<file path=ppt/slideLayouts/slideLayout1878.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 y="0"/>
            <a:ext cx="9162613" cy="6866544"/>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10"/>
          </a:xfrm>
          <a:prstGeom prst="rect">
            <a:avLst/>
          </a:prstGeom>
        </p:spPr>
      </p:pic>
    </p:spTree>
    <p:extLst>
      <p:ext uri="{BB962C8B-B14F-4D97-AF65-F5344CB8AC3E}">
        <p14:creationId xmlns:p14="http://schemas.microsoft.com/office/powerpoint/2010/main" val="4069541021"/>
      </p:ext>
    </p:extLst>
  </p:cSld>
  <p:clrMapOvr>
    <a:masterClrMapping/>
  </p:clrMapOvr>
  <p:timing>
    <p:tnLst>
      <p:par>
        <p:cTn id="1" dur="indefinite" restart="never" nodeType="tmRoot"/>
      </p:par>
    </p:tnLst>
  </p:timing>
</p:sldLayout>
</file>

<file path=ppt/slideLayouts/slideLayout1879.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57355"/>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828950030"/>
      </p:ext>
    </p:extLst>
  </p:cSld>
  <p:clrMapOvr>
    <a:masterClrMapping/>
  </p:clrMapOvr>
  <p:timing>
    <p:tnLst>
      <p:par>
        <p:cTn id="1" dur="indefinite" restart="never" nodeType="tmRoot"/>
      </p:par>
    </p:tnLst>
  </p:timing>
</p:sldLayout>
</file>

<file path=ppt/slideLayouts/slideLayout1880.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8544"/>
            <a:ext cx="9173968" cy="6866544"/>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1714916848"/>
      </p:ext>
    </p:extLst>
  </p:cSld>
  <p:clrMapOvr>
    <a:masterClrMapping/>
  </p:clrMapOvr>
  <p:timing>
    <p:tnLst>
      <p:par>
        <p:cTn id="1" dur="indefinite" restart="never" nodeType="tmRoot"/>
      </p:par>
    </p:tnLst>
  </p:timing>
</p:sldLayout>
</file>

<file path=ppt/slideLayouts/slideLayout1881.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72561"/>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4"/>
            <a:ext cx="1260000" cy="704410"/>
          </a:xfrm>
          <a:prstGeom prst="rect">
            <a:avLst/>
          </a:prstGeom>
        </p:spPr>
      </p:pic>
    </p:spTree>
    <p:extLst>
      <p:ext uri="{BB962C8B-B14F-4D97-AF65-F5344CB8AC3E}">
        <p14:creationId xmlns:p14="http://schemas.microsoft.com/office/powerpoint/2010/main" val="1574626911"/>
      </p:ext>
    </p:extLst>
  </p:cSld>
  <p:clrMapOvr>
    <a:masterClrMapping/>
  </p:clrMapOvr>
  <p:timing>
    <p:tnLst>
      <p:par>
        <p:cTn id="1" dur="indefinite" restart="never" nodeType="tmRoot"/>
      </p:par>
    </p:tnLst>
  </p:timing>
</p:sldLayout>
</file>

<file path=ppt/slideLayouts/slideLayout1882.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822960448"/>
      </p:ext>
    </p:extLst>
  </p:cSld>
  <p:clrMapOvr>
    <a:masterClrMapping/>
  </p:clrMapOvr>
</p:sldLayout>
</file>

<file path=ppt/slideLayouts/slideLayout1883.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5"/>
            <a:ext cx="1260000" cy="704409"/>
          </a:xfrm>
          <a:prstGeom prst="rect">
            <a:avLst/>
          </a:prstGeom>
        </p:spPr>
      </p:pic>
    </p:spTree>
    <p:extLst>
      <p:ext uri="{BB962C8B-B14F-4D97-AF65-F5344CB8AC3E}">
        <p14:creationId xmlns:p14="http://schemas.microsoft.com/office/powerpoint/2010/main" val="2096477531"/>
      </p:ext>
    </p:extLst>
  </p:cSld>
  <p:clrMapOvr>
    <a:masterClrMapping/>
  </p:clrMapOvr>
  <p:timing>
    <p:tnLst>
      <p:par>
        <p:cTn id="1" dur="indefinite" restart="never" nodeType="tmRoot"/>
      </p:par>
    </p:tnLst>
  </p:timing>
</p:sldLayout>
</file>

<file path=ppt/slideLayouts/slideLayout1884.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7662871" y="236514"/>
            <a:ext cx="1077438" cy="720097"/>
          </a:xfrm>
          <a:prstGeom prst="rect">
            <a:avLst/>
          </a:prstGeom>
        </p:spPr>
      </p:pic>
    </p:spTree>
    <p:extLst>
      <p:ext uri="{BB962C8B-B14F-4D97-AF65-F5344CB8AC3E}">
        <p14:creationId xmlns:p14="http://schemas.microsoft.com/office/powerpoint/2010/main" val="3100516689"/>
      </p:ext>
    </p:extLst>
  </p:cSld>
  <p:clrMapOvr>
    <a:masterClrMapping/>
  </p:clrMapOvr>
  <p:timing>
    <p:tnLst>
      <p:par>
        <p:cTn id="1" dur="indefinite" restart="never" nodeType="tmRoot"/>
      </p:par>
    </p:tnLst>
  </p:timing>
</p:sldLayout>
</file>

<file path=ppt/slideLayouts/slideLayout1885.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3801" y="0"/>
            <a:ext cx="9140199" cy="6858000"/>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04254"/>
            <a:ext cx="1260000" cy="704410"/>
          </a:xfrm>
          <a:prstGeom prst="rect">
            <a:avLst/>
          </a:prstGeom>
        </p:spPr>
      </p:pic>
    </p:spTree>
    <p:extLst>
      <p:ext uri="{BB962C8B-B14F-4D97-AF65-F5344CB8AC3E}">
        <p14:creationId xmlns:p14="http://schemas.microsoft.com/office/powerpoint/2010/main" val="2587782236"/>
      </p:ext>
    </p:extLst>
  </p:cSld>
  <p:clrMapOvr>
    <a:masterClrMapping/>
  </p:clrMapOvr>
  <p:timing>
    <p:tnLst>
      <p:par>
        <p:cTn id="1" dur="indefinite" restart="never" nodeType="tmRoot"/>
      </p:par>
    </p:tnLst>
  </p:timing>
</p:sldLayout>
</file>

<file path=ppt/slideLayouts/slideLayout1886.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348" y="0"/>
            <a:ext cx="9139304" cy="6858000"/>
          </a:xfrm>
          <a:prstGeom prst="rect">
            <a:avLst/>
          </a:prstGeom>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7662871" y="236514"/>
            <a:ext cx="1077438" cy="720097"/>
          </a:xfrm>
          <a:prstGeom prst="rect">
            <a:avLst/>
          </a:prstGeom>
        </p:spPr>
      </p:pic>
    </p:spTree>
    <p:extLst>
      <p:ext uri="{BB962C8B-B14F-4D97-AF65-F5344CB8AC3E}">
        <p14:creationId xmlns:p14="http://schemas.microsoft.com/office/powerpoint/2010/main" val="1034266515"/>
      </p:ext>
    </p:extLst>
  </p:cSld>
  <p:clrMapOvr>
    <a:masterClrMapping/>
  </p:clrMapOvr>
  <p:timing>
    <p:tnLst>
      <p:par>
        <p:cTn id="1" dur="indefinite" restart="never" nodeType="tmRoot"/>
      </p:par>
    </p:tnLst>
  </p:timing>
</p:sldLayout>
</file>

<file path=ppt/slideLayouts/slideLayout1887.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3999" cy="6858000"/>
          </a:xfrm>
          <a:prstGeom prst="rect">
            <a:avLst/>
          </a:prstGeom>
        </p:spPr>
      </p:pic>
      <p:pic>
        <p:nvPicPr>
          <p:cNvPr id="16" name="Picture 1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662871" y="295389"/>
            <a:ext cx="1077438" cy="602347"/>
          </a:xfrm>
          <a:prstGeom prst="rect">
            <a:avLst/>
          </a:prstGeom>
        </p:spPr>
      </p:pic>
    </p:spTree>
    <p:extLst>
      <p:ext uri="{BB962C8B-B14F-4D97-AF65-F5344CB8AC3E}">
        <p14:creationId xmlns:p14="http://schemas.microsoft.com/office/powerpoint/2010/main" val="3384493997"/>
      </p:ext>
    </p:extLst>
  </p:cSld>
  <p:clrMapOvr>
    <a:masterClrMapping/>
  </p:clrMapOvr>
  <p:timing>
    <p:tnLst>
      <p:par>
        <p:cTn id="1" dur="indefinite" restart="never" nodeType="tmRoot"/>
      </p:par>
    </p:tnLst>
  </p:timing>
</p:sldLayout>
</file>

<file path=ppt/slideLayouts/slideLayout1888.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348" y="0"/>
            <a:ext cx="9139304" cy="6858000"/>
          </a:xfrm>
          <a:prstGeom prst="rect">
            <a:avLst/>
          </a:prstGeom>
        </p:spPr>
      </p:pic>
      <p:pic>
        <p:nvPicPr>
          <p:cNvPr id="2" name="Picture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7542396" y="278580"/>
            <a:ext cx="1260000" cy="704408"/>
          </a:xfrm>
          <a:prstGeom prst="rect">
            <a:avLst/>
          </a:prstGeom>
        </p:spPr>
      </p:pic>
    </p:spTree>
    <p:extLst>
      <p:ext uri="{BB962C8B-B14F-4D97-AF65-F5344CB8AC3E}">
        <p14:creationId xmlns:p14="http://schemas.microsoft.com/office/powerpoint/2010/main" val="3768379640"/>
      </p:ext>
    </p:extLst>
  </p:cSld>
  <p:clrMapOvr>
    <a:masterClrMapping/>
  </p:clrMapOvr>
  <p:timing>
    <p:tnLst>
      <p:par>
        <p:cTn id="1" dur="indefinite" restart="never" nodeType="tmRoot"/>
      </p:par>
    </p:tnLst>
  </p:timing>
</p:sldLayout>
</file>

<file path=ppt/slideLayouts/slideLayout1889.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181985"/>
      </p:ext>
    </p:extLst>
  </p:cSld>
  <p:clrMapOvr>
    <a:masterClrMapping/>
  </p:clrMapOvr>
  <p:timing>
    <p:tnLst>
      <p:par>
        <p:cTn id="1" dur="indefinite" restart="never" nodeType="tmRoot"/>
      </p:par>
    </p:tnLst>
  </p:timing>
</p:sldLayout>
</file>

<file path=ppt/slideLayouts/slideLayout1890.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pic>
        <p:nvPicPr>
          <p:cNvPr id="2050" name="Picture 2" descr="M:\Stock Photography\iStock_000012633613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7" y="2708920"/>
            <a:ext cx="5328593" cy="369332"/>
          </a:xfrm>
          <a:prstGeom prst="rect">
            <a:avLst/>
          </a:prstGeom>
          <a:solidFill>
            <a:schemeClr val="accent4"/>
          </a:solidFill>
        </p:spPr>
        <p:txBody>
          <a:bodyPr wrap="square">
            <a:spAutoFit/>
          </a:bodyPr>
          <a:lstStyle/>
          <a:p>
            <a:r>
              <a:rPr lang="en-GB" dirty="0">
                <a:solidFill>
                  <a:prstClr val="white"/>
                </a:solidFill>
              </a:rPr>
              <a:t>Whether retired, working or in need of care, </a:t>
            </a:r>
          </a:p>
        </p:txBody>
      </p:sp>
      <p:sp>
        <p:nvSpPr>
          <p:cNvPr id="5" name="Title Placeholder 6"/>
          <p:cNvSpPr>
            <a:spLocks noGrp="1"/>
          </p:cNvSpPr>
          <p:nvPr>
            <p:ph type="title" hasCustomPrompt="1"/>
          </p:nvPr>
        </p:nvSpPr>
        <p:spPr bwMode="auto">
          <a:xfrm>
            <a:off x="323528" y="1916832"/>
            <a:ext cx="2376264"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OLD GOLD</a:t>
            </a:r>
            <a:endParaRPr lang="en-GB" dirty="0" smtClean="0"/>
          </a:p>
        </p:txBody>
      </p:sp>
      <p:sp>
        <p:nvSpPr>
          <p:cNvPr id="6" name="Rectangle 5"/>
          <p:cNvSpPr/>
          <p:nvPr userDrawn="1"/>
        </p:nvSpPr>
        <p:spPr>
          <a:xfrm>
            <a:off x="323528" y="3212976"/>
            <a:ext cx="5688632" cy="369332"/>
          </a:xfrm>
          <a:prstGeom prst="rect">
            <a:avLst/>
          </a:prstGeom>
          <a:solidFill>
            <a:schemeClr val="accent4"/>
          </a:solidFill>
        </p:spPr>
        <p:txBody>
          <a:bodyPr wrap="square">
            <a:spAutoFit/>
          </a:bodyPr>
          <a:lstStyle/>
          <a:p>
            <a:pPr>
              <a:defRPr/>
            </a:pPr>
            <a:r>
              <a:rPr lang="en-GB" dirty="0">
                <a:solidFill>
                  <a:prstClr val="white"/>
                </a:solidFill>
              </a:rPr>
              <a:t>the elderly are the key consumer demographic.</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3"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4"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130421491"/>
      </p:ext>
    </p:extLst>
  </p:cSld>
  <p:clrMapOvr>
    <a:masterClrMapping/>
  </p:clrMapOvr>
  <p:timing>
    <p:tnLst>
      <p:par>
        <p:cTn id="1" dur="indefinite" restart="never" nodeType="tmRoot"/>
      </p:par>
    </p:tnLst>
  </p:timing>
</p:sldLayout>
</file>

<file path=ppt/slideLayouts/slideLayout189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Asia can become the key cultural, as well as </a:t>
            </a: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1"/>
          </a:solidFill>
        </p:spPr>
        <p:txBody>
          <a:bodyPr wrap="square">
            <a:spAutoFit/>
          </a:bodyPr>
          <a:lstStyle/>
          <a:p>
            <a:r>
              <a:rPr lang="en-GB" dirty="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029510581"/>
      </p:ext>
    </p:extLst>
  </p:cSld>
  <p:clrMapOvr>
    <a:masterClrMapping/>
  </p:clrMapOvr>
  <p:timing>
    <p:tnLst>
      <p:par>
        <p:cTn id="1" dur="indefinite" restart="never" nodeType="tmRoot"/>
      </p:par>
    </p:tnLst>
  </p:timing>
</p:sldLayout>
</file>

<file path=ppt/slideLayouts/slideLayout1892.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4100" name="Picture 4"/>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3"/>
          </a:solidFill>
        </p:spPr>
        <p:txBody>
          <a:bodyPr wrap="square">
            <a:spAutoFit/>
          </a:bodyPr>
          <a:lstStyle/>
          <a:p>
            <a:r>
              <a:rPr lang="en-GB" dirty="0">
                <a:solidFill>
                  <a:prstClr val="white"/>
                </a:solidFill>
              </a:rPr>
              <a:t>Asia can become the key cultural, as well as </a:t>
            </a:r>
          </a:p>
        </p:txBody>
      </p:sp>
      <p:sp>
        <p:nvSpPr>
          <p:cNvPr id="5" name="Title Placeholder 6"/>
          <p:cNvSpPr>
            <a:spLocks noGrp="1"/>
          </p:cNvSpPr>
          <p:nvPr>
            <p:ph type="title" hasCustomPrompt="1"/>
          </p:nvPr>
        </p:nvSpPr>
        <p:spPr bwMode="auto">
          <a:xfrm>
            <a:off x="323528" y="1916832"/>
            <a:ext cx="4032448"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EAST MEETS WEST</a:t>
            </a:r>
            <a:endParaRPr lang="en-GB" dirty="0" smtClean="0"/>
          </a:p>
        </p:txBody>
      </p:sp>
      <p:sp>
        <p:nvSpPr>
          <p:cNvPr id="6" name="Rectangle 5"/>
          <p:cNvSpPr/>
          <p:nvPr userDrawn="1"/>
        </p:nvSpPr>
        <p:spPr>
          <a:xfrm>
            <a:off x="323528" y="3212976"/>
            <a:ext cx="2880320" cy="369332"/>
          </a:xfrm>
          <a:prstGeom prst="rect">
            <a:avLst/>
          </a:prstGeom>
          <a:solidFill>
            <a:schemeClr val="accent3"/>
          </a:solidFill>
        </p:spPr>
        <p:txBody>
          <a:bodyPr wrap="square">
            <a:spAutoFit/>
          </a:bodyPr>
          <a:lstStyle/>
          <a:p>
            <a:r>
              <a:rPr lang="en-GB" dirty="0">
                <a:solidFill>
                  <a:prstClr val="white"/>
                </a:solidFill>
              </a:rPr>
              <a:t>commercial, influence.</a:t>
            </a:r>
          </a:p>
        </p:txBody>
      </p:sp>
      <p:grpSp>
        <p:nvGrpSpPr>
          <p:cNvPr id="7" name="Group 6"/>
          <p:cNvGrpSpPr/>
          <p:nvPr userDrawn="1"/>
        </p:nvGrpSpPr>
        <p:grpSpPr>
          <a:xfrm>
            <a:off x="323528" y="6342130"/>
            <a:ext cx="8474075" cy="114118"/>
            <a:chOff x="323528" y="6271392"/>
            <a:chExt cx="8474075" cy="114118"/>
          </a:xfrm>
        </p:grpSpPr>
        <p:pic>
          <p:nvPicPr>
            <p:cNvPr id="8" name="Picture 7"/>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0" name="Picture 9"/>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2"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sp>
        <p:nvSpPr>
          <p:cNvPr id="13"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975497575"/>
      </p:ext>
    </p:extLst>
  </p:cSld>
  <p:clrMapOvr>
    <a:masterClrMapping/>
  </p:clrMapOvr>
</p:sldLayout>
</file>

<file path=ppt/slideLayouts/slideLayout189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pic>
        <p:nvPicPr>
          <p:cNvPr id="8" name="Picture 2" descr="M:\Stock Photography\iStock_000018446838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
        <p:nvSpPr>
          <p:cNvPr id="3" name="Rectangle 2"/>
          <p:cNvSpPr/>
          <p:nvPr userDrawn="1"/>
        </p:nvSpPr>
        <p:spPr>
          <a:xfrm>
            <a:off x="323528" y="2708920"/>
            <a:ext cx="6696744" cy="369332"/>
          </a:xfrm>
          <a:prstGeom prst="rect">
            <a:avLst/>
          </a:prstGeom>
          <a:solidFill>
            <a:schemeClr val="accent1"/>
          </a:solidFill>
        </p:spPr>
        <p:txBody>
          <a:bodyPr wrap="square">
            <a:spAutoFit/>
          </a:bodyPr>
          <a:lstStyle/>
          <a:p>
            <a:r>
              <a:rPr lang="en-GB" dirty="0">
                <a:solidFill>
                  <a:prstClr val="white"/>
                </a:solidFill>
              </a:rPr>
              <a:t>Our smartphones and tablets won’t just change the way</a:t>
            </a:r>
          </a:p>
        </p:txBody>
      </p:sp>
      <p:sp>
        <p:nvSpPr>
          <p:cNvPr id="5" name="Title Placeholder 6"/>
          <p:cNvSpPr>
            <a:spLocks noGrp="1"/>
          </p:cNvSpPr>
          <p:nvPr>
            <p:ph type="title" hasCustomPrompt="1"/>
          </p:nvPr>
        </p:nvSpPr>
        <p:spPr bwMode="auto">
          <a:xfrm>
            <a:off x="323528" y="1916832"/>
            <a:ext cx="6552728"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 ACCESS ANYTHING ANYWHERE</a:t>
            </a:r>
            <a:endParaRPr lang="en-GB" dirty="0" smtClean="0"/>
          </a:p>
        </p:txBody>
      </p:sp>
      <p:sp>
        <p:nvSpPr>
          <p:cNvPr id="6" name="Rectangle 5"/>
          <p:cNvSpPr/>
          <p:nvPr userDrawn="1"/>
        </p:nvSpPr>
        <p:spPr>
          <a:xfrm>
            <a:off x="323528" y="3212976"/>
            <a:ext cx="6192688" cy="369332"/>
          </a:xfrm>
          <a:prstGeom prst="rect">
            <a:avLst/>
          </a:prstGeom>
          <a:solidFill>
            <a:schemeClr val="accent1"/>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773077386"/>
      </p:ext>
    </p:extLst>
  </p:cSld>
  <p:clrMapOvr>
    <a:masterClrMapping/>
  </p:clrMapOvr>
</p:sldLayout>
</file>

<file path=ppt/slideLayouts/slideLayout1894.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pic>
        <p:nvPicPr>
          <p:cNvPr id="8" name="Picture 2" descr="M:\Stock Photography\iStock_000018446838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2806"/>
            <a:ext cx="9144000" cy="687080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
        <p:nvSpPr>
          <p:cNvPr id="3" name="Rectangle 2"/>
          <p:cNvSpPr/>
          <p:nvPr userDrawn="1"/>
        </p:nvSpPr>
        <p:spPr>
          <a:xfrm>
            <a:off x="323528" y="2708920"/>
            <a:ext cx="6696744" cy="369332"/>
          </a:xfrm>
          <a:prstGeom prst="rect">
            <a:avLst/>
          </a:prstGeom>
          <a:solidFill>
            <a:schemeClr val="accent2"/>
          </a:solidFill>
        </p:spPr>
        <p:txBody>
          <a:bodyPr wrap="square">
            <a:spAutoFit/>
          </a:bodyPr>
          <a:lstStyle/>
          <a:p>
            <a:r>
              <a:rPr lang="en-GB" dirty="0">
                <a:solidFill>
                  <a:prstClr val="white"/>
                </a:solidFill>
              </a:rPr>
              <a:t>Our smartphones and tablets won’t just change the way</a:t>
            </a:r>
          </a:p>
        </p:txBody>
      </p:sp>
      <p:sp>
        <p:nvSpPr>
          <p:cNvPr id="5" name="Title Placeholder 6"/>
          <p:cNvSpPr>
            <a:spLocks noGrp="1"/>
          </p:cNvSpPr>
          <p:nvPr>
            <p:ph type="title" hasCustomPrompt="1"/>
          </p:nvPr>
        </p:nvSpPr>
        <p:spPr bwMode="auto">
          <a:xfrm>
            <a:off x="323528" y="1916832"/>
            <a:ext cx="6552728" cy="634107"/>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ACCESS ANYTHING ANYWHERE</a:t>
            </a:r>
            <a:endParaRPr lang="en-GB" dirty="0" smtClean="0"/>
          </a:p>
        </p:txBody>
      </p:sp>
      <p:sp>
        <p:nvSpPr>
          <p:cNvPr id="6" name="Rectangle 5"/>
          <p:cNvSpPr/>
          <p:nvPr userDrawn="1"/>
        </p:nvSpPr>
        <p:spPr>
          <a:xfrm>
            <a:off x="323528" y="3212976"/>
            <a:ext cx="6192688" cy="369332"/>
          </a:xfrm>
          <a:prstGeom prst="rect">
            <a:avLst/>
          </a:prstGeom>
          <a:solidFill>
            <a:schemeClr val="accent2"/>
          </a:solidFill>
        </p:spPr>
        <p:txBody>
          <a:bodyPr wrap="square">
            <a:spAutoFit/>
          </a:bodyPr>
          <a:lstStyle/>
          <a:p>
            <a:pPr>
              <a:defRPr/>
            </a:pPr>
            <a:r>
              <a:rPr lang="en-GB" dirty="0">
                <a:solidFill>
                  <a:prstClr val="white"/>
                </a:solidFill>
              </a:rPr>
              <a:t>we communicate, they will change the way we live.</a:t>
            </a:r>
          </a:p>
        </p:txBody>
      </p:sp>
    </p:spTree>
    <p:extLst>
      <p:ext uri="{BB962C8B-B14F-4D97-AF65-F5344CB8AC3E}">
        <p14:creationId xmlns:p14="http://schemas.microsoft.com/office/powerpoint/2010/main" val="2414479735"/>
      </p:ext>
    </p:extLst>
  </p:cSld>
  <p:clrMapOvr>
    <a:masterClrMapping/>
  </p:clrMapOvr>
</p:sldLayout>
</file>

<file path=ppt/slideLayouts/slideLayout189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1"/>
          </a:solidFill>
        </p:spPr>
        <p:txBody>
          <a:bodyPr wrap="square">
            <a:spAutoFit/>
          </a:bodyPr>
          <a:lstStyle/>
          <a:p>
            <a:r>
              <a:rPr lang="en-GB" dirty="0">
                <a:solidFill>
                  <a:prstClr val="white"/>
                </a:solidFill>
              </a:rPr>
              <a:t>The state will force corporations to become </a:t>
            </a: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1"/>
          </a:solidFill>
        </p:spPr>
        <p:txBody>
          <a:bodyPr wrap="square">
            <a:spAutoFit/>
          </a:bodyPr>
          <a:lstStyle/>
          <a:p>
            <a:r>
              <a:rPr lang="en-GB" dirty="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836621949"/>
      </p:ext>
    </p:extLst>
  </p:cSld>
  <p:clrMapOvr>
    <a:masterClrMapping/>
  </p:clrMapOvr>
  <p:timing>
    <p:tnLst>
      <p:par>
        <p:cTn id="1" dur="indefinite" restart="never" nodeType="tmRoot"/>
      </p:par>
    </p:tnLst>
  </p:timing>
</p:sldLayout>
</file>

<file path=ppt/slideLayouts/slideLayout1896.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9144000" cy="6859850"/>
          </a:xfrm>
          <a:prstGeom prst="rect">
            <a:avLst/>
          </a:prstGeom>
        </p:spPr>
      </p:pic>
      <p:sp>
        <p:nvSpPr>
          <p:cNvPr id="3" name="Rectangle 2"/>
          <p:cNvSpPr/>
          <p:nvPr userDrawn="1"/>
        </p:nvSpPr>
        <p:spPr>
          <a:xfrm>
            <a:off x="323528" y="2708920"/>
            <a:ext cx="5230934" cy="369332"/>
          </a:xfrm>
          <a:prstGeom prst="rect">
            <a:avLst/>
          </a:prstGeom>
          <a:solidFill>
            <a:schemeClr val="accent6"/>
          </a:solidFill>
        </p:spPr>
        <p:txBody>
          <a:bodyPr wrap="square">
            <a:spAutoFit/>
          </a:bodyPr>
          <a:lstStyle/>
          <a:p>
            <a:r>
              <a:rPr lang="en-GB" dirty="0">
                <a:solidFill>
                  <a:prstClr val="white"/>
                </a:solidFill>
              </a:rPr>
              <a:t>The state will force corporations to become </a:t>
            </a:r>
          </a:p>
        </p:txBody>
      </p:sp>
      <p:sp>
        <p:nvSpPr>
          <p:cNvPr id="5" name="Title Placeholder 6"/>
          <p:cNvSpPr>
            <a:spLocks noGrp="1"/>
          </p:cNvSpPr>
          <p:nvPr>
            <p:ph type="title" hasCustomPrompt="1"/>
          </p:nvPr>
        </p:nvSpPr>
        <p:spPr bwMode="auto">
          <a:xfrm>
            <a:off x="323528" y="1916832"/>
            <a:ext cx="4968552" cy="634107"/>
          </a:xfrm>
          <a:prstGeom prst="rect">
            <a:avLst/>
          </a:prstGeom>
          <a:solidFill>
            <a:schemeClr val="accent6"/>
          </a:solidFill>
          <a:ln>
            <a:noFill/>
          </a:ln>
          <a:extLst/>
        </p:spPr>
        <p:txBody>
          <a:bodyPr vert="horz" wrap="square" lIns="0" tIns="45720" rIns="0" bIns="45720" numCol="1" anchor="ctr" anchorCtr="0" compatLnSpc="1">
            <a:prstTxWarp prst="textNoShape">
              <a:avLst/>
            </a:prstTxWarp>
          </a:bodyPr>
          <a:lstStyle>
            <a:lvl1pPr>
              <a:defRPr sz="2800" b="1" baseline="0"/>
            </a:lvl1pPr>
          </a:lstStyle>
          <a:p>
            <a:pPr lvl="0"/>
            <a:r>
              <a:rPr lang="en-US" dirty="0" smtClean="0"/>
              <a:t>BRAND INTERVENTION</a:t>
            </a:r>
            <a:endParaRPr lang="en-GB" dirty="0" smtClean="0"/>
          </a:p>
        </p:txBody>
      </p:sp>
      <p:sp>
        <p:nvSpPr>
          <p:cNvPr id="6" name="Rectangle 5"/>
          <p:cNvSpPr/>
          <p:nvPr userDrawn="1"/>
        </p:nvSpPr>
        <p:spPr>
          <a:xfrm>
            <a:off x="323528" y="3212976"/>
            <a:ext cx="3985001" cy="369332"/>
          </a:xfrm>
          <a:prstGeom prst="rect">
            <a:avLst/>
          </a:prstGeom>
          <a:solidFill>
            <a:schemeClr val="accent6"/>
          </a:solidFill>
        </p:spPr>
        <p:txBody>
          <a:bodyPr wrap="square">
            <a:spAutoFit/>
          </a:bodyPr>
          <a:lstStyle/>
          <a:p>
            <a:r>
              <a:rPr lang="en-GB" dirty="0">
                <a:solidFill>
                  <a:prstClr val="white"/>
                </a:solidFill>
              </a:rPr>
              <a:t>more responsible for consumers.</a:t>
            </a:r>
          </a:p>
        </p:txBody>
      </p:sp>
      <p:grpSp>
        <p:nvGrpSpPr>
          <p:cNvPr id="9" name="Group 8"/>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541690145"/>
      </p:ext>
    </p:extLst>
  </p:cSld>
  <p:clrMapOvr>
    <a:masterClrMapping/>
  </p:clrMapOvr>
  <p:timing>
    <p:tnLst>
      <p:par>
        <p:cTn id="1" dur="indefinite" restart="never" nodeType="tmRoot"/>
      </p:par>
    </p:tnLst>
  </p:timing>
</p:sldLayout>
</file>

<file path=ppt/slideLayouts/slideLayout189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pic>
        <p:nvPicPr>
          <p:cNvPr id="8" name="Picture 3" descr="C:\Users\Anna Knight\Downloads\Human.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1"/>
          </a:solidFill>
        </p:spPr>
        <p:txBody>
          <a:bodyPr wrap="square">
            <a:spAutoFit/>
          </a:bodyPr>
          <a:lstStyle/>
          <a:p>
            <a:r>
              <a:rPr lang="en-GB" dirty="0">
                <a:solidFill>
                  <a:prstClr val="white"/>
                </a:solidFill>
              </a:rPr>
              <a:t>Companies and consumers embrace artisan </a:t>
            </a:r>
          </a:p>
        </p:txBody>
      </p:sp>
      <p:sp>
        <p:nvSpPr>
          <p:cNvPr id="5" name="Title Placeholder 6"/>
          <p:cNvSpPr>
            <a:spLocks noGrp="1"/>
          </p:cNvSpPr>
          <p:nvPr>
            <p:ph type="title" hasCustomPrompt="1"/>
          </p:nvPr>
        </p:nvSpPr>
        <p:spPr bwMode="auto">
          <a:xfrm>
            <a:off x="323528" y="1916832"/>
            <a:ext cx="1800200"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HUMAN</a:t>
            </a:r>
            <a:endParaRPr lang="en-GB" dirty="0" smtClean="0"/>
          </a:p>
        </p:txBody>
      </p:sp>
      <p:sp>
        <p:nvSpPr>
          <p:cNvPr id="6" name="Rectangle 5"/>
          <p:cNvSpPr/>
          <p:nvPr userDrawn="1"/>
        </p:nvSpPr>
        <p:spPr>
          <a:xfrm>
            <a:off x="323528" y="3212976"/>
            <a:ext cx="5328592" cy="369332"/>
          </a:xfrm>
          <a:prstGeom prst="rect">
            <a:avLst/>
          </a:prstGeom>
          <a:solidFill>
            <a:schemeClr val="accent1"/>
          </a:solidFill>
        </p:spPr>
        <p:txBody>
          <a:bodyPr wrap="square">
            <a:spAutoFit/>
          </a:bodyPr>
          <a:lstStyle/>
          <a:p>
            <a:r>
              <a:rPr lang="en-GB" dirty="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1"/>
          </a:solidFill>
        </p:spPr>
        <p:txBody>
          <a:bodyPr wrap="square">
            <a:spAutoFit/>
          </a:bodyPr>
          <a:lstStyle/>
          <a:p>
            <a:pPr>
              <a:defRPr/>
            </a:pPr>
            <a:r>
              <a:rPr lang="en-GB" dirty="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4" name="Picture 13"/>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6"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238475663"/>
      </p:ext>
    </p:extLst>
  </p:cSld>
  <p:clrMapOvr>
    <a:masterClrMapping/>
  </p:clrMapOvr>
  <p:timing>
    <p:tnLst>
      <p:par>
        <p:cTn id="1" dur="indefinite" restart="never" nodeType="tmRoot"/>
      </p:par>
    </p:tnLst>
  </p:timing>
</p:sldLayout>
</file>

<file path=ppt/slideLayouts/slideLayout1898.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pic>
        <p:nvPicPr>
          <p:cNvPr id="8" name="Picture 3" descr="C:\Users\Anna Knight\Downloads\Human.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328592" cy="369332"/>
          </a:xfrm>
          <a:prstGeom prst="rect">
            <a:avLst/>
          </a:prstGeom>
          <a:solidFill>
            <a:schemeClr val="accent4"/>
          </a:solidFill>
        </p:spPr>
        <p:txBody>
          <a:bodyPr wrap="square">
            <a:spAutoFit/>
          </a:bodyPr>
          <a:lstStyle/>
          <a:p>
            <a:r>
              <a:rPr lang="en-GB" dirty="0">
                <a:solidFill>
                  <a:prstClr val="white"/>
                </a:solidFill>
              </a:rPr>
              <a:t>Companies and consumers embrace artisan </a:t>
            </a:r>
          </a:p>
        </p:txBody>
      </p:sp>
      <p:sp>
        <p:nvSpPr>
          <p:cNvPr id="5" name="Title Placeholder 6"/>
          <p:cNvSpPr>
            <a:spLocks noGrp="1"/>
          </p:cNvSpPr>
          <p:nvPr>
            <p:ph type="title" hasCustomPrompt="1"/>
          </p:nvPr>
        </p:nvSpPr>
        <p:spPr bwMode="auto">
          <a:xfrm>
            <a:off x="323528" y="1916832"/>
            <a:ext cx="1800200" cy="634107"/>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lgn="ctr">
              <a:defRPr sz="2800" b="1" baseline="0"/>
            </a:lvl1pPr>
          </a:lstStyle>
          <a:p>
            <a:pPr lvl="0"/>
            <a:r>
              <a:rPr lang="en-US" dirty="0" smtClean="0"/>
              <a:t>HUMAN</a:t>
            </a:r>
            <a:endParaRPr lang="en-GB" dirty="0" smtClean="0"/>
          </a:p>
        </p:txBody>
      </p:sp>
      <p:sp>
        <p:nvSpPr>
          <p:cNvPr id="6" name="Rectangle 5"/>
          <p:cNvSpPr/>
          <p:nvPr userDrawn="1"/>
        </p:nvSpPr>
        <p:spPr>
          <a:xfrm>
            <a:off x="323528" y="3212976"/>
            <a:ext cx="5328592" cy="369332"/>
          </a:xfrm>
          <a:prstGeom prst="rect">
            <a:avLst/>
          </a:prstGeom>
          <a:solidFill>
            <a:schemeClr val="accent4"/>
          </a:solidFill>
        </p:spPr>
        <p:txBody>
          <a:bodyPr wrap="square">
            <a:spAutoFit/>
          </a:bodyPr>
          <a:lstStyle/>
          <a:p>
            <a:r>
              <a:rPr lang="en-GB" dirty="0">
                <a:solidFill>
                  <a:prstClr val="white"/>
                </a:solidFill>
              </a:rPr>
              <a:t>products and face to face service in reaction </a:t>
            </a:r>
          </a:p>
        </p:txBody>
      </p:sp>
      <p:sp>
        <p:nvSpPr>
          <p:cNvPr id="7" name="Rectangle 6"/>
          <p:cNvSpPr/>
          <p:nvPr userDrawn="1"/>
        </p:nvSpPr>
        <p:spPr>
          <a:xfrm>
            <a:off x="323529" y="3717032"/>
            <a:ext cx="4320480" cy="369332"/>
          </a:xfrm>
          <a:prstGeom prst="rect">
            <a:avLst/>
          </a:prstGeom>
          <a:solidFill>
            <a:schemeClr val="accent4"/>
          </a:solidFill>
        </p:spPr>
        <p:txBody>
          <a:bodyPr wrap="square">
            <a:spAutoFit/>
          </a:bodyPr>
          <a:lstStyle/>
          <a:p>
            <a:pPr>
              <a:defRPr/>
            </a:pPr>
            <a:r>
              <a:rPr lang="en-GB" dirty="0">
                <a:solidFill>
                  <a:prstClr val="white"/>
                </a:solidFill>
              </a:rPr>
              <a:t>to automation and mass production </a:t>
            </a:r>
          </a:p>
        </p:txBody>
      </p:sp>
      <p:grpSp>
        <p:nvGrpSpPr>
          <p:cNvPr id="10" name="Group 9"/>
          <p:cNvGrpSpPr/>
          <p:nvPr userDrawn="1"/>
        </p:nvGrpSpPr>
        <p:grpSpPr>
          <a:xfrm>
            <a:off x="323528" y="6342130"/>
            <a:ext cx="8474075" cy="114118"/>
            <a:chOff x="323528" y="6271392"/>
            <a:chExt cx="8474075" cy="114118"/>
          </a:xfrm>
        </p:grpSpPr>
        <p:pic>
          <p:nvPicPr>
            <p:cNvPr id="11" name="Picture 10"/>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4" name="Picture 13"/>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5"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6"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3242458390"/>
      </p:ext>
    </p:extLst>
  </p:cSld>
  <p:clrMapOvr>
    <a:masterClrMapping/>
  </p:clrMapOvr>
  <p:timing>
    <p:tnLst>
      <p:par>
        <p:cTn id="1" dur="indefinite" restart="never" nodeType="tmRoot"/>
      </p:par>
    </p:tnLst>
  </p:timing>
</p:sldLayout>
</file>

<file path=ppt/slideLayouts/slideLayout189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pic>
        <p:nvPicPr>
          <p:cNvPr id="1026" name="Picture 2" descr="M:\Stock Photography\iStock_000006958607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1"/>
          </a:solidFill>
        </p:spPr>
        <p:txBody>
          <a:bodyPr wrap="square">
            <a:spAutoFit/>
          </a:bodyPr>
          <a:lstStyle/>
          <a:p>
            <a:r>
              <a:rPr lang="en-GB" dirty="0">
                <a:solidFill>
                  <a:prstClr val="white"/>
                </a:solidFill>
              </a:rPr>
              <a:t>Today’s teenagers will create a more connected, </a:t>
            </a:r>
          </a:p>
        </p:txBody>
      </p:sp>
      <p:sp>
        <p:nvSpPr>
          <p:cNvPr id="5" name="Title Placeholder 6"/>
          <p:cNvSpPr>
            <a:spLocks noGrp="1"/>
          </p:cNvSpPr>
          <p:nvPr>
            <p:ph type="title" hasCustomPrompt="1"/>
          </p:nvPr>
        </p:nvSpPr>
        <p:spPr bwMode="auto">
          <a:xfrm>
            <a:off x="323528" y="1916832"/>
            <a:ext cx="4176464" cy="634107"/>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6" name="Rectangle 5"/>
          <p:cNvSpPr/>
          <p:nvPr userDrawn="1"/>
        </p:nvSpPr>
        <p:spPr>
          <a:xfrm>
            <a:off x="323528" y="3212976"/>
            <a:ext cx="5976664" cy="369332"/>
          </a:xfrm>
          <a:prstGeom prst="rect">
            <a:avLst/>
          </a:prstGeom>
          <a:solidFill>
            <a:schemeClr val="accent1"/>
          </a:solidFill>
        </p:spPr>
        <p:txBody>
          <a:bodyPr wrap="square">
            <a:spAutoFit/>
          </a:bodyPr>
          <a:lstStyle/>
          <a:p>
            <a:r>
              <a:rPr lang="en-GB" dirty="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1"/>
          </a:solidFill>
        </p:spPr>
        <p:txBody>
          <a:bodyPr wrap="square">
            <a:spAutoFit/>
          </a:bodyPr>
          <a:lstStyle/>
          <a:p>
            <a:pPr>
              <a:defRPr/>
            </a:pPr>
            <a:r>
              <a:rPr lang="en-GB" dirty="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113899498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par>
    </p:tnLst>
  </p:timing>
</p:sldLayout>
</file>

<file path=ppt/slideLayouts/slideLayout1900.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pic>
        <p:nvPicPr>
          <p:cNvPr id="1026" name="Picture 2" descr="M:\Stock Photography\iStock_000006958607Small.jpg"/>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a:stretch/>
        </p:blipFill>
        <p:spPr bwMode="auto">
          <a:xfrm>
            <a:off x="0" y="1149"/>
            <a:ext cx="9144000" cy="6865384"/>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userDrawn="1"/>
        </p:nvSpPr>
        <p:spPr>
          <a:xfrm>
            <a:off x="323528" y="2708920"/>
            <a:ext cx="5762930" cy="369332"/>
          </a:xfrm>
          <a:prstGeom prst="rect">
            <a:avLst/>
          </a:prstGeom>
          <a:solidFill>
            <a:schemeClr val="accent3"/>
          </a:solidFill>
        </p:spPr>
        <p:txBody>
          <a:bodyPr wrap="square">
            <a:spAutoFit/>
          </a:bodyPr>
          <a:lstStyle/>
          <a:p>
            <a:r>
              <a:rPr lang="en-GB" dirty="0">
                <a:solidFill>
                  <a:prstClr val="white"/>
                </a:solidFill>
              </a:rPr>
              <a:t>Today’s teenagers will create a more connected, </a:t>
            </a:r>
          </a:p>
        </p:txBody>
      </p:sp>
      <p:sp>
        <p:nvSpPr>
          <p:cNvPr id="5" name="Title Placeholder 6"/>
          <p:cNvSpPr>
            <a:spLocks noGrp="1"/>
          </p:cNvSpPr>
          <p:nvPr>
            <p:ph type="title" hasCustomPrompt="1"/>
          </p:nvPr>
        </p:nvSpPr>
        <p:spPr bwMode="auto">
          <a:xfrm>
            <a:off x="323528" y="1916832"/>
            <a:ext cx="4176464" cy="634107"/>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lgn="l">
              <a:defRPr sz="2800" b="1" baseline="0"/>
            </a:lvl1pPr>
          </a:lstStyle>
          <a:p>
            <a:pPr lvl="0"/>
            <a:r>
              <a:rPr lang="en-US" dirty="0" smtClean="0"/>
              <a:t>GENERATION NEXT</a:t>
            </a:r>
            <a:endParaRPr lang="en-GB" dirty="0" smtClean="0"/>
          </a:p>
        </p:txBody>
      </p:sp>
      <p:sp>
        <p:nvSpPr>
          <p:cNvPr id="6" name="Rectangle 5"/>
          <p:cNvSpPr/>
          <p:nvPr userDrawn="1"/>
        </p:nvSpPr>
        <p:spPr>
          <a:xfrm>
            <a:off x="323528" y="3212976"/>
            <a:ext cx="5976664" cy="369332"/>
          </a:xfrm>
          <a:prstGeom prst="rect">
            <a:avLst/>
          </a:prstGeom>
          <a:solidFill>
            <a:schemeClr val="accent3"/>
          </a:solidFill>
        </p:spPr>
        <p:txBody>
          <a:bodyPr wrap="square">
            <a:spAutoFit/>
          </a:bodyPr>
          <a:lstStyle/>
          <a:p>
            <a:r>
              <a:rPr lang="en-GB" dirty="0">
                <a:solidFill>
                  <a:prstClr val="white"/>
                </a:solidFill>
              </a:rPr>
              <a:t>ethical, health-conscious-but confused generation </a:t>
            </a:r>
          </a:p>
        </p:txBody>
      </p:sp>
      <p:sp>
        <p:nvSpPr>
          <p:cNvPr id="7" name="Rectangle 6"/>
          <p:cNvSpPr/>
          <p:nvPr userDrawn="1"/>
        </p:nvSpPr>
        <p:spPr>
          <a:xfrm>
            <a:off x="323528" y="3717032"/>
            <a:ext cx="6192688" cy="369332"/>
          </a:xfrm>
          <a:prstGeom prst="rect">
            <a:avLst/>
          </a:prstGeom>
          <a:solidFill>
            <a:schemeClr val="accent3"/>
          </a:solidFill>
        </p:spPr>
        <p:txBody>
          <a:bodyPr wrap="square">
            <a:spAutoFit/>
          </a:bodyPr>
          <a:lstStyle/>
          <a:p>
            <a:pPr>
              <a:defRPr/>
            </a:pPr>
            <a:r>
              <a:rPr lang="en-GB" dirty="0">
                <a:solidFill>
                  <a:prstClr val="white"/>
                </a:solidFill>
              </a:rPr>
              <a:t>ready to rebel against the rebellion of their parents.</a:t>
            </a:r>
          </a:p>
        </p:txBody>
      </p:sp>
      <p:grpSp>
        <p:nvGrpSpPr>
          <p:cNvPr id="8" name="Group 7"/>
          <p:cNvGrpSpPr/>
          <p:nvPr userDrawn="1"/>
        </p:nvGrpSpPr>
        <p:grpSpPr>
          <a:xfrm>
            <a:off x="323528" y="6342130"/>
            <a:ext cx="8474075" cy="114118"/>
            <a:chOff x="323528" y="6271392"/>
            <a:chExt cx="8474075" cy="114118"/>
          </a:xfrm>
        </p:grpSpPr>
        <p:pic>
          <p:nvPicPr>
            <p:cNvPr id="10" name="Picture 9"/>
            <p:cNvPicPr>
              <a:picLocks noChangeAspect="1"/>
            </p:cNvPicPr>
            <p:nvPr/>
          </p:nvPicPr>
          <p:blipFill>
            <a:blip r:embed="rId3"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2" name="Picture 11"/>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3" name="Picture 12"/>
            <p:cNvPicPr>
              <a:picLocks noChangeAspect="1"/>
            </p:cNvPicPr>
            <p:nvPr/>
          </p:nvPicPr>
          <p:blipFill rotWithShape="1">
            <a:blip r:embed="rId4"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4"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white"/>
                </a:solidFill>
                <a:latin typeface="Verdana" pitchFamily="34" charset="0"/>
              </a:rPr>
              <a:t>mintel.com</a:t>
            </a:r>
          </a:p>
        </p:txBody>
      </p:sp>
      <p:pic>
        <p:nvPicPr>
          <p:cNvPr id="15" name="Picture 10"/>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524328" y="234603"/>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white"/>
                </a:solidFill>
              </a:rPr>
              <a:pPr algn="l">
                <a:defRPr/>
              </a:pPr>
              <a:t>‹#›</a:t>
            </a:fld>
            <a:endParaRPr lang="en-GB" sz="1050" b="0" dirty="0">
              <a:solidFill>
                <a:prstClr val="white"/>
              </a:solidFill>
            </a:endParaRPr>
          </a:p>
        </p:txBody>
      </p:sp>
    </p:spTree>
    <p:extLst>
      <p:ext uri="{BB962C8B-B14F-4D97-AF65-F5344CB8AC3E}">
        <p14:creationId xmlns:p14="http://schemas.microsoft.com/office/powerpoint/2010/main" val="246972409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par>
    </p:tnLst>
  </p:timing>
</p:sldLayout>
</file>

<file path=ppt/slideLayouts/slideLayout1901.xml><?xml version="1.0" encoding="utf-8"?>
<p:sldLayout xmlns:a="http://schemas.openxmlformats.org/drawingml/2006/main" xmlns:r="http://schemas.openxmlformats.org/officeDocument/2006/relationships" xmlns:p="http://schemas.openxmlformats.org/presentationml/2006/main" type="title">
  <p:cSld name="Title">
    <p:spTree>
      <p:nvGrpSpPr>
        <p:cNvPr id="1" name=""/>
        <p:cNvGrpSpPr/>
        <p:nvPr/>
      </p:nvGrpSpPr>
      <p:grpSpPr>
        <a:xfrm>
          <a:off x="0" y="0"/>
          <a:ext cx="0" cy="0"/>
          <a:chOff x="0" y="0"/>
          <a:chExt cx="0" cy="0"/>
        </a:xfrm>
      </p:grpSpPr>
      <p:sp>
        <p:nvSpPr>
          <p:cNvPr id="4" name="Subtitle 2"/>
          <p:cNvSpPr txBox="1">
            <a:spLocks/>
          </p:cNvSpPr>
          <p:nvPr/>
        </p:nvSpPr>
        <p:spPr>
          <a:xfrm>
            <a:off x="684213" y="4080156"/>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p:nvPr>
        </p:nvSpPr>
        <p:spPr>
          <a:xfrm>
            <a:off x="685800" y="2996940"/>
            <a:ext cx="7772400" cy="576080"/>
          </a:xfrm>
        </p:spPr>
        <p:txBody>
          <a:bodyPr lIns="0" rIns="0">
            <a:normAutofit/>
          </a:bodyPr>
          <a:lstStyle>
            <a:lvl1pPr algn="l">
              <a:defRPr sz="28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683460" y="3645030"/>
            <a:ext cx="7777080" cy="345079"/>
          </a:xfrm>
        </p:spPr>
        <p:txBody>
          <a:bodyPr lIns="0" rIns="0">
            <a:normAutofit/>
          </a:bodyPr>
          <a:lstStyle>
            <a:lvl1pPr marL="0" indent="0" algn="l">
              <a:buNone/>
              <a:defRPr sz="1600">
                <a:solidFill>
                  <a:schemeClr val="bg1">
                    <a:lumMod val="50000"/>
                  </a:schemeClr>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3113026504"/>
      </p:ext>
    </p:extLst>
  </p:cSld>
  <p:clrMapOvr>
    <a:masterClrMapping/>
  </p:clrMapOvr>
  <p:timing>
    <p:tnLst>
      <p:par>
        <p:cTn id="1" dur="indefinite" restart="never" nodeType="tmRoot"/>
      </p:par>
    </p:tnLst>
  </p:timing>
</p:sldLayout>
</file>

<file path=ppt/slideLayouts/slideLayout1902.xml><?xml version="1.0" encoding="utf-8"?>
<p:sldLayout xmlns:a="http://schemas.openxmlformats.org/drawingml/2006/main" xmlns:r="http://schemas.openxmlformats.org/officeDocument/2006/relationships" xmlns:p="http://schemas.openxmlformats.org/presentationml/2006/main">
  <p:cSld name="Title and text box">
    <p:spTree>
      <p:nvGrpSpPr>
        <p:cNvPr id="1" name=""/>
        <p:cNvGrpSpPr/>
        <p:nvPr/>
      </p:nvGrpSpPr>
      <p:grpSpPr>
        <a:xfrm>
          <a:off x="0" y="0"/>
          <a:ext cx="0" cy="0"/>
          <a:chOff x="0" y="0"/>
          <a:chExt cx="0" cy="0"/>
        </a:xfrm>
      </p:grpSpPr>
      <p:sp>
        <p:nvSpPr>
          <p:cNvPr id="7" name="Titel 6"/>
          <p:cNvSpPr>
            <a:spLocks noGrp="1"/>
          </p:cNvSpPr>
          <p:nvPr>
            <p:ph type="title"/>
          </p:nvPr>
        </p:nvSpPr>
        <p:spPr>
          <a:xfrm>
            <a:off x="431800" y="284361"/>
            <a:ext cx="8274049" cy="307777"/>
          </a:xfrm>
        </p:spPr>
        <p:txBody>
          <a:bodyPr/>
          <a:lstStyle/>
          <a:p>
            <a:r>
              <a:rPr lang="en-US" noProof="0" smtClean="0"/>
              <a:t>Click to edit Master title style</a:t>
            </a:r>
            <a:endParaRPr lang="en-US" noProof="0" dirty="0"/>
          </a:p>
        </p:txBody>
      </p:sp>
      <p:sp>
        <p:nvSpPr>
          <p:cNvPr id="9" name="Textplatzhalter 8"/>
          <p:cNvSpPr>
            <a:spLocks noGrp="1"/>
          </p:cNvSpPr>
          <p:nvPr>
            <p:ph type="body" sz="quarter" idx="13"/>
          </p:nvPr>
        </p:nvSpPr>
        <p:spPr>
          <a:xfrm>
            <a:off x="431800" y="927100"/>
            <a:ext cx="8277225" cy="1469633"/>
          </a:xfrm>
        </p:spPr>
        <p:txBody>
          <a:bodyPr/>
          <a:lstStyle>
            <a:lvl2pPr>
              <a:defRPr/>
            </a:lvl2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a:p>
        </p:txBody>
      </p:sp>
      <p:sp>
        <p:nvSpPr>
          <p:cNvPr id="4" name="Foliennummernplatzhalter 5"/>
          <p:cNvSpPr>
            <a:spLocks noGrp="1"/>
          </p:cNvSpPr>
          <p:nvPr>
            <p:ph type="sldNum" sz="quarter" idx="14"/>
          </p:nvPr>
        </p:nvSpPr>
        <p:spPr>
          <a:xfrm>
            <a:off x="468313" y="6453188"/>
            <a:ext cx="357187" cy="185737"/>
          </a:xfrm>
          <a:prstGeom prst="rect">
            <a:avLst/>
          </a:prstGeom>
        </p:spPr>
        <p:txBody>
          <a:bodyPr vert="horz" wrap="square" lIns="91440" tIns="45720" rIns="91440" bIns="45720" numCol="1" anchor="t" anchorCtr="0" compatLnSpc="1">
            <a:prstTxWarp prst="textNoShape">
              <a:avLst/>
            </a:prstTxWarp>
          </a:bodyPr>
          <a:lstStyle>
            <a:lvl1pPr>
              <a:defRPr>
                <a:ea typeface="ＭＳ Ｐゴシック" charset="-128"/>
              </a:defRPr>
            </a:lvl1pPr>
          </a:lstStyle>
          <a:p>
            <a:pPr>
              <a:defRPr/>
            </a:pPr>
            <a:fld id="{D0428E4B-4988-4F56-8667-42E1CE66FFF3}" type="slidenum">
              <a:rPr lang="en-US" altLang="ja-JP">
                <a:solidFill>
                  <a:prstClr val="black"/>
                </a:solidFill>
              </a:rPr>
              <a:pPr>
                <a:defRPr/>
              </a:pPr>
              <a:t>‹#›</a:t>
            </a:fld>
            <a:endParaRPr lang="en-US" altLang="ja-JP" dirty="0">
              <a:solidFill>
                <a:prstClr val="black"/>
              </a:solidFill>
            </a:endParaRPr>
          </a:p>
        </p:txBody>
      </p:sp>
    </p:spTree>
    <p:extLst>
      <p:ext uri="{BB962C8B-B14F-4D97-AF65-F5344CB8AC3E}">
        <p14:creationId xmlns:p14="http://schemas.microsoft.com/office/powerpoint/2010/main" val="1247765606"/>
      </p:ext>
    </p:extLst>
  </p:cSld>
  <p:clrMapOvr>
    <a:masterClrMapping/>
  </p:clrMapOvr>
</p:sldLayout>
</file>

<file path=ppt/slideLayouts/slideLayout1903.xml><?xml version="1.0" encoding="utf-8"?>
<p:sldLayout xmlns:a="http://schemas.openxmlformats.org/drawingml/2006/main" xmlns:r="http://schemas.openxmlformats.org/officeDocument/2006/relationships" xmlns:p="http://schemas.openxmlformats.org/presentationml/2006/main">
  <p:cSld name="4-Up">
    <p:spTree>
      <p:nvGrpSpPr>
        <p:cNvPr id="1" name=""/>
        <p:cNvGrpSpPr/>
        <p:nvPr/>
      </p:nvGrpSpPr>
      <p:grpSpPr>
        <a:xfrm>
          <a:off x="0" y="0"/>
          <a:ext cx="0" cy="0"/>
          <a:chOff x="0" y="0"/>
          <a:chExt cx="0" cy="0"/>
        </a:xfrm>
      </p:grpSpPr>
      <p:sp>
        <p:nvSpPr>
          <p:cNvPr id="19" name="Rectangle 2"/>
          <p:cNvSpPr>
            <a:spLocks noGrp="1"/>
          </p:cNvSpPr>
          <p:nvPr>
            <p:ph type="title"/>
          </p:nvPr>
        </p:nvSpPr>
        <p:spPr/>
        <p:txBody>
          <a:bodyPr/>
          <a:lstStyle/>
          <a:p>
            <a:r>
              <a:rPr lang="en-US" smtClean="0"/>
              <a:t>Click to edit Master title style</a:t>
            </a:r>
            <a:endParaRPr lang="en-US"/>
          </a:p>
        </p:txBody>
      </p:sp>
      <p:sp>
        <p:nvSpPr>
          <p:cNvPr id="16" name="Rectangle 8"/>
          <p:cNvSpPr>
            <a:spLocks noGrp="1"/>
          </p:cNvSpPr>
          <p:nvPr>
            <p:ph type="body" sz="quarter" idx="13"/>
          </p:nvPr>
        </p:nvSpPr>
        <p:spPr>
          <a:xfrm>
            <a:off x="3048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17" name="Rectangle 11"/>
          <p:cNvSpPr>
            <a:spLocks noGrp="1"/>
          </p:cNvSpPr>
          <p:nvPr>
            <p:ph sz="quarter" idx="15"/>
          </p:nvPr>
        </p:nvSpPr>
        <p:spPr>
          <a:xfrm>
            <a:off x="3048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8" name="Rectangle 8"/>
          <p:cNvSpPr>
            <a:spLocks noGrp="1"/>
          </p:cNvSpPr>
          <p:nvPr>
            <p:ph type="body" sz="quarter" idx="16"/>
          </p:nvPr>
        </p:nvSpPr>
        <p:spPr>
          <a:xfrm>
            <a:off x="3017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0" name="Rectangle 11"/>
          <p:cNvSpPr>
            <a:spLocks noGrp="1"/>
          </p:cNvSpPr>
          <p:nvPr>
            <p:ph sz="quarter" idx="17"/>
          </p:nvPr>
        </p:nvSpPr>
        <p:spPr>
          <a:xfrm>
            <a:off x="3017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1" name="Rectangle 8"/>
          <p:cNvSpPr>
            <a:spLocks noGrp="1"/>
          </p:cNvSpPr>
          <p:nvPr>
            <p:ph type="body" sz="quarter" idx="18"/>
          </p:nvPr>
        </p:nvSpPr>
        <p:spPr>
          <a:xfrm>
            <a:off x="4419600" y="381000"/>
            <a:ext cx="3962400"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4" name="Rectangle 11"/>
          <p:cNvSpPr>
            <a:spLocks noGrp="1"/>
          </p:cNvSpPr>
          <p:nvPr>
            <p:ph sz="quarter" idx="19"/>
          </p:nvPr>
        </p:nvSpPr>
        <p:spPr>
          <a:xfrm>
            <a:off x="4419600" y="609600"/>
            <a:ext cx="3962400"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Rectangle 8"/>
          <p:cNvSpPr>
            <a:spLocks noGrp="1"/>
          </p:cNvSpPr>
          <p:nvPr>
            <p:ph type="body" sz="quarter" idx="20"/>
          </p:nvPr>
        </p:nvSpPr>
        <p:spPr>
          <a:xfrm>
            <a:off x="4416552" y="3319272"/>
            <a:ext cx="3965448" cy="228600"/>
          </a:xfrm>
          <a:solidFill>
            <a:schemeClr val="accent6">
              <a:shade val="75000"/>
            </a:schemeClr>
          </a:solidFill>
        </p:spPr>
        <p:txBody>
          <a:bodyPr/>
          <a:lstStyle>
            <a:lvl1pPr>
              <a:defRPr b="1">
                <a:solidFill>
                  <a:schemeClr val="bg1"/>
                </a:solidFill>
              </a:defRPr>
            </a:lvl1pPr>
          </a:lstStyle>
          <a:p>
            <a:pPr lvl="0"/>
            <a:r>
              <a:rPr lang="en-US" smtClean="0"/>
              <a:t>Click to edit Master text styles</a:t>
            </a:r>
          </a:p>
        </p:txBody>
      </p:sp>
      <p:sp>
        <p:nvSpPr>
          <p:cNvPr id="26" name="Rectangle 11"/>
          <p:cNvSpPr>
            <a:spLocks noGrp="1"/>
          </p:cNvSpPr>
          <p:nvPr>
            <p:ph sz="quarter" idx="21"/>
          </p:nvPr>
        </p:nvSpPr>
        <p:spPr>
          <a:xfrm>
            <a:off x="4416552" y="3547872"/>
            <a:ext cx="3965448" cy="270662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1" name="Rectangle 4"/>
          <p:cNvSpPr>
            <a:spLocks noGrp="1"/>
          </p:cNvSpPr>
          <p:nvPr>
            <p:ph type="dt" sz="half" idx="22"/>
          </p:nvPr>
        </p:nvSpPr>
        <p:spPr>
          <a:xfrm>
            <a:off x="7010400" y="76200"/>
            <a:ext cx="1371600" cy="228600"/>
          </a:xfrm>
          <a:prstGeom prst="rect">
            <a:avLst/>
          </a:prstGeom>
        </p:spPr>
        <p:txBody>
          <a:bodyPr/>
          <a:lstStyle>
            <a:lvl1pPr>
              <a:defRPr/>
            </a:lvl1pPr>
          </a:lstStyle>
          <a:p>
            <a:pPr>
              <a:defRPr/>
            </a:pPr>
            <a:fld id="{0CB57BA2-534C-4BAB-99FE-B33419487B59}" type="datetime1">
              <a:rPr lang="en-US" altLang="ja-JP">
                <a:solidFill>
                  <a:prstClr val="black"/>
                </a:solidFill>
              </a:rPr>
              <a:pPr>
                <a:defRPr/>
              </a:pPr>
              <a:t>3/1/2014</a:t>
            </a:fld>
            <a:endParaRPr lang="en-US" altLang="ja-JP" dirty="0">
              <a:solidFill>
                <a:prstClr val="black"/>
              </a:solidFill>
            </a:endParaRPr>
          </a:p>
        </p:txBody>
      </p:sp>
      <p:sp>
        <p:nvSpPr>
          <p:cNvPr id="12" name="Rectangle 6"/>
          <p:cNvSpPr>
            <a:spLocks noGrp="1"/>
          </p:cNvSpPr>
          <p:nvPr>
            <p:ph type="sldNum" sz="quarter" idx="23"/>
          </p:nvPr>
        </p:nvSpPr>
        <p:spPr>
          <a:xfrm>
            <a:off x="6503988" y="6473825"/>
            <a:ext cx="990600" cy="304800"/>
          </a:xfrm>
          <a:prstGeom prst="rect">
            <a:avLst/>
          </a:prstGeom>
        </p:spPr>
        <p:txBody>
          <a:bodyPr/>
          <a:lstStyle>
            <a:lvl1pPr>
              <a:defRPr/>
            </a:lvl1pPr>
          </a:lstStyle>
          <a:p>
            <a:pPr>
              <a:defRPr/>
            </a:pPr>
            <a:fld id="{5BC948BD-3783-4A4D-80C9-D829F25E844E}" type="slidenum">
              <a:rPr lang="en-US" altLang="ja-JP">
                <a:solidFill>
                  <a:prstClr val="black"/>
                </a:solidFill>
              </a:rPr>
              <a:pPr>
                <a:defRPr/>
              </a:pPr>
              <a:t>‹#›</a:t>
            </a:fld>
            <a:endParaRPr lang="en-US" altLang="ja-JP" dirty="0">
              <a:solidFill>
                <a:prstClr val="black"/>
              </a:solidFill>
            </a:endParaRPr>
          </a:p>
        </p:txBody>
      </p:sp>
      <p:sp>
        <p:nvSpPr>
          <p:cNvPr id="13" name="Footer Placeholder 12"/>
          <p:cNvSpPr>
            <a:spLocks noGrp="1"/>
          </p:cNvSpPr>
          <p:nvPr>
            <p:ph type="ftr" sz="quarter" idx="24"/>
          </p:nvPr>
        </p:nvSpPr>
        <p:spPr>
          <a:xfrm>
            <a:off x="2705100" y="6477000"/>
            <a:ext cx="3733800" cy="304800"/>
          </a:xfrm>
          <a:prstGeom prst="rect">
            <a:avLst/>
          </a:prstGeom>
        </p:spPr>
        <p:txBody>
          <a:bodyPr/>
          <a:lstStyle>
            <a:lvl1pPr>
              <a:defRPr/>
            </a:lvl1pPr>
          </a:lstStyle>
          <a:p>
            <a:pPr>
              <a:defRPr/>
            </a:pPr>
            <a:endParaRPr lang="en-US" altLang="ja-JP" dirty="0">
              <a:solidFill>
                <a:prstClr val="black"/>
              </a:solidFill>
            </a:endParaRPr>
          </a:p>
        </p:txBody>
      </p:sp>
    </p:spTree>
    <p:extLst>
      <p:ext uri="{BB962C8B-B14F-4D97-AF65-F5344CB8AC3E}">
        <p14:creationId xmlns:p14="http://schemas.microsoft.com/office/powerpoint/2010/main" val="770373233"/>
      </p:ext>
    </p:extLst>
  </p:cSld>
  <p:clrMapOvr>
    <a:masterClrMapping/>
  </p:clrMapOvr>
</p:sldLayout>
</file>

<file path=ppt/slideLayouts/slideLayout1904.xml><?xml version="1.0" encoding="utf-8"?>
<p:sldLayout xmlns:a="http://schemas.openxmlformats.org/drawingml/2006/main" xmlns:r="http://schemas.openxmlformats.org/officeDocument/2006/relationships" xmlns:p="http://schemas.openxmlformats.org/presentationml/2006/main" userDrawn="1">
  <p:cSld name="6_8 boxes (multi)">
    <p:spTree>
      <p:nvGrpSpPr>
        <p:cNvPr id="1" name=""/>
        <p:cNvGrpSpPr/>
        <p:nvPr/>
      </p:nvGrpSpPr>
      <p:grpSpPr>
        <a:xfrm>
          <a:off x="0" y="0"/>
          <a:ext cx="0" cy="0"/>
          <a:chOff x="0" y="0"/>
          <a:chExt cx="0" cy="0"/>
        </a:xfrm>
      </p:grpSpPr>
      <p:sp>
        <p:nvSpPr>
          <p:cNvPr id="19" name="Rectangle 18"/>
          <p:cNvSpPr/>
          <p:nvPr/>
        </p:nvSpPr>
        <p:spPr>
          <a:xfrm>
            <a:off x="466725" y="3089564"/>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89564"/>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16314"/>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05752"/>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32502"/>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650530913"/>
      </p:ext>
    </p:extLst>
  </p:cSld>
  <p:clrMapOvr>
    <a:masterClrMapping/>
  </p:clrMapOvr>
  <p:timing>
    <p:tnLst>
      <p:par>
        <p:cTn id="1" dur="indefinite" restart="never" nodeType="tmRoot"/>
      </p:par>
    </p:tnLst>
  </p:timing>
</p:sldLayout>
</file>

<file path=ppt/slideLayouts/slideLayout1905.xml><?xml version="1.0" encoding="utf-8"?>
<p:sldLayout xmlns:a="http://schemas.openxmlformats.org/drawingml/2006/main" xmlns:r="http://schemas.openxmlformats.org/officeDocument/2006/relationships" xmlns:p="http://schemas.openxmlformats.org/presentationml/2006/main" preserve="1" userDrawn="1">
  <p:cSld name="7_8 boxes (multi)">
    <p:spTree>
      <p:nvGrpSpPr>
        <p:cNvPr id="1" name=""/>
        <p:cNvGrpSpPr/>
        <p:nvPr/>
      </p:nvGrpSpPr>
      <p:grpSpPr>
        <a:xfrm>
          <a:off x="0" y="0"/>
          <a:ext cx="0" cy="0"/>
          <a:chOff x="0" y="0"/>
          <a:chExt cx="0" cy="0"/>
        </a:xfrm>
      </p:grpSpPr>
      <p:sp>
        <p:nvSpPr>
          <p:cNvPr id="19" name="Rectangle 18"/>
          <p:cNvSpPr/>
          <p:nvPr/>
        </p:nvSpPr>
        <p:spPr>
          <a:xfrm>
            <a:off x="466725" y="3089564"/>
            <a:ext cx="1968500"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89564"/>
            <a:ext cx="1970087" cy="47783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16314"/>
            <a:ext cx="1970087"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89564"/>
            <a:ext cx="1968500" cy="4778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16314"/>
            <a:ext cx="1968500" cy="2351088"/>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05752"/>
            <a:ext cx="1970087"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32502"/>
            <a:ext cx="1970087"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05752"/>
            <a:ext cx="1968500" cy="4778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32502"/>
            <a:ext cx="1968500" cy="2351087"/>
          </a:xfrm>
          <a:prstGeom prst="rect">
            <a:avLst/>
          </a:prstGeom>
          <a:no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3439" y="3085358"/>
            <a:ext cx="1969612"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6" name="Text Placeholder 2"/>
          <p:cNvSpPr>
            <a:spLocks noGrp="1"/>
          </p:cNvSpPr>
          <p:nvPr>
            <p:ph type="body" idx="36"/>
          </p:nvPr>
        </p:nvSpPr>
        <p:spPr>
          <a:xfrm>
            <a:off x="6729506" y="308535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05638"/>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1" name="Content Placeholder 2"/>
          <p:cNvSpPr>
            <a:spLocks noGrp="1"/>
          </p:cNvSpPr>
          <p:nvPr>
            <p:ph sz="quarter" idx="47"/>
          </p:nvPr>
        </p:nvSpPr>
        <p:spPr>
          <a:xfrm>
            <a:off x="53884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6" name="Content Placeholder 2"/>
          <p:cNvSpPr>
            <a:spLocks noGrp="1"/>
          </p:cNvSpPr>
          <p:nvPr>
            <p:ph sz="quarter" idx="33"/>
          </p:nvPr>
        </p:nvSpPr>
        <p:spPr>
          <a:xfrm>
            <a:off x="2614460"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8" name="Content Placeholder 2"/>
          <p:cNvSpPr>
            <a:spLocks noGrp="1"/>
          </p:cNvSpPr>
          <p:nvPr>
            <p:ph sz="quarter" idx="49"/>
          </p:nvPr>
        </p:nvSpPr>
        <p:spPr>
          <a:xfrm>
            <a:off x="6771313" y="380904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61" name="Content Placeholder 2"/>
          <p:cNvSpPr>
            <a:spLocks noGrp="1"/>
          </p:cNvSpPr>
          <p:nvPr>
            <p:ph sz="quarter" idx="50"/>
          </p:nvPr>
        </p:nvSpPr>
        <p:spPr>
          <a:xfrm>
            <a:off x="6771313" y="130696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031482521"/>
      </p:ext>
    </p:extLst>
  </p:cSld>
  <p:clrMapOvr>
    <a:masterClrMapping/>
  </p:clrMapOvr>
  <p:timing>
    <p:tnLst>
      <p:par>
        <p:cTn id="1" dur="indefinite" restart="never" nodeType="tmRoot"/>
      </p:par>
    </p:tnLst>
  </p:timing>
</p:sldLayout>
</file>

<file path=ppt/slideLayouts/slideLayout1906.xml><?xml version="1.0" encoding="utf-8"?>
<p:sldLayout xmlns:a="http://schemas.openxmlformats.org/drawingml/2006/main" xmlns:r="http://schemas.openxmlformats.org/officeDocument/2006/relationships" xmlns:p="http://schemas.openxmlformats.org/presentationml/2006/main" userDrawn="1">
  <p:cSld name="1_GNPD x 6 product (multi)">
    <p:spTree>
      <p:nvGrpSpPr>
        <p:cNvPr id="1" name=""/>
        <p:cNvGrpSpPr/>
        <p:nvPr/>
      </p:nvGrpSpPr>
      <p:grpSpPr>
        <a:xfrm>
          <a:off x="0" y="0"/>
          <a:ext cx="0" cy="0"/>
          <a:chOff x="0" y="0"/>
          <a:chExt cx="0" cy="0"/>
        </a:xfrm>
      </p:grpSpPr>
      <p:sp>
        <p:nvSpPr>
          <p:cNvPr id="9" name="Rectangle 10"/>
          <p:cNvSpPr/>
          <p:nvPr/>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0" name="Rectangle 11"/>
          <p:cNvSpPr/>
          <p:nvPr/>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1" name="Rectangle 12"/>
          <p:cNvSpPr/>
          <p:nvPr/>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2" name="Rectangle 13"/>
          <p:cNvSpPr/>
          <p:nvPr/>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3" name="Rectangle 14"/>
          <p:cNvSpPr/>
          <p:nvPr/>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4" name="Rectangle 15"/>
          <p:cNvSpPr/>
          <p:nvPr/>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tx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Slide Number Placeholder 5"/>
          <p:cNvSpPr>
            <a:spLocks noGrp="1"/>
          </p:cNvSpPr>
          <p:nvPr>
            <p:ph type="sldNum" sz="quarter" idx="30"/>
          </p:nvPr>
        </p:nvSpPr>
        <p:spPr>
          <a:xfrm>
            <a:off x="487363" y="6124575"/>
            <a:ext cx="412750" cy="412750"/>
          </a:xfrm>
          <a:prstGeom prst="rect">
            <a:avLst/>
          </a:prstGeom>
        </p:spPr>
        <p:txBody>
          <a:bodyPr/>
          <a:lstStyle>
            <a:lvl1pPr>
              <a:defRPr>
                <a:latin typeface="Calibri" pitchFamily="34" charset="0"/>
                <a:cs typeface="Arial" charset="0"/>
              </a:defRPr>
            </a:lvl1pPr>
          </a:lstStyle>
          <a:p>
            <a:pPr>
              <a:defRPr/>
            </a:pPr>
            <a:fld id="{261F9352-C85C-4DDF-9A98-97D5D840CA7F}" type="slidenum">
              <a:rPr lang="en-AU" altLang="zh-CN">
                <a:solidFill>
                  <a:prstClr val="black"/>
                </a:solidFill>
              </a:rPr>
              <a:pPr>
                <a:defRPr/>
              </a:pPr>
              <a:t>‹#›</a:t>
            </a:fld>
            <a:endParaRPr lang="en-AU" altLang="zh-CN" dirty="0">
              <a:solidFill>
                <a:prstClr val="black"/>
              </a:solidFill>
            </a:endParaRPr>
          </a:p>
        </p:txBody>
      </p:sp>
    </p:spTree>
    <p:extLst>
      <p:ext uri="{BB962C8B-B14F-4D97-AF65-F5344CB8AC3E}">
        <p14:creationId xmlns:p14="http://schemas.microsoft.com/office/powerpoint/2010/main" val="1861808468"/>
      </p:ext>
    </p:extLst>
  </p:cSld>
  <p:clrMapOvr>
    <a:masterClrMapping/>
  </p:clrMapOvr>
  <p:transition spd="slow">
    <p:randomBar dir="vert"/>
  </p:transition>
  <p:timing>
    <p:tnLst>
      <p:par>
        <p:cTn id="1" dur="indefinite" restart="never" nodeType="tmRoot"/>
      </p:par>
    </p:tnLst>
  </p:timing>
</p:sldLayout>
</file>

<file path=ppt/slideLayouts/slideLayout1907.xml><?xml version="1.0" encoding="utf-8"?>
<p:sldLayout xmlns:a="http://schemas.openxmlformats.org/drawingml/2006/main" xmlns:r="http://schemas.openxmlformats.org/officeDocument/2006/relationships" xmlns:p="http://schemas.openxmlformats.org/presentationml/2006/main" preserve="1" userDrawn="1">
  <p:cSld name="2_GNPD x 6 product (multi)">
    <p:spTree>
      <p:nvGrpSpPr>
        <p:cNvPr id="1" name=""/>
        <p:cNvGrpSpPr/>
        <p:nvPr/>
      </p:nvGrpSpPr>
      <p:grpSpPr>
        <a:xfrm>
          <a:off x="0" y="0"/>
          <a:ext cx="0" cy="0"/>
          <a:chOff x="0" y="0"/>
          <a:chExt cx="0" cy="0"/>
        </a:xfrm>
      </p:grpSpPr>
      <p:sp>
        <p:nvSpPr>
          <p:cNvPr id="9" name="Rectangle 10"/>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0" name="Rectangle 11"/>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1" name="Rectangle 12"/>
          <p:cNvSpPr/>
          <p:nvPr/>
        </p:nvSpPr>
        <p:spPr>
          <a:xfrm>
            <a:off x="3273425" y="5360988"/>
            <a:ext cx="26352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2" name="Rectangle 13"/>
          <p:cNvSpPr/>
          <p:nvPr/>
        </p:nvSpPr>
        <p:spPr>
          <a:xfrm>
            <a:off x="3273425" y="3487738"/>
            <a:ext cx="2635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3" name="Rectangle 14"/>
          <p:cNvSpPr/>
          <p:nvPr/>
        </p:nvSpPr>
        <p:spPr>
          <a:xfrm>
            <a:off x="606107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14" name="Rectangle 15"/>
          <p:cNvSpPr/>
          <p:nvPr/>
        </p:nvSpPr>
        <p:spPr>
          <a:xfrm>
            <a:off x="606107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ltLang="zh-CN" dirty="0">
              <a:solidFill>
                <a:srgbClr val="FFFFFF"/>
              </a:solidFill>
              <a:ea typeface="SimSun" pitchFamily="2" charset="-122"/>
            </a:endParaRPr>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6" name="Slide Number Placeholder 5"/>
          <p:cNvSpPr>
            <a:spLocks noGrp="1"/>
          </p:cNvSpPr>
          <p:nvPr>
            <p:ph type="sldNum" sz="quarter" idx="30"/>
          </p:nvPr>
        </p:nvSpPr>
        <p:spPr>
          <a:xfrm>
            <a:off x="487363" y="6124575"/>
            <a:ext cx="412750" cy="412750"/>
          </a:xfrm>
          <a:prstGeom prst="rect">
            <a:avLst/>
          </a:prstGeom>
        </p:spPr>
        <p:txBody>
          <a:bodyPr/>
          <a:lstStyle>
            <a:lvl1pPr>
              <a:defRPr>
                <a:latin typeface="Calibri" pitchFamily="34" charset="0"/>
                <a:cs typeface="Arial" charset="0"/>
              </a:defRPr>
            </a:lvl1pPr>
          </a:lstStyle>
          <a:p>
            <a:pPr>
              <a:defRPr/>
            </a:pPr>
            <a:fld id="{261F9352-C85C-4DDF-9A98-97D5D840CA7F}" type="slidenum">
              <a:rPr lang="en-AU" altLang="zh-CN">
                <a:solidFill>
                  <a:prstClr val="black"/>
                </a:solidFill>
              </a:rPr>
              <a:pPr>
                <a:defRPr/>
              </a:pPr>
              <a:t>‹#›</a:t>
            </a:fld>
            <a:endParaRPr lang="en-AU" altLang="zh-CN" dirty="0">
              <a:solidFill>
                <a:prstClr val="black"/>
              </a:solidFill>
            </a:endParaRPr>
          </a:p>
        </p:txBody>
      </p:sp>
    </p:spTree>
    <p:extLst>
      <p:ext uri="{BB962C8B-B14F-4D97-AF65-F5344CB8AC3E}">
        <p14:creationId xmlns:p14="http://schemas.microsoft.com/office/powerpoint/2010/main" val="1846272526"/>
      </p:ext>
    </p:extLst>
  </p:cSld>
  <p:clrMapOvr>
    <a:masterClrMapping/>
  </p:clrMapOvr>
  <p:transition spd="slow">
    <p:randomBar dir="vert"/>
  </p:transition>
  <p:timing>
    <p:tnLst>
      <p:par>
        <p:cTn id="1" dur="indefinite" restart="never" nodeType="tmRoot"/>
      </p:par>
    </p:tnLst>
  </p:timing>
</p:sldLayout>
</file>

<file path=ppt/slideLayouts/slideLayout1908.xml><?xml version="1.0" encoding="utf-8"?>
<p:sldLayout xmlns:a="http://schemas.openxmlformats.org/drawingml/2006/main" xmlns:r="http://schemas.openxmlformats.org/officeDocument/2006/relationships" xmlns:p="http://schemas.openxmlformats.org/presentationml/2006/main">
  <p:cSld name="GNPD x 3 product (large)">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Slide Number Placeholder 5"/>
          <p:cNvSpPr>
            <a:spLocks noGrp="1"/>
          </p:cNvSpPr>
          <p:nvPr>
            <p:ph type="sldNum" sz="quarter" idx="33"/>
          </p:nvPr>
        </p:nvSpPr>
        <p:spPr>
          <a:xfrm>
            <a:off x="431800" y="6124575"/>
            <a:ext cx="482600" cy="412750"/>
          </a:xfrm>
          <a:prstGeom prst="rect">
            <a:avLst/>
          </a:prstGeom>
        </p:spPr>
        <p:txBody>
          <a:bodyPr/>
          <a:lstStyle>
            <a:lvl1pPr>
              <a:defRPr sz="900">
                <a:cs typeface="Arial" charset="0"/>
              </a:defRPr>
            </a:lvl1pPr>
          </a:lstStyle>
          <a:p>
            <a:pPr>
              <a:defRPr/>
            </a:pPr>
            <a:fld id="{37549893-1EAE-43F8-80A5-D0C4BF9E4E03}"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260294769"/>
      </p:ext>
    </p:extLst>
  </p:cSld>
  <p:clrMapOvr>
    <a:masterClrMapping/>
  </p:clrMapOvr>
  <p:timing>
    <p:tnLst>
      <p:par>
        <p:cTn id="1" dur="indefinite" restart="never" nodeType="tmRoot"/>
      </p:par>
    </p:tnLst>
  </p:timing>
</p:sldLayout>
</file>

<file path=ppt/slideLayouts/slideLayout1909.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466725" y="1082782"/>
            <a:ext cx="2636838" cy="48549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userDrawn="1"/>
        </p:nvSpPr>
        <p:spPr>
          <a:xfrm>
            <a:off x="466725" y="5014913"/>
            <a:ext cx="2636838"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userDrawn="1"/>
        </p:nvSpPr>
        <p:spPr>
          <a:xfrm>
            <a:off x="3273425" y="5014913"/>
            <a:ext cx="2635250"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6061075" y="5014913"/>
            <a:ext cx="2636838" cy="11137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3273425" y="1088688"/>
            <a:ext cx="2635250" cy="48549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userDrawn="1"/>
        </p:nvSpPr>
        <p:spPr>
          <a:xfrm>
            <a:off x="6061075" y="1088687"/>
            <a:ext cx="2636838" cy="46806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467430"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9" name="Text Placeholder 2"/>
          <p:cNvSpPr>
            <a:spLocks noGrp="1"/>
          </p:cNvSpPr>
          <p:nvPr>
            <p:ph type="body" idx="14"/>
          </p:nvPr>
        </p:nvSpPr>
        <p:spPr>
          <a:xfrm>
            <a:off x="3273383"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3" name="Text Placeholder 2"/>
          <p:cNvSpPr>
            <a:spLocks noGrp="1"/>
          </p:cNvSpPr>
          <p:nvPr>
            <p:ph type="body" idx="15"/>
          </p:nvPr>
        </p:nvSpPr>
        <p:spPr>
          <a:xfrm>
            <a:off x="6061406" y="5013220"/>
            <a:ext cx="2635798" cy="1026128"/>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1077860"/>
            <a:ext cx="2520950" cy="379134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Slide Number Placeholder 5"/>
          <p:cNvSpPr>
            <a:spLocks noGrp="1"/>
          </p:cNvSpPr>
          <p:nvPr>
            <p:ph type="sldNum" sz="quarter" idx="33"/>
          </p:nvPr>
        </p:nvSpPr>
        <p:spPr>
          <a:xfrm>
            <a:off x="431800" y="6124575"/>
            <a:ext cx="482600" cy="412750"/>
          </a:xfrm>
          <a:prstGeom prst="rect">
            <a:avLst/>
          </a:prstGeom>
        </p:spPr>
        <p:txBody>
          <a:bodyPr/>
          <a:lstStyle>
            <a:lvl1pPr>
              <a:defRPr sz="900">
                <a:cs typeface="Arial" charset="0"/>
              </a:defRPr>
            </a:lvl1pPr>
          </a:lstStyle>
          <a:p>
            <a:pPr>
              <a:defRPr/>
            </a:pPr>
            <a:fld id="{37549893-1EAE-43F8-80A5-D0C4BF9E4E03}"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015867992"/>
      </p:ext>
    </p:extLst>
  </p:cSld>
  <p:clrMapOvr>
    <a:masterClrMapping/>
  </p:clrMapOvr>
  <p:timing>
    <p:tnLst>
      <p:par>
        <p:cTn id="1" dur="indefinite" restart="never" nodeType="tmRoot"/>
      </p:par>
    </p:tnLst>
  </p:timing>
</p:sldLayout>
</file>

<file path=ppt/slideLayouts/slideLayout1910.xml><?xml version="1.0" encoding="utf-8"?>
<p:sldLayout xmlns:a="http://schemas.openxmlformats.org/drawingml/2006/main" xmlns:r="http://schemas.openxmlformats.org/officeDocument/2006/relationships" xmlns:p="http://schemas.openxmlformats.org/presentationml/2006/main" userDrawn="1">
  <p:cSld name="9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14988"/>
            <a:ext cx="1970087"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14988"/>
            <a:ext cx="1968500" cy="47783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83274514"/>
      </p:ext>
    </p:extLst>
  </p:cSld>
  <p:clrMapOvr>
    <a:masterClrMapping/>
  </p:clrMapOvr>
  <p:timing>
    <p:tnLst>
      <p:par>
        <p:cTn id="1" dur="indefinite" restart="never" nodeType="tmRoot"/>
      </p:par>
    </p:tnLst>
  </p:timing>
</p:sldLayout>
</file>

<file path=ppt/slideLayouts/slideLayout1911.xml><?xml version="1.0" encoding="utf-8"?>
<p:sldLayout xmlns:a="http://schemas.openxmlformats.org/drawingml/2006/main" xmlns:r="http://schemas.openxmlformats.org/officeDocument/2006/relationships" xmlns:p="http://schemas.openxmlformats.org/presentationml/2006/main" preserve="1" userDrawn="1">
  <p:cSld name="10_8 boxes (multi)">
    <p:spTree>
      <p:nvGrpSpPr>
        <p:cNvPr id="1" name=""/>
        <p:cNvGrpSpPr/>
        <p:nvPr/>
      </p:nvGrpSpPr>
      <p:grpSpPr>
        <a:xfrm>
          <a:off x="0" y="0"/>
          <a:ext cx="0" cy="0"/>
          <a:chOff x="0" y="0"/>
          <a:chExt cx="0" cy="0"/>
        </a:xfrm>
      </p:grpSpPr>
      <p:sp>
        <p:nvSpPr>
          <p:cNvPr id="19" name="Rectangle 18"/>
          <p:cNvSpPr/>
          <p:nvPr/>
        </p:nvSpPr>
        <p:spPr>
          <a:xfrm>
            <a:off x="46672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dirty="0">
              <a:solidFill>
                <a:prstClr val="white"/>
              </a:solidFill>
            </a:endParaRPr>
          </a:p>
        </p:txBody>
      </p:sp>
      <p:sp>
        <p:nvSpPr>
          <p:cNvPr id="20" name="Rectangle 19"/>
          <p:cNvSpPr/>
          <p:nvPr/>
        </p:nvSpPr>
        <p:spPr>
          <a:xfrm>
            <a:off x="46672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Rectangle 20"/>
          <p:cNvSpPr/>
          <p:nvPr/>
        </p:nvSpPr>
        <p:spPr>
          <a:xfrm>
            <a:off x="2555875"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Rectangle 21"/>
          <p:cNvSpPr/>
          <p:nvPr/>
        </p:nvSpPr>
        <p:spPr>
          <a:xfrm>
            <a:off x="2555875"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3" name="Rectangle 22"/>
          <p:cNvSpPr/>
          <p:nvPr/>
        </p:nvSpPr>
        <p:spPr>
          <a:xfrm>
            <a:off x="4643438" y="3098800"/>
            <a:ext cx="1970087"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4" name="Rectangle 23"/>
          <p:cNvSpPr/>
          <p:nvPr/>
        </p:nvSpPr>
        <p:spPr>
          <a:xfrm>
            <a:off x="4643438" y="1225550"/>
            <a:ext cx="1970087"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Rectangle 24"/>
          <p:cNvSpPr/>
          <p:nvPr/>
        </p:nvSpPr>
        <p:spPr>
          <a:xfrm>
            <a:off x="6729413" y="30988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p:nvSpPr>
        <p:spPr>
          <a:xfrm>
            <a:off x="6729413" y="12255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p:nvSpPr>
        <p:spPr>
          <a:xfrm>
            <a:off x="466725" y="56149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p:nvSpPr>
        <p:spPr>
          <a:xfrm>
            <a:off x="46672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9" name="Rectangle 28"/>
          <p:cNvSpPr/>
          <p:nvPr/>
        </p:nvSpPr>
        <p:spPr>
          <a:xfrm>
            <a:off x="2555875"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0" name="Rectangle 29"/>
          <p:cNvSpPr/>
          <p:nvPr/>
        </p:nvSpPr>
        <p:spPr>
          <a:xfrm>
            <a:off x="2555875"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1" name="Rectangle 30"/>
          <p:cNvSpPr/>
          <p:nvPr/>
        </p:nvSpPr>
        <p:spPr>
          <a:xfrm>
            <a:off x="4643438" y="5614988"/>
            <a:ext cx="1970087"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Rectangle 31"/>
          <p:cNvSpPr/>
          <p:nvPr/>
        </p:nvSpPr>
        <p:spPr>
          <a:xfrm>
            <a:off x="4643438" y="3741738"/>
            <a:ext cx="1970087"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3" name="Rectangle 32"/>
          <p:cNvSpPr/>
          <p:nvPr/>
        </p:nvSpPr>
        <p:spPr>
          <a:xfrm>
            <a:off x="6729413" y="56149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5" name="Rectangle 34"/>
          <p:cNvSpPr/>
          <p:nvPr/>
        </p:nvSpPr>
        <p:spPr>
          <a:xfrm>
            <a:off x="6729413" y="37417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3098177"/>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309459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3098177"/>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614874"/>
            <a:ext cx="1968335" cy="478422"/>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614874"/>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7" name="Content Placeholder 2"/>
          <p:cNvSpPr>
            <a:spLocks noGrp="1"/>
          </p:cNvSpPr>
          <p:nvPr>
            <p:ph sz="quarter" idx="48"/>
          </p:nvPr>
        </p:nvSpPr>
        <p:spPr>
          <a:xfrm>
            <a:off x="4702816"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818276"/>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1316205"/>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626001818"/>
      </p:ext>
    </p:extLst>
  </p:cSld>
  <p:clrMapOvr>
    <a:masterClrMapping/>
  </p:clrMapOvr>
  <p:timing>
    <p:tnLst>
      <p:par>
        <p:cTn id="1" dur="indefinite" restart="never" nodeType="tmRoot"/>
      </p:par>
    </p:tnLst>
  </p:timing>
</p:sldLayout>
</file>

<file path=ppt/slideLayouts/slideLayout1912.xml><?xml version="1.0" encoding="utf-8"?>
<p:sldLayout xmlns:a="http://schemas.openxmlformats.org/drawingml/2006/main" xmlns:r="http://schemas.openxmlformats.org/officeDocument/2006/relationships" xmlns:p="http://schemas.openxmlformats.org/presentationml/2006/main">
  <p:cSld name="25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dirty="0"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3633238807"/>
      </p:ext>
    </p:extLst>
  </p:cSld>
  <p:clrMapOvr>
    <a:masterClrMapping/>
  </p:clrMapOvr>
  <p:timing>
    <p:tnLst>
      <p:par>
        <p:cTn id="1" dur="indefinite" restart="never" nodeType="tmRoot"/>
      </p:par>
    </p:tnLst>
  </p:timing>
</p:sldLayout>
</file>

<file path=ppt/slideLayouts/slideLayout1913.xml><?xml version="1.0" encoding="utf-8"?>
<p:sldLayout xmlns:a="http://schemas.openxmlformats.org/drawingml/2006/main" xmlns:r="http://schemas.openxmlformats.org/officeDocument/2006/relationships" xmlns:p="http://schemas.openxmlformats.org/presentationml/2006/main" userDrawn="1">
  <p:cSld name="21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538916641"/>
      </p:ext>
    </p:extLst>
  </p:cSld>
  <p:clrMapOvr>
    <a:masterClrMapping/>
  </p:clrMapOvr>
  <p:timing>
    <p:tnLst>
      <p:par>
        <p:cTn id="1" dur="indefinite" restart="never" nodeType="tmRoot"/>
      </p:par>
    </p:tnLst>
  </p:timing>
</p:sldLayout>
</file>

<file path=ppt/slideLayouts/slideLayout1914.xml><?xml version="1.0" encoding="utf-8"?>
<p:sldLayout xmlns:a="http://schemas.openxmlformats.org/drawingml/2006/main" xmlns:r="http://schemas.openxmlformats.org/officeDocument/2006/relationships" xmlns:p="http://schemas.openxmlformats.org/presentationml/2006/main" userDrawn="1">
  <p:cSld name="22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428548966"/>
      </p:ext>
    </p:extLst>
  </p:cSld>
  <p:clrMapOvr>
    <a:masterClrMapping/>
  </p:clrMapOvr>
</p:sldLayout>
</file>

<file path=ppt/slideLayouts/slideLayout1915.xml><?xml version="1.0" encoding="utf-8"?>
<p:sldLayout xmlns:a="http://schemas.openxmlformats.org/drawingml/2006/main" xmlns:r="http://schemas.openxmlformats.org/officeDocument/2006/relationships" xmlns:p="http://schemas.openxmlformats.org/presentationml/2006/main" userDrawn="1">
  <p:cSld name="23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774148061"/>
      </p:ext>
    </p:extLst>
  </p:cSld>
  <p:clrMapOvr>
    <a:masterClrMapping/>
  </p:clrMapOvr>
  <p:timing>
    <p:tnLst>
      <p:par>
        <p:cTn id="1" dur="indefinite" restart="never" nodeType="tmRoot"/>
      </p:par>
    </p:tnLst>
  </p:timing>
</p:sldLayout>
</file>

<file path=ppt/slideLayouts/slideLayout1916.xml><?xml version="1.0" encoding="utf-8"?>
<p:sldLayout xmlns:a="http://schemas.openxmlformats.org/drawingml/2006/main" xmlns:r="http://schemas.openxmlformats.org/officeDocument/2006/relationships" xmlns:p="http://schemas.openxmlformats.org/presentationml/2006/main" userDrawn="1">
  <p:cSld name="25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4157271828"/>
      </p:ext>
    </p:extLst>
  </p:cSld>
  <p:clrMapOvr>
    <a:masterClrMapping/>
  </p:clrMapOvr>
  <p:timing>
    <p:tnLst>
      <p:par>
        <p:cTn id="1" dur="indefinite" restart="never" nodeType="tmRoot"/>
      </p:par>
    </p:tnLst>
  </p:timing>
</p:sldLayout>
</file>

<file path=ppt/slideLayouts/slideLayout1917.xml><?xml version="1.0" encoding="utf-8"?>
<p:sldLayout xmlns:a="http://schemas.openxmlformats.org/drawingml/2006/main" xmlns:r="http://schemas.openxmlformats.org/officeDocument/2006/relationships" xmlns:p="http://schemas.openxmlformats.org/presentationml/2006/main" userDrawn="1">
  <p:cSld name="26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611046403"/>
      </p:ext>
    </p:extLst>
  </p:cSld>
  <p:clrMapOvr>
    <a:masterClrMapping/>
  </p:clrMapOvr>
  <p:timing>
    <p:tnLst>
      <p:par>
        <p:cTn id="1" dur="indefinite" restart="never" nodeType="tmRoot"/>
      </p:par>
    </p:tnLst>
  </p:timing>
</p:sldLayout>
</file>

<file path=ppt/slideLayouts/slideLayout1918.xml><?xml version="1.0" encoding="utf-8"?>
<p:sldLayout xmlns:a="http://schemas.openxmlformats.org/drawingml/2006/main" xmlns:r="http://schemas.openxmlformats.org/officeDocument/2006/relationships" xmlns:p="http://schemas.openxmlformats.org/presentationml/2006/main">
  <p:cSld name="26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189177377"/>
      </p:ext>
    </p:extLst>
  </p:cSld>
  <p:clrMapOvr>
    <a:masterClrMapping/>
  </p:clrMapOvr>
  <p:timing>
    <p:tnLst>
      <p:par>
        <p:cTn id="1" dur="indefinite" restart="never" nodeType="tmRoot"/>
      </p:par>
    </p:tnLst>
  </p:timing>
</p:sldLayout>
</file>

<file path=ppt/slideLayouts/slideLayout1919.xml><?xml version="1.0" encoding="utf-8"?>
<p:sldLayout xmlns:a="http://schemas.openxmlformats.org/drawingml/2006/main" xmlns:r="http://schemas.openxmlformats.org/officeDocument/2006/relationships" xmlns:p="http://schemas.openxmlformats.org/presentationml/2006/main">
  <p:cSld name="27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425628222"/>
      </p:ext>
    </p:extLst>
  </p:cSld>
  <p:clrMapOvr>
    <a:masterClrMapping/>
  </p:clrMapOvr>
  <p:timing>
    <p:tnLst>
      <p:par>
        <p:cTn id="1" dur="indefinite" restart="never" nodeType="tmRoot"/>
      </p:par>
    </p:tnLst>
  </p:timing>
</p:sldLayout>
</file>

<file path=ppt/slideLayouts/slideLayout1920.xml><?xml version="1.0" encoding="utf-8"?>
<p:sldLayout xmlns:a="http://schemas.openxmlformats.org/drawingml/2006/main" xmlns:r="http://schemas.openxmlformats.org/officeDocument/2006/relationships" xmlns:p="http://schemas.openxmlformats.org/presentationml/2006/main">
  <p:cSld name="28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4199414382"/>
      </p:ext>
    </p:extLst>
  </p:cSld>
  <p:clrMapOvr>
    <a:masterClrMapping/>
  </p:clrMapOvr>
  <p:timing>
    <p:tnLst>
      <p:par>
        <p:cTn id="1" dur="indefinite" restart="never" nodeType="tmRoot"/>
      </p:par>
    </p:tnLst>
  </p:timing>
</p:sldLayout>
</file>

<file path=ppt/slideLayouts/slideLayout1921.xml><?xml version="1.0" encoding="utf-8"?>
<p:sldLayout xmlns:a="http://schemas.openxmlformats.org/drawingml/2006/main" xmlns:r="http://schemas.openxmlformats.org/officeDocument/2006/relationships" xmlns:p="http://schemas.openxmlformats.org/presentationml/2006/main">
  <p:cSld name="29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a:prstGeom prst="rect">
            <a:avLst/>
          </a:prstGeom>
        </p:spPr>
        <p:txBody>
          <a:bodyPr/>
          <a:lstStyle>
            <a:lvl1pPr>
              <a:defRPr sz="900">
                <a:cs typeface="Arial" charset="0"/>
              </a:defRPr>
            </a:lvl1pPr>
          </a:lstStyle>
          <a:p>
            <a:pPr>
              <a:defRPr/>
            </a:pPr>
            <a:fld id="{881201CA-5649-431B-A236-CD6FC386EEC7}"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32252446"/>
      </p:ext>
    </p:extLst>
  </p:cSld>
  <p:clrMapOvr>
    <a:masterClrMapping/>
  </p:clrMapOvr>
  <p:timing>
    <p:tnLst>
      <p:par>
        <p:cTn id="1" dur="indefinite" restart="never" nodeType="tmRoot"/>
      </p:par>
    </p:tnLst>
  </p:timing>
</p:sldLayout>
</file>

<file path=ppt/slideLayouts/slideLayout1922.xml><?xml version="1.0" encoding="utf-8"?>
<p:sldLayout xmlns:a="http://schemas.openxmlformats.org/drawingml/2006/main" xmlns:r="http://schemas.openxmlformats.org/officeDocument/2006/relationships" xmlns:p="http://schemas.openxmlformats.org/presentationml/2006/main">
  <p:cSld name="Targetting with arrows">
    <p:spTree>
      <p:nvGrpSpPr>
        <p:cNvPr id="1" name=""/>
        <p:cNvGrpSpPr/>
        <p:nvPr/>
      </p:nvGrpSpPr>
      <p:grpSpPr>
        <a:xfrm>
          <a:off x="0" y="0"/>
          <a:ext cx="0" cy="0"/>
          <a:chOff x="0" y="0"/>
          <a:chExt cx="0" cy="0"/>
        </a:xfrm>
      </p:grpSpPr>
      <p:sp>
        <p:nvSpPr>
          <p:cNvPr id="12" name="Rectangle 11"/>
          <p:cNvSpPr/>
          <p:nvPr/>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Rectangle 13"/>
          <p:cNvSpPr/>
          <p:nvPr/>
        </p:nvSpPr>
        <p:spPr>
          <a:xfrm>
            <a:off x="466725"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p:nvSpPr>
        <p:spPr>
          <a:xfrm>
            <a:off x="466725"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Rectangle 15"/>
          <p:cNvSpPr/>
          <p:nvPr/>
        </p:nvSpPr>
        <p:spPr>
          <a:xfrm>
            <a:off x="7091363"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p:nvSpPr>
        <p:spPr>
          <a:xfrm>
            <a:off x="7091363"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8" name="Right Arrow 17"/>
          <p:cNvSpPr/>
          <p:nvPr userDrawn="1"/>
        </p:nvSpPr>
        <p:spPr>
          <a:xfrm rot="19272656">
            <a:off x="4957763" y="2932837"/>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9" name="Right Arrow 18"/>
          <p:cNvSpPr/>
          <p:nvPr userDrawn="1"/>
        </p:nvSpPr>
        <p:spPr>
          <a:xfrm rot="2327344" flipV="1">
            <a:off x="4987925" y="4055200"/>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0" name="Right Arrow 19"/>
          <p:cNvSpPr/>
          <p:nvPr userDrawn="1"/>
        </p:nvSpPr>
        <p:spPr>
          <a:xfrm rot="2327344" flipH="1">
            <a:off x="1909763" y="2932837"/>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Right Arrow 21"/>
          <p:cNvSpPr/>
          <p:nvPr userDrawn="1"/>
        </p:nvSpPr>
        <p:spPr>
          <a:xfrm rot="19272656" flipH="1" flipV="1">
            <a:off x="1939925" y="4055200"/>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3" name="Rectangle 22"/>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5" name="Rectangle 24"/>
          <p:cNvSpPr/>
          <p:nvPr userDrawn="1"/>
        </p:nvSpPr>
        <p:spPr>
          <a:xfrm>
            <a:off x="466725"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6" name="Rectangle 25"/>
          <p:cNvSpPr/>
          <p:nvPr userDrawn="1"/>
        </p:nvSpPr>
        <p:spPr>
          <a:xfrm>
            <a:off x="466725"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7" name="Rectangle 26"/>
          <p:cNvSpPr/>
          <p:nvPr userDrawn="1"/>
        </p:nvSpPr>
        <p:spPr>
          <a:xfrm>
            <a:off x="7091363" y="1243173"/>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8" name="Rectangle 27"/>
          <p:cNvSpPr/>
          <p:nvPr userDrawn="1"/>
        </p:nvSpPr>
        <p:spPr>
          <a:xfrm>
            <a:off x="7091363" y="3853522"/>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771776" y="1988809"/>
            <a:ext cx="3517834" cy="3510468"/>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dirty="0" smtClean="0"/>
              <a:t>Click to edit Master text styles</a:t>
            </a:r>
          </a:p>
        </p:txBody>
      </p:sp>
      <p:sp>
        <p:nvSpPr>
          <p:cNvPr id="31" name="Content Placeholder 2"/>
          <p:cNvSpPr>
            <a:spLocks noGrp="1"/>
          </p:cNvSpPr>
          <p:nvPr>
            <p:ph sz="quarter" idx="31"/>
          </p:nvPr>
        </p:nvSpPr>
        <p:spPr>
          <a:xfrm>
            <a:off x="538840"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2" name="Content Placeholder 2"/>
          <p:cNvSpPr>
            <a:spLocks noGrp="1"/>
          </p:cNvSpPr>
          <p:nvPr>
            <p:ph sz="quarter" idx="32"/>
          </p:nvPr>
        </p:nvSpPr>
        <p:spPr>
          <a:xfrm>
            <a:off x="538840"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1394558"/>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34" name="Content Placeholder 2"/>
          <p:cNvSpPr>
            <a:spLocks noGrp="1"/>
          </p:cNvSpPr>
          <p:nvPr>
            <p:ph sz="quarter" idx="35"/>
          </p:nvPr>
        </p:nvSpPr>
        <p:spPr>
          <a:xfrm>
            <a:off x="7163125" y="3931629"/>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Slide Number Placeholder 5"/>
          <p:cNvSpPr>
            <a:spLocks noGrp="1"/>
          </p:cNvSpPr>
          <p:nvPr>
            <p:ph type="sldNum" sz="quarter" idx="36"/>
          </p:nvPr>
        </p:nvSpPr>
        <p:spPr>
          <a:xfrm>
            <a:off x="431800" y="6124575"/>
            <a:ext cx="482600" cy="412750"/>
          </a:xfrm>
          <a:prstGeom prst="rect">
            <a:avLst/>
          </a:prstGeom>
        </p:spPr>
        <p:txBody>
          <a:bodyPr/>
          <a:lstStyle>
            <a:lvl1pPr>
              <a:defRPr sz="900">
                <a:cs typeface="Arial" charset="0"/>
              </a:defRPr>
            </a:lvl1pPr>
          </a:lstStyle>
          <a:p>
            <a:pPr>
              <a:defRPr/>
            </a:pPr>
            <a:fld id="{936C213A-326B-49C2-8F91-5415F341CE76}"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4134953344"/>
      </p:ext>
    </p:extLst>
  </p:cSld>
  <p:clrMapOvr>
    <a:masterClrMapping/>
  </p:clrMapOvr>
  <p:timing>
    <p:tnLst>
      <p:par>
        <p:cTn id="1" dur="indefinite" restart="never" nodeType="tmRoot"/>
      </p:par>
    </p:tnLst>
  </p:timing>
</p:sldLayout>
</file>

<file path=ppt/slideLayouts/slideLayout1923.xml><?xml version="1.0" encoding="utf-8"?>
<p:sldLayout xmlns:a="http://schemas.openxmlformats.org/drawingml/2006/main" xmlns:r="http://schemas.openxmlformats.org/officeDocument/2006/relationships" xmlns:p="http://schemas.openxmlformats.org/presentationml/2006/main" userDrawn="1">
  <p:cSld name="10_1 Product (lef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lvl1pPr marL="0" inden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81295168"/>
      </p:ext>
    </p:extLst>
  </p:cSld>
  <p:clrMapOvr>
    <a:masterClrMapping/>
  </p:clrMapOvr>
</p:sldLayout>
</file>

<file path=ppt/slideLayouts/slideLayout1924.xml><?xml version="1.0" encoding="utf-8"?>
<p:sldLayout xmlns:a="http://schemas.openxmlformats.org/drawingml/2006/main" xmlns:r="http://schemas.openxmlformats.org/officeDocument/2006/relationships" xmlns:p="http://schemas.openxmlformats.org/presentationml/2006/main" userDrawn="1">
  <p:cSld name="2 x product (large &amp; multi)">
    <p:spTree>
      <p:nvGrpSpPr>
        <p:cNvPr id="1" name=""/>
        <p:cNvGrpSpPr/>
        <p:nvPr/>
      </p:nvGrpSpPr>
      <p:grpSpPr>
        <a:xfrm>
          <a:off x="0" y="0"/>
          <a:ext cx="0" cy="0"/>
          <a:chOff x="0" y="0"/>
          <a:chExt cx="0" cy="0"/>
        </a:xfrm>
      </p:grpSpPr>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341827564"/>
      </p:ext>
    </p:extLst>
  </p:cSld>
  <p:clrMapOvr>
    <a:masterClrMapping/>
  </p:clrMapOvr>
</p:sldLayout>
</file>

<file path=ppt/slideLayouts/slideLayout1925.xml><?xml version="1.0" encoding="utf-8"?>
<p:sldLayout xmlns:a="http://schemas.openxmlformats.org/drawingml/2006/main" xmlns:r="http://schemas.openxmlformats.org/officeDocument/2006/relationships" xmlns:p="http://schemas.openxmlformats.org/presentationml/2006/main" preserve="1" userDrawn="1">
  <p:cSld name="1_2 x product (large &amp; multi)">
    <p:spTree>
      <p:nvGrpSpPr>
        <p:cNvPr id="1" name=""/>
        <p:cNvGrpSpPr/>
        <p:nvPr/>
      </p:nvGrpSpPr>
      <p:grpSpPr>
        <a:xfrm>
          <a:off x="0" y="0"/>
          <a:ext cx="0" cy="0"/>
          <a:chOff x="0" y="0"/>
          <a:chExt cx="0" cy="0"/>
        </a:xfrm>
      </p:grpSpPr>
      <p:sp>
        <p:nvSpPr>
          <p:cNvPr id="9" name="Rectangle 8"/>
          <p:cNvSpPr/>
          <p:nvPr/>
        </p:nvSpPr>
        <p:spPr>
          <a:xfrm>
            <a:off x="466725" y="1461275"/>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0" name="Rectangle 9"/>
          <p:cNvSpPr/>
          <p:nvPr/>
        </p:nvSpPr>
        <p:spPr>
          <a:xfrm>
            <a:off x="4710113" y="1461275"/>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755650" y="5380812"/>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5000625" y="5380812"/>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1108075" y="1178700"/>
            <a:ext cx="6848475" cy="7874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379074"/>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20" name="Text Placeholder 2"/>
          <p:cNvSpPr>
            <a:spLocks noGrp="1"/>
          </p:cNvSpPr>
          <p:nvPr>
            <p:ph type="body" idx="33"/>
          </p:nvPr>
        </p:nvSpPr>
        <p:spPr>
          <a:xfrm>
            <a:off x="5001003" y="5379409"/>
            <a:ext cx="3386869" cy="583726"/>
          </a:xfrm>
          <a:prstGeom prst="rect">
            <a:avLst/>
          </a:prstGeom>
        </p:spPr>
        <p:txBody>
          <a:bodyPr anchor="ctr"/>
          <a:lstStyle>
            <a:lvl1pPr marL="0" indent="0" algn="ctr">
              <a:buNone/>
              <a:defRPr sz="10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5" name="Content Placeholder 4"/>
          <p:cNvSpPr>
            <a:spLocks noGrp="1"/>
          </p:cNvSpPr>
          <p:nvPr>
            <p:ph sz="quarter" idx="19"/>
          </p:nvPr>
        </p:nvSpPr>
        <p:spPr>
          <a:xfrm>
            <a:off x="4788031" y="2027113"/>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2027113"/>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245375"/>
            <a:ext cx="6697583" cy="647700"/>
          </a:xfrm>
        </p:spPr>
        <p:txBody>
          <a:bodyPr/>
          <a:lstStyle>
            <a:lvl1pPr marL="0" indent="0" algn="ctr">
              <a:buNone/>
              <a:defRPr sz="1200"/>
            </a:lvl1pPr>
            <a:lvl2pPr algn="ctr">
              <a:defRPr/>
            </a:lvl2pPr>
            <a:lvl3pPr algn="ctr">
              <a:defRPr/>
            </a:lvl3pPr>
            <a:lvl4pPr algn="ctr">
              <a:defRPr/>
            </a:lvl4pPr>
            <a:lvl5pPr marL="1258887" indent="0" algn="ctr">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285273672"/>
      </p:ext>
    </p:extLst>
  </p:cSld>
  <p:clrMapOvr>
    <a:masterClrMapping/>
  </p:clrMapOvr>
</p:sldLayout>
</file>

<file path=ppt/slideLayouts/slideLayout1926.xml><?xml version="1.0" encoding="utf-8"?>
<p:sldLayout xmlns:a="http://schemas.openxmlformats.org/drawingml/2006/main" xmlns:r="http://schemas.openxmlformats.org/officeDocument/2006/relationships" xmlns:p="http://schemas.openxmlformats.org/presentationml/2006/main" userDrawn="1">
  <p:cSld name="27_Content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3302452887"/>
      </p:ext>
    </p:extLst>
  </p:cSld>
  <p:clrMapOvr>
    <a:masterClrMapping/>
  </p:clrMapOvr>
</p:sldLayout>
</file>

<file path=ppt/slideLayouts/slideLayout1927.xml><?xml version="1.0" encoding="utf-8"?>
<p:sldLayout xmlns:a="http://schemas.openxmlformats.org/drawingml/2006/main" xmlns:r="http://schemas.openxmlformats.org/officeDocument/2006/relationships" xmlns:p="http://schemas.openxmlformats.org/presentationml/2006/main" userDrawn="1">
  <p:cSld name="30_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200"/>
            </a:lvl1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Tree>
    <p:extLst>
      <p:ext uri="{BB962C8B-B14F-4D97-AF65-F5344CB8AC3E}">
        <p14:creationId xmlns:p14="http://schemas.microsoft.com/office/powerpoint/2010/main" val="4255320496"/>
      </p:ext>
    </p:extLst>
  </p:cSld>
  <p:clrMapOvr>
    <a:masterClrMapping/>
  </p:clrMapOvr>
</p:sldLayout>
</file>

<file path=ppt/slideLayouts/slideLayout1928.xml><?xml version="1.0" encoding="utf-8"?>
<p:sldLayout xmlns:a="http://schemas.openxmlformats.org/drawingml/2006/main" xmlns:r="http://schemas.openxmlformats.org/officeDocument/2006/relationships" xmlns:p="http://schemas.openxmlformats.org/presentationml/2006/main" userDrawn="1">
  <p:cSld name="Bullet Point x 3 (top)">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168661378"/>
      </p:ext>
    </p:extLst>
  </p:cSld>
  <p:clrMapOvr>
    <a:masterClrMapping/>
  </p:clrMapOvr>
</p:sldLayout>
</file>

<file path=ppt/slideLayouts/slideLayout1929.xml><?xml version="1.0" encoding="utf-8"?>
<p:sldLayout xmlns:a="http://schemas.openxmlformats.org/drawingml/2006/main" xmlns:r="http://schemas.openxmlformats.org/officeDocument/2006/relationships" xmlns:p="http://schemas.openxmlformats.org/presentationml/2006/main" preserve="1" userDrawn="1">
  <p:cSld name="1_Bullet Point x 3 (top)">
    <p:spTree>
      <p:nvGrpSpPr>
        <p:cNvPr id="1" name=""/>
        <p:cNvGrpSpPr/>
        <p:nvPr/>
      </p:nvGrpSpPr>
      <p:grpSpPr>
        <a:xfrm>
          <a:off x="0" y="0"/>
          <a:ext cx="0" cy="0"/>
          <a:chOff x="0" y="0"/>
          <a:chExt cx="0" cy="0"/>
        </a:xfrm>
      </p:grpSpPr>
      <p:sp>
        <p:nvSpPr>
          <p:cNvPr id="7" name="Oval 6"/>
          <p:cNvSpPr/>
          <p:nvPr/>
        </p:nvSpPr>
        <p:spPr>
          <a:xfrm>
            <a:off x="981576" y="1448736"/>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Font typeface="Arial" pitchFamily="34" charset="0"/>
              <a:buNone/>
              <a:defRPr sz="12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8" name="Oval 7"/>
          <p:cNvSpPr/>
          <p:nvPr userDrawn="1"/>
        </p:nvSpPr>
        <p:spPr>
          <a:xfrm>
            <a:off x="977988" y="2317559"/>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9" name="Oval 8"/>
          <p:cNvSpPr/>
          <p:nvPr userDrawn="1"/>
        </p:nvSpPr>
        <p:spPr>
          <a:xfrm>
            <a:off x="977988" y="3127667"/>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971520" y="3969072"/>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Oval 10"/>
          <p:cNvSpPr/>
          <p:nvPr userDrawn="1"/>
        </p:nvSpPr>
        <p:spPr>
          <a:xfrm>
            <a:off x="977988" y="4779180"/>
            <a:ext cx="468532" cy="4813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Tree>
    <p:extLst>
      <p:ext uri="{BB962C8B-B14F-4D97-AF65-F5344CB8AC3E}">
        <p14:creationId xmlns:p14="http://schemas.microsoft.com/office/powerpoint/2010/main" val="1675765839"/>
      </p:ext>
    </p:extLst>
  </p:cSld>
  <p:clrMapOvr>
    <a:masterClrMapping/>
  </p:clrMapOvr>
</p:sldLayout>
</file>

<file path=ppt/slideLayouts/slideLayout1930.xml><?xml version="1.0" encoding="utf-8"?>
<p:sldLayout xmlns:a="http://schemas.openxmlformats.org/drawingml/2006/main" xmlns:r="http://schemas.openxmlformats.org/officeDocument/2006/relationships" xmlns:p="http://schemas.openxmlformats.org/presentationml/2006/main" preserve="1" userDrawn="1">
  <p:cSld name="1_1 Product (left) &amp; text/graph option">
    <p:spTree>
      <p:nvGrpSpPr>
        <p:cNvPr id="1" name=""/>
        <p:cNvGrpSpPr/>
        <p:nvPr/>
      </p:nvGrpSpPr>
      <p:grpSpPr>
        <a:xfrm>
          <a:off x="0" y="0"/>
          <a:ext cx="0" cy="0"/>
          <a:chOff x="0" y="0"/>
          <a:chExt cx="0" cy="0"/>
        </a:xfrm>
      </p:grpSpPr>
      <p:sp>
        <p:nvSpPr>
          <p:cNvPr id="8" name="Rectangle 7"/>
          <p:cNvSpPr/>
          <p:nvPr/>
        </p:nvSpPr>
        <p:spPr>
          <a:xfrm>
            <a:off x="466725" y="1177472"/>
            <a:ext cx="2636838" cy="4771864"/>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Rectangle 8"/>
          <p:cNvSpPr/>
          <p:nvPr/>
        </p:nvSpPr>
        <p:spPr>
          <a:xfrm>
            <a:off x="3252788" y="1178700"/>
            <a:ext cx="5426075" cy="9001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6" name="Text Placeholder 2"/>
          <p:cNvSpPr>
            <a:spLocks noGrp="1"/>
          </p:cNvSpPr>
          <p:nvPr>
            <p:ph type="body" idx="12"/>
          </p:nvPr>
        </p:nvSpPr>
        <p:spPr>
          <a:xfrm>
            <a:off x="3254101" y="1177472"/>
            <a:ext cx="5423174" cy="721324"/>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1249324"/>
            <a:ext cx="2519363" cy="489743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5" name="Content Placeholder 4"/>
          <p:cNvSpPr>
            <a:spLocks noGrp="1"/>
          </p:cNvSpPr>
          <p:nvPr>
            <p:ph sz="quarter" idx="17"/>
          </p:nvPr>
        </p:nvSpPr>
        <p:spPr>
          <a:xfrm>
            <a:off x="3252788" y="2258844"/>
            <a:ext cx="5426075" cy="1727618"/>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9" name="Content Placeholder 4"/>
          <p:cNvSpPr>
            <a:spLocks noGrp="1"/>
          </p:cNvSpPr>
          <p:nvPr>
            <p:ph sz="quarter" idx="18"/>
          </p:nvPr>
        </p:nvSpPr>
        <p:spPr>
          <a:xfrm>
            <a:off x="3252788" y="4131082"/>
            <a:ext cx="5426075" cy="1818254"/>
          </a:xfrm>
        </p:spPr>
        <p:txBody>
          <a:bodyPr/>
          <a:lstStyle>
            <a:lvl1pPr marL="0" indent="0">
              <a:buNone/>
              <a:defRPr sz="1200"/>
            </a:lvl1pPr>
            <a:lvl2pPr marL="176213" indent="0">
              <a:buNone/>
              <a:defRPr/>
            </a:lvl2pPr>
            <a:lvl3pPr marL="536575" indent="0">
              <a:buNone/>
              <a:defRPr/>
            </a:lvl3pPr>
            <a:lvl4pPr marL="896937" indent="0">
              <a:buNone/>
              <a:defRPr/>
            </a:lvl4pPr>
            <a:lvl5pPr marL="1258887" indent="0">
              <a:buNone/>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713409382"/>
      </p:ext>
    </p:extLst>
  </p:cSld>
  <p:clrMapOvr>
    <a:masterClrMapping/>
  </p:clrMapOvr>
</p:sldLayout>
</file>

<file path=ppt/slideLayouts/slideLayout1931.xml><?xml version="1.0" encoding="utf-8"?>
<p:sldLayout xmlns:a="http://schemas.openxmlformats.org/drawingml/2006/main" xmlns:r="http://schemas.openxmlformats.org/officeDocument/2006/relationships" xmlns:p="http://schemas.openxmlformats.org/presentationml/2006/main" userDrawn="1">
  <p:cSld name="1_Contact Details x 2">
    <p:spTree>
      <p:nvGrpSpPr>
        <p:cNvPr id="1" name=""/>
        <p:cNvGrpSpPr/>
        <p:nvPr/>
      </p:nvGrpSpPr>
      <p:grpSpPr>
        <a:xfrm>
          <a:off x="0" y="0"/>
          <a:ext cx="0" cy="0"/>
          <a:chOff x="0" y="0"/>
          <a:chExt cx="0" cy="0"/>
        </a:xfrm>
      </p:grpSpPr>
      <p:sp>
        <p:nvSpPr>
          <p:cNvPr id="8" name="Subtitle 2"/>
          <p:cNvSpPr txBox="1">
            <a:spLocks/>
          </p:cNvSpPr>
          <p:nvPr/>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11" name="Subtitle 2"/>
          <p:cNvSpPr txBox="1">
            <a:spLocks/>
          </p:cNvSpPr>
          <p:nvPr/>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2" name="Title 1"/>
          <p:cNvSpPr>
            <a:spLocks noGrp="1"/>
          </p:cNvSpPr>
          <p:nvPr>
            <p:ph type="ctrTitle"/>
          </p:nvPr>
        </p:nvSpPr>
        <p:spPr>
          <a:xfrm>
            <a:off x="1549920" y="2492870"/>
            <a:ext cx="2949503" cy="360050"/>
          </a:xfrm>
        </p:spPr>
        <p:txBody>
          <a:bodyPr lIns="0" rIns="0" anchor="t">
            <a:noAutofit/>
          </a:bodyPr>
          <a:lstStyle>
            <a:lvl1pPr algn="l">
              <a:defRPr sz="2000">
                <a:solidFill>
                  <a:schemeClr val="accent1"/>
                </a:solidFill>
                <a:latin typeface="Verdana"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1547580" y="2868224"/>
            <a:ext cx="2952410" cy="432060"/>
          </a:xfrm>
        </p:spPr>
        <p:txBody>
          <a:bodyPr lIns="0" rIns="0">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35" name="Content Placeholder 13"/>
          <p:cNvSpPr>
            <a:spLocks noGrp="1"/>
          </p:cNvSpPr>
          <p:nvPr>
            <p:ph sz="quarter" idx="15"/>
          </p:nvPr>
        </p:nvSpPr>
        <p:spPr>
          <a:xfrm>
            <a:off x="2491567" y="3482947"/>
            <a:ext cx="215244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Tree>
    <p:extLst>
      <p:ext uri="{BB962C8B-B14F-4D97-AF65-F5344CB8AC3E}">
        <p14:creationId xmlns:p14="http://schemas.microsoft.com/office/powerpoint/2010/main" val="423967322"/>
      </p:ext>
    </p:extLst>
  </p:cSld>
  <p:clrMapOvr>
    <a:masterClrMapping/>
  </p:clrMapOvr>
</p:sldLayout>
</file>

<file path=ppt/slideLayouts/slideLayout1932.xml><?xml version="1.0" encoding="utf-8"?>
<p:sldLayout xmlns:a="http://schemas.openxmlformats.org/drawingml/2006/main" xmlns:r="http://schemas.openxmlformats.org/officeDocument/2006/relationships" xmlns:p="http://schemas.openxmlformats.org/presentationml/2006/main" userDrawn="1">
  <p:cSld name="5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42999416"/>
      </p:ext>
    </p:extLst>
  </p:cSld>
  <p:clrMapOvr>
    <a:masterClrMapping/>
  </p:clrMapOvr>
</p:sldLayout>
</file>

<file path=ppt/slideLayouts/slideLayout1933.xml><?xml version="1.0" encoding="utf-8"?>
<p:sldLayout xmlns:a="http://schemas.openxmlformats.org/drawingml/2006/main" xmlns:r="http://schemas.openxmlformats.org/officeDocument/2006/relationships" xmlns:p="http://schemas.openxmlformats.org/presentationml/2006/main" userDrawn="1">
  <p:cSld name="6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56052667"/>
      </p:ext>
    </p:extLst>
  </p:cSld>
  <p:clrMapOvr>
    <a:masterClrMapping/>
  </p:clrMapOvr>
</p:sldLayout>
</file>

<file path=ppt/slideLayouts/slideLayout1934.xml><?xml version="1.0" encoding="utf-8"?>
<p:sldLayout xmlns:a="http://schemas.openxmlformats.org/drawingml/2006/main" xmlns:r="http://schemas.openxmlformats.org/officeDocument/2006/relationships" xmlns:p="http://schemas.openxmlformats.org/presentationml/2006/main" userDrawn="1">
  <p:cSld name="7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02273217"/>
      </p:ext>
    </p:extLst>
  </p:cSld>
  <p:clrMapOvr>
    <a:masterClrMapping/>
  </p:clrMapOvr>
</p:sldLayout>
</file>

<file path=ppt/slideLayouts/slideLayout1935.xml><?xml version="1.0" encoding="utf-8"?>
<p:sldLayout xmlns:a="http://schemas.openxmlformats.org/drawingml/2006/main" xmlns:r="http://schemas.openxmlformats.org/officeDocument/2006/relationships" xmlns:p="http://schemas.openxmlformats.org/presentationml/2006/main" userDrawn="1">
  <p:cSld name="8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97440738"/>
      </p:ext>
    </p:extLst>
  </p:cSld>
  <p:clrMapOvr>
    <a:masterClrMapping/>
  </p:clrMapOvr>
</p:sldLayout>
</file>

<file path=ppt/slideLayouts/slideLayout1936.xml><?xml version="1.0" encoding="utf-8"?>
<p:sldLayout xmlns:a="http://schemas.openxmlformats.org/drawingml/2006/main" xmlns:r="http://schemas.openxmlformats.org/officeDocument/2006/relationships" xmlns:p="http://schemas.openxmlformats.org/presentationml/2006/main" userDrawn="1">
  <p:cSld name="9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65272631"/>
      </p:ext>
    </p:extLst>
  </p:cSld>
  <p:clrMapOvr>
    <a:masterClrMapping/>
  </p:clrMapOvr>
</p:sldLayout>
</file>

<file path=ppt/slideLayouts/slideLayout1937.xml><?xml version="1.0" encoding="utf-8"?>
<p:sldLayout xmlns:a="http://schemas.openxmlformats.org/drawingml/2006/main" xmlns:r="http://schemas.openxmlformats.org/officeDocument/2006/relationships" xmlns:p="http://schemas.openxmlformats.org/presentationml/2006/main" userDrawn="1">
  <p:cSld name="10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57392252"/>
      </p:ext>
    </p:extLst>
  </p:cSld>
  <p:clrMapOvr>
    <a:masterClrMapping/>
  </p:clrMapOvr>
</p:sldLayout>
</file>

<file path=ppt/slideLayouts/slideLayout1938.xml><?xml version="1.0" encoding="utf-8"?>
<p:sldLayout xmlns:a="http://schemas.openxmlformats.org/drawingml/2006/main" xmlns:r="http://schemas.openxmlformats.org/officeDocument/2006/relationships" xmlns:p="http://schemas.openxmlformats.org/presentationml/2006/main" userDrawn="1">
  <p:cSld name="11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87843890"/>
      </p:ext>
    </p:extLst>
  </p:cSld>
  <p:clrMapOvr>
    <a:masterClrMapping/>
  </p:clrMapOvr>
</p:sldLayout>
</file>

<file path=ppt/slideLayouts/slideLayout1939.xml><?xml version="1.0" encoding="utf-8"?>
<p:sldLayout xmlns:a="http://schemas.openxmlformats.org/drawingml/2006/main" xmlns:r="http://schemas.openxmlformats.org/officeDocument/2006/relationships" xmlns:p="http://schemas.openxmlformats.org/presentationml/2006/main" userDrawn="1">
  <p:cSld name="1_Global Region">
    <p:spTree>
      <p:nvGrpSpPr>
        <p:cNvPr id="1" name=""/>
        <p:cNvGrpSpPr/>
        <p:nvPr/>
      </p:nvGrpSpPr>
      <p:grpSpPr>
        <a:xfrm>
          <a:off x="0" y="0"/>
          <a:ext cx="0" cy="0"/>
          <a:chOff x="0" y="0"/>
          <a:chExt cx="0" cy="0"/>
        </a:xfrm>
      </p:grpSpPr>
      <p:sp>
        <p:nvSpPr>
          <p:cNvPr id="4" name="Title 1"/>
          <p:cNvSpPr>
            <a:spLocks noGrp="1"/>
          </p:cNvSpPr>
          <p:nvPr>
            <p:ph type="title"/>
          </p:nvPr>
        </p:nvSpPr>
        <p:spPr>
          <a:xfrm>
            <a:off x="755576" y="1124744"/>
            <a:ext cx="4464496" cy="432048"/>
          </a:xfrm>
          <a:prstGeom prst="rect">
            <a:avLst/>
          </a:prstGeom>
          <a:solidFill>
            <a:schemeClr val="accent1"/>
          </a:solidFill>
        </p:spPr>
        <p:txBody>
          <a:bodyPr lIns="144000" rIns="46800"/>
          <a:lstStyle>
            <a:lvl1pPr algn="l">
              <a:defRPr lang="en-GB" sz="2000" b="1" dirty="0">
                <a:solidFill>
                  <a:schemeClr val="bg1"/>
                </a:solidFill>
              </a:defRPr>
            </a:lvl1pPr>
          </a:lstStyle>
          <a:p>
            <a:r>
              <a:rPr lang="en-US" smtClean="0"/>
              <a:t>Click to edit Master title style</a:t>
            </a:r>
            <a:endParaRPr lang="en-GB" dirty="0"/>
          </a:p>
        </p:txBody>
      </p:sp>
      <p:sp>
        <p:nvSpPr>
          <p:cNvPr id="7" name="Text Placeholder 7"/>
          <p:cNvSpPr>
            <a:spLocks noGrp="1"/>
          </p:cNvSpPr>
          <p:nvPr>
            <p:ph idx="1"/>
          </p:nvPr>
        </p:nvSpPr>
        <p:spPr bwMode="auto">
          <a:xfrm>
            <a:off x="755576" y="1700808"/>
            <a:ext cx="7560840" cy="3168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p:txBody>
      </p:sp>
    </p:spTree>
    <p:extLst>
      <p:ext uri="{BB962C8B-B14F-4D97-AF65-F5344CB8AC3E}">
        <p14:creationId xmlns:p14="http://schemas.microsoft.com/office/powerpoint/2010/main" val="537588409"/>
      </p:ext>
    </p:extLst>
  </p:cSld>
  <p:clrMapOvr>
    <a:masterClrMapping/>
  </p:clrMapOvr>
</p:sldLayout>
</file>

<file path=ppt/slideLayouts/slideLayout1940.xml><?xml version="1.0" encoding="utf-8"?>
<p:sldLayout xmlns:a="http://schemas.openxmlformats.org/drawingml/2006/main" xmlns:r="http://schemas.openxmlformats.org/officeDocument/2006/relationships" xmlns:p="http://schemas.openxmlformats.org/presentationml/2006/main" userDrawn="1">
  <p:cSld name="12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02955995"/>
      </p:ext>
    </p:extLst>
  </p:cSld>
  <p:clrMapOvr>
    <a:masterClrMapping/>
  </p:clrMapOvr>
</p:sldLayout>
</file>

<file path=ppt/slideLayouts/slideLayout1941.xml><?xml version="1.0" encoding="utf-8"?>
<p:sldLayout xmlns:a="http://schemas.openxmlformats.org/drawingml/2006/main" xmlns:r="http://schemas.openxmlformats.org/officeDocument/2006/relationships" xmlns:p="http://schemas.openxmlformats.org/presentationml/2006/main" userDrawn="1">
  <p:cSld name="13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62273444"/>
      </p:ext>
    </p:extLst>
  </p:cSld>
  <p:clrMapOvr>
    <a:masterClrMapping/>
  </p:clrMapOvr>
</p:sldLayout>
</file>

<file path=ppt/slideLayouts/slideLayout1942.xml><?xml version="1.0" encoding="utf-8"?>
<p:sldLayout xmlns:a="http://schemas.openxmlformats.org/drawingml/2006/main" xmlns:r="http://schemas.openxmlformats.org/officeDocument/2006/relationships" xmlns:p="http://schemas.openxmlformats.org/presentationml/2006/main" userDrawn="1">
  <p:cSld name="14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30541276"/>
      </p:ext>
    </p:extLst>
  </p:cSld>
  <p:clrMapOvr>
    <a:masterClrMapping/>
  </p:clrMapOvr>
</p:sldLayout>
</file>

<file path=ppt/slideLayouts/slideLayout1943.xml><?xml version="1.0" encoding="utf-8"?>
<p:sldLayout xmlns:a="http://schemas.openxmlformats.org/drawingml/2006/main" xmlns:r="http://schemas.openxmlformats.org/officeDocument/2006/relationships" xmlns:p="http://schemas.openxmlformats.org/presentationml/2006/main" userDrawn="1">
  <p:cSld name="15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70036079"/>
      </p:ext>
    </p:extLst>
  </p:cSld>
  <p:clrMapOvr>
    <a:masterClrMapping/>
  </p:clrMapOvr>
</p:sldLayout>
</file>

<file path=ppt/slideLayouts/slideLayout1944.xml><?xml version="1.0" encoding="utf-8"?>
<p:sldLayout xmlns:a="http://schemas.openxmlformats.org/drawingml/2006/main" xmlns:r="http://schemas.openxmlformats.org/officeDocument/2006/relationships" xmlns:p="http://schemas.openxmlformats.org/presentationml/2006/main" userDrawn="1">
  <p:cSld name="2_Large bullet boxes x 3 (gradient)">
    <p:spTree>
      <p:nvGrpSpPr>
        <p:cNvPr id="1" name=""/>
        <p:cNvGrpSpPr/>
        <p:nvPr/>
      </p:nvGrpSpPr>
      <p:grpSpPr>
        <a:xfrm>
          <a:off x="0" y="0"/>
          <a:ext cx="0" cy="0"/>
          <a:chOff x="0" y="0"/>
          <a:chExt cx="0" cy="0"/>
        </a:xfrm>
      </p:grpSpPr>
      <p:sp>
        <p:nvSpPr>
          <p:cNvPr id="11" name="Rectangle 10"/>
          <p:cNvSpPr/>
          <p:nvPr userDrawn="1"/>
        </p:nvSpPr>
        <p:spPr>
          <a:xfrm>
            <a:off x="466725" y="2565400"/>
            <a:ext cx="8210550" cy="18716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Rectangle 11"/>
          <p:cNvSpPr/>
          <p:nvPr userDrawn="1"/>
        </p:nvSpPr>
        <p:spPr>
          <a:xfrm>
            <a:off x="3271838" y="981075"/>
            <a:ext cx="2543175" cy="4962525"/>
          </a:xfrm>
          <a:prstGeom prst="rect">
            <a:avLst/>
          </a:prstGeom>
          <a:solidFill>
            <a:schemeClr val="bg1"/>
          </a:solid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3" name="Rectangle 12"/>
          <p:cNvSpPr/>
          <p:nvPr userDrawn="1"/>
        </p:nvSpPr>
        <p:spPr>
          <a:xfrm>
            <a:off x="5946775" y="981075"/>
            <a:ext cx="2543175" cy="4962525"/>
          </a:xfrm>
          <a:prstGeom prst="rect">
            <a:avLst/>
          </a:prstGeom>
          <a:solidFill>
            <a:schemeClr val="bg1"/>
          </a:solid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4" name="Rectangle 13"/>
          <p:cNvSpPr/>
          <p:nvPr userDrawn="1"/>
        </p:nvSpPr>
        <p:spPr>
          <a:xfrm>
            <a:off x="3271838" y="5013325"/>
            <a:ext cx="2541587" cy="93662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5" name="Rectangle 14"/>
          <p:cNvSpPr/>
          <p:nvPr userDrawn="1"/>
        </p:nvSpPr>
        <p:spPr>
          <a:xfrm>
            <a:off x="5946775" y="5013325"/>
            <a:ext cx="254158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7" name="Rectangle 16"/>
          <p:cNvSpPr/>
          <p:nvPr userDrawn="1"/>
        </p:nvSpPr>
        <p:spPr>
          <a:xfrm>
            <a:off x="3268663" y="981075"/>
            <a:ext cx="2543175" cy="4962525"/>
          </a:xfrm>
          <a:prstGeom prst="rect">
            <a:avLst/>
          </a:prstGeom>
          <a:noFill/>
          <a:ln w="3175">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18" name="Rectangle 17"/>
          <p:cNvSpPr/>
          <p:nvPr userDrawn="1"/>
        </p:nvSpPr>
        <p:spPr>
          <a:xfrm>
            <a:off x="5945188" y="981075"/>
            <a:ext cx="2543175" cy="4962525"/>
          </a:xfrm>
          <a:prstGeom prst="rect">
            <a:avLst/>
          </a:prstGeom>
          <a:noFill/>
          <a:ln w="3175">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000" dirty="0">
              <a:solidFill>
                <a:srgbClr val="7054A3"/>
              </a:solidFill>
            </a:endParaRPr>
          </a:p>
        </p:txBody>
      </p:sp>
      <p:sp>
        <p:nvSpPr>
          <p:cNvPr id="27" name="Content Placeholder 2"/>
          <p:cNvSpPr>
            <a:spLocks noGrp="1"/>
          </p:cNvSpPr>
          <p:nvPr>
            <p:ph sz="quarter" idx="62"/>
          </p:nvPr>
        </p:nvSpPr>
        <p:spPr>
          <a:xfrm>
            <a:off x="6042026"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29" name="Text Placeholder 2"/>
          <p:cNvSpPr>
            <a:spLocks noGrp="1"/>
          </p:cNvSpPr>
          <p:nvPr>
            <p:ph type="body" idx="64"/>
          </p:nvPr>
        </p:nvSpPr>
        <p:spPr>
          <a:xfrm>
            <a:off x="3379335" y="1116943"/>
            <a:ext cx="2326593" cy="583726"/>
          </a:xfrm>
          <a:prstGeom prst="rect">
            <a:avLst/>
          </a:prstGeom>
          <a:solidFill>
            <a:schemeClr val="bg1">
              <a:lumMod val="50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65"/>
          </p:nvPr>
        </p:nvSpPr>
        <p:spPr>
          <a:xfrm>
            <a:off x="6054273" y="1117082"/>
            <a:ext cx="2326593"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Content Placeholder 2"/>
          <p:cNvSpPr>
            <a:spLocks noGrp="1"/>
          </p:cNvSpPr>
          <p:nvPr>
            <p:ph sz="quarter" idx="66"/>
          </p:nvPr>
        </p:nvSpPr>
        <p:spPr>
          <a:xfrm>
            <a:off x="3367088" y="1841871"/>
            <a:ext cx="2351087" cy="3099297"/>
          </a:xfrm>
        </p:spPr>
        <p:txBody>
          <a:bodyPr/>
          <a:lstStyle>
            <a:lvl1pPr marL="0" indent="0" algn="ctr">
              <a:buNone/>
              <a:defRPr sz="1400"/>
            </a:lvl1pPr>
            <a:lvl2pPr>
              <a:defRPr sz="1050"/>
            </a:lvl2pPr>
            <a:lvl3pPr>
              <a:defRPr sz="1050"/>
            </a:lvl3pPr>
            <a:lvl4pPr>
              <a:defRPr sz="1050"/>
            </a:lvl4pPr>
            <a:lvl5pPr>
              <a:defRPr sz="1050"/>
            </a:lvl5pPr>
          </a:lstStyle>
          <a:p>
            <a:pPr lvl="0"/>
            <a:r>
              <a:rPr lang="en-US" smtClean="0"/>
              <a:t>Click to edit Master text styles</a:t>
            </a:r>
          </a:p>
        </p:txBody>
      </p:sp>
      <p:sp>
        <p:nvSpPr>
          <p:cNvPr id="32" name="Content Placeholder 2"/>
          <p:cNvSpPr>
            <a:spLocks noGrp="1"/>
          </p:cNvSpPr>
          <p:nvPr>
            <p:ph sz="quarter" idx="68"/>
          </p:nvPr>
        </p:nvSpPr>
        <p:spPr>
          <a:xfrm>
            <a:off x="641350" y="1744910"/>
            <a:ext cx="2541587" cy="3434509"/>
          </a:xfrm>
          <a:solidFill>
            <a:schemeClr val="bg2"/>
          </a:solidFill>
          <a:ln>
            <a:solidFill>
              <a:schemeClr val="accent1"/>
            </a:solidFill>
          </a:ln>
        </p:spPr>
        <p:txBody>
          <a:bodyPr lIns="90000" tIns="90000" rIns="90000" bIns="90000" anchor="ctr"/>
          <a:lstStyle>
            <a:lvl1pPr marL="0" indent="0" algn="ctr">
              <a:buNone/>
              <a:defRPr sz="1600"/>
            </a:lvl1pPr>
            <a:lvl2pPr>
              <a:defRPr sz="1050"/>
            </a:lvl2pPr>
            <a:lvl3pPr>
              <a:defRPr sz="1050"/>
            </a:lvl3pPr>
            <a:lvl4pPr>
              <a:defRPr sz="1050"/>
            </a:lvl4pPr>
            <a:lvl5pPr>
              <a:defRPr sz="1050"/>
            </a:lvl5pPr>
          </a:lstStyle>
          <a:p>
            <a:pPr lvl="0"/>
            <a:r>
              <a:rPr lang="en-US" smtClean="0"/>
              <a:t>Click to edit Master text styles</a:t>
            </a:r>
          </a:p>
        </p:txBody>
      </p:sp>
      <p:sp>
        <p:nvSpPr>
          <p:cNvPr id="34" name="Content Placeholder 2"/>
          <p:cNvSpPr>
            <a:spLocks noGrp="1"/>
          </p:cNvSpPr>
          <p:nvPr>
            <p:ph sz="quarter" idx="42"/>
          </p:nvPr>
        </p:nvSpPr>
        <p:spPr>
          <a:xfrm>
            <a:off x="3384077"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35" name="Content Placeholder 2"/>
          <p:cNvSpPr>
            <a:spLocks noGrp="1"/>
          </p:cNvSpPr>
          <p:nvPr>
            <p:ph sz="quarter" idx="44"/>
          </p:nvPr>
        </p:nvSpPr>
        <p:spPr>
          <a:xfrm>
            <a:off x="6059015" y="5085230"/>
            <a:ext cx="2317108" cy="792110"/>
          </a:xfrm>
        </p:spPr>
        <p:txBody>
          <a:bodyPr anchor="ctr"/>
          <a:lstStyle>
            <a:lvl1pPr marL="0" indent="0" algn="ctr">
              <a:buNone/>
              <a:defRPr sz="1200"/>
            </a:lvl1pPr>
            <a:lvl2pPr algn="ctr">
              <a:defRPr sz="1100"/>
            </a:lvl2pPr>
            <a:lvl3pPr algn="ctr">
              <a:defRPr sz="1100"/>
            </a:lvl3pPr>
            <a:lvl4pPr algn="ctr">
              <a:defRPr sz="1100"/>
            </a:lvl4pPr>
            <a:lvl5pPr algn="ctr">
              <a:defRPr sz="1100"/>
            </a:lvl5pPr>
          </a:lstStyle>
          <a:p>
            <a:pPr lvl="0"/>
            <a:r>
              <a:rPr lang="en-US" smtClean="0"/>
              <a:t>Click to edit Master text styles</a:t>
            </a:r>
          </a:p>
        </p:txBody>
      </p:sp>
      <p:sp>
        <p:nvSpPr>
          <p:cNvPr id="19"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20" name="Text Placeholder 7"/>
          <p:cNvSpPr>
            <a:spLocks noGrp="1"/>
          </p:cNvSpPr>
          <p:nvPr>
            <p:ph idx="69"/>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27806780"/>
      </p:ext>
    </p:extLst>
  </p:cSld>
  <p:clrMapOvr>
    <a:masterClrMapping/>
  </p:clrMapOvr>
</p:sldLayout>
</file>

<file path=ppt/slideLayouts/slideLayout1945.xml><?xml version="1.0" encoding="utf-8"?>
<p:sldLayout xmlns:a="http://schemas.openxmlformats.org/drawingml/2006/main" xmlns:r="http://schemas.openxmlformats.org/officeDocument/2006/relationships" xmlns:p="http://schemas.openxmlformats.org/presentationml/2006/main" userDrawn="1">
  <p:cSld name="2_GNPD x 1 product">
    <p:spTree>
      <p:nvGrpSpPr>
        <p:cNvPr id="1" name=""/>
        <p:cNvGrpSpPr/>
        <p:nvPr/>
      </p:nvGrpSpPr>
      <p:grpSpPr>
        <a:xfrm>
          <a:off x="0" y="0"/>
          <a:ext cx="0" cy="0"/>
          <a:chOff x="0" y="0"/>
          <a:chExt cx="0" cy="0"/>
        </a:xfrm>
      </p:grpSpPr>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298158637"/>
      </p:ext>
    </p:extLst>
  </p:cSld>
  <p:clrMapOvr>
    <a:masterClrMapping/>
  </p:clrMapOvr>
</p:sldLayout>
</file>

<file path=ppt/slideLayouts/slideLayout1946.xml><?xml version="1.0" encoding="utf-8"?>
<p:sldLayout xmlns:a="http://schemas.openxmlformats.org/drawingml/2006/main" xmlns:r="http://schemas.openxmlformats.org/officeDocument/2006/relationships" xmlns:p="http://schemas.openxmlformats.org/presentationml/2006/main" userDrawn="1">
  <p:cSld name="16_2 pull-out (purple)">
    <p:spTree>
      <p:nvGrpSpPr>
        <p:cNvPr id="1" name=""/>
        <p:cNvGrpSpPr/>
        <p:nvPr/>
      </p:nvGrpSpPr>
      <p:grpSpPr>
        <a:xfrm>
          <a:off x="0" y="0"/>
          <a:ext cx="0" cy="0"/>
          <a:chOff x="0" y="0"/>
          <a:chExt cx="0" cy="0"/>
        </a:xfrm>
      </p:grpSpPr>
      <p:sp>
        <p:nvSpPr>
          <p:cNvPr id="8" name="Rectangle 7"/>
          <p:cNvSpPr/>
          <p:nvPr userDrawn="1"/>
        </p:nvSpPr>
        <p:spPr>
          <a:xfrm>
            <a:off x="474663" y="908050"/>
            <a:ext cx="8202612" cy="4176713"/>
          </a:xfrm>
          <a:prstGeom prst="rect">
            <a:avLst/>
          </a:prstGeom>
          <a:solidFill>
            <a:schemeClr val="bg1"/>
          </a:solid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539552" y="991231"/>
            <a:ext cx="806489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ctr">
              <a:buNone/>
              <a:defRPr sz="16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539552" y="1412776"/>
            <a:ext cx="8064896" cy="3384376"/>
          </a:xfrm>
        </p:spPr>
        <p:txBody>
          <a:bodyPr/>
          <a:lstStyle>
            <a:lvl1pPr>
              <a:defRPr sz="1600"/>
            </a:lvl1pPr>
            <a:lvl2pPr>
              <a:defRPr sz="1400"/>
            </a:lvl2pPr>
            <a:lvl3pPr>
              <a:defRPr sz="1400"/>
            </a:lvl3pPr>
            <a:lvl4pPr>
              <a:defRPr sz="1400"/>
            </a:lvl4pPr>
            <a:lvl5pPr>
              <a:defRPr sz="14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3"/>
          </p:nvPr>
        </p:nvSpPr>
        <p:spPr>
          <a:xfrm>
            <a:off x="474662" y="5229200"/>
            <a:ext cx="8202613" cy="720078"/>
          </a:xfrm>
          <a:solidFill>
            <a:schemeClr val="accent1"/>
          </a:solidFill>
        </p:spPr>
        <p:txBody>
          <a:bodyPr lIns="90000" tIns="90000" rIns="90000" bIns="90000" anchor="ctr"/>
          <a:lstStyle>
            <a:lvl1pPr marL="0" indent="0" algn="ctr">
              <a:buClr>
                <a:schemeClr val="bg1"/>
              </a:buClr>
              <a:buNone/>
              <a:defRPr sz="1600">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2"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13" name="Text Placeholder 7"/>
          <p:cNvSpPr>
            <a:spLocks noGrp="1"/>
          </p:cNvSpPr>
          <p:nvPr>
            <p:ph idx="42"/>
          </p:nvPr>
        </p:nvSpPr>
        <p:spPr bwMode="auto">
          <a:xfrm>
            <a:off x="539552" y="4869160"/>
            <a:ext cx="8064896" cy="144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7"/>
          <p:cNvSpPr>
            <a:spLocks noGrp="1"/>
          </p:cNvSpPr>
          <p:nvPr>
            <p:ph idx="44"/>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85570966"/>
      </p:ext>
    </p:extLst>
  </p:cSld>
  <p:clrMapOvr>
    <a:masterClrMapping/>
  </p:clrMapOvr>
</p:sldLayout>
</file>

<file path=ppt/slideLayouts/slideLayout1947.xml><?xml version="1.0" encoding="utf-8"?>
<p:sldLayout xmlns:a="http://schemas.openxmlformats.org/drawingml/2006/main" xmlns:r="http://schemas.openxmlformats.org/officeDocument/2006/relationships" xmlns:p="http://schemas.openxmlformats.org/presentationml/2006/main" userDrawn="1">
  <p:cSld name="40_Custom Layout">
    <p:spTree>
      <p:nvGrpSpPr>
        <p:cNvPr id="1" name=""/>
        <p:cNvGrpSpPr/>
        <p:nvPr/>
      </p:nvGrpSpPr>
      <p:grpSpPr>
        <a:xfrm>
          <a:off x="0" y="0"/>
          <a:ext cx="0" cy="0"/>
          <a:chOff x="0" y="0"/>
          <a:chExt cx="0" cy="0"/>
        </a:xfrm>
      </p:grpSpPr>
      <p:sp>
        <p:nvSpPr>
          <p:cNvPr id="10" name="Oval 9"/>
          <p:cNvSpPr>
            <a:spLocks noChangeAspect="1"/>
          </p:cNvSpPr>
          <p:nvPr userDrawn="1"/>
        </p:nvSpPr>
        <p:spPr>
          <a:xfrm>
            <a:off x="881509" y="908664"/>
            <a:ext cx="1671192" cy="167119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2" name="Oval 11"/>
          <p:cNvSpPr>
            <a:spLocks noChangeAspect="1"/>
          </p:cNvSpPr>
          <p:nvPr userDrawn="1"/>
        </p:nvSpPr>
        <p:spPr>
          <a:xfrm>
            <a:off x="881509" y="2683320"/>
            <a:ext cx="1671192" cy="1671193"/>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15" name="Oval 14"/>
          <p:cNvSpPr>
            <a:spLocks noChangeAspect="1"/>
          </p:cNvSpPr>
          <p:nvPr userDrawn="1"/>
        </p:nvSpPr>
        <p:spPr>
          <a:xfrm>
            <a:off x="881509" y="4458168"/>
            <a:ext cx="1671192" cy="16711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a:solidFill>
                <a:prstClr val="black"/>
              </a:solidFill>
            </a:endParaRPr>
          </a:p>
        </p:txBody>
      </p:sp>
      <p:sp>
        <p:nvSpPr>
          <p:cNvPr id="3" name="Content Placeholder 3"/>
          <p:cNvSpPr>
            <a:spLocks noGrp="1"/>
          </p:cNvSpPr>
          <p:nvPr>
            <p:ph sz="quarter" idx="44"/>
          </p:nvPr>
        </p:nvSpPr>
        <p:spPr>
          <a:xfrm>
            <a:off x="971520" y="1088688"/>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dirty="0" smtClean="0"/>
              <a:t>Click to edit Master text styles</a:t>
            </a:r>
          </a:p>
        </p:txBody>
      </p:sp>
      <p:sp>
        <p:nvSpPr>
          <p:cNvPr id="8" name="Title Placeholder 1"/>
          <p:cNvSpPr>
            <a:spLocks noGrp="1"/>
          </p:cNvSpPr>
          <p:nvPr>
            <p:ph type="title"/>
          </p:nvPr>
        </p:nvSpPr>
        <p:spPr>
          <a:xfrm>
            <a:off x="457200" y="274638"/>
            <a:ext cx="8229600" cy="346050"/>
          </a:xfrm>
          <a:prstGeom prst="rect">
            <a:avLst/>
          </a:prstGeom>
        </p:spPr>
        <p:txBody>
          <a:bodyPr rtlCol="0">
            <a:normAutofit/>
          </a:bodyPr>
          <a:lstStyle/>
          <a:p>
            <a:r>
              <a:rPr lang="en-US" smtClean="0"/>
              <a:t>Click to edit Master title style</a:t>
            </a:r>
            <a:endParaRPr lang="en-GB"/>
          </a:p>
        </p:txBody>
      </p:sp>
      <p:sp>
        <p:nvSpPr>
          <p:cNvPr id="9" name="Content Placeholder 3"/>
          <p:cNvSpPr>
            <a:spLocks noGrp="1"/>
          </p:cNvSpPr>
          <p:nvPr>
            <p:ph sz="quarter" idx="41"/>
          </p:nvPr>
        </p:nvSpPr>
        <p:spPr>
          <a:xfrm>
            <a:off x="2195736" y="1178700"/>
            <a:ext cx="6264696" cy="1152128"/>
          </a:xfrm>
          <a:ln>
            <a:solidFill>
              <a:schemeClr val="accent1"/>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3" name="Content Placeholder 3"/>
          <p:cNvSpPr>
            <a:spLocks noGrp="1"/>
          </p:cNvSpPr>
          <p:nvPr>
            <p:ph sz="quarter" idx="52"/>
          </p:nvPr>
        </p:nvSpPr>
        <p:spPr>
          <a:xfrm>
            <a:off x="971520" y="2888928"/>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14" name="Content Placeholder 3"/>
          <p:cNvSpPr>
            <a:spLocks noGrp="1"/>
          </p:cNvSpPr>
          <p:nvPr>
            <p:ph sz="quarter" idx="53"/>
          </p:nvPr>
        </p:nvSpPr>
        <p:spPr>
          <a:xfrm>
            <a:off x="2195736" y="2888928"/>
            <a:ext cx="6264696" cy="1152128"/>
          </a:xfrm>
          <a:ln>
            <a:solidFill>
              <a:schemeClr val="bg1">
                <a:lumMod val="50000"/>
              </a:schemeClr>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7" name="Content Placeholder 3"/>
          <p:cNvSpPr>
            <a:spLocks noGrp="1"/>
          </p:cNvSpPr>
          <p:nvPr>
            <p:ph sz="quarter" idx="54"/>
          </p:nvPr>
        </p:nvSpPr>
        <p:spPr>
          <a:xfrm>
            <a:off x="971520" y="4733601"/>
            <a:ext cx="1568234" cy="1368151"/>
          </a:xfrm>
          <a:noFill/>
          <a:ln>
            <a:noFill/>
          </a:ln>
        </p:spPr>
        <p:txBody>
          <a:bodyPr lIns="90000" tIns="90000" rIns="90000" bIns="90000" anchor="ctr"/>
          <a:lstStyle>
            <a:lvl1pPr marL="0" indent="0" algn="ctr">
              <a:buClr>
                <a:schemeClr val="bg1"/>
              </a:buClr>
              <a:buNone/>
              <a:defRPr sz="16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dirty="0" smtClean="0"/>
              <a:t>Click to edit Master text styles</a:t>
            </a:r>
          </a:p>
        </p:txBody>
      </p:sp>
      <p:sp>
        <p:nvSpPr>
          <p:cNvPr id="18" name="Content Placeholder 3"/>
          <p:cNvSpPr>
            <a:spLocks noGrp="1"/>
          </p:cNvSpPr>
          <p:nvPr>
            <p:ph sz="quarter" idx="55"/>
          </p:nvPr>
        </p:nvSpPr>
        <p:spPr>
          <a:xfrm>
            <a:off x="2195736" y="4779180"/>
            <a:ext cx="6264696" cy="1152128"/>
          </a:xfrm>
          <a:ln>
            <a:solidFill>
              <a:schemeClr val="accent2"/>
            </a:solidFill>
          </a:ln>
        </p:spPr>
        <p:txBody>
          <a:bodyPr lIns="504000" tIns="46800" anchor="ctr"/>
          <a:lstStyle>
            <a:lvl1pPr marL="0" indent="0">
              <a:buNone/>
              <a:defRPr sz="16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9" name="Text Placeholder 7"/>
          <p:cNvSpPr>
            <a:spLocks noGrp="1"/>
          </p:cNvSpPr>
          <p:nvPr>
            <p:ph idx="42"/>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60888881"/>
      </p:ext>
    </p:extLst>
  </p:cSld>
  <p:clrMapOvr>
    <a:masterClrMapping/>
  </p:clrMapOvr>
</p:sldLayout>
</file>

<file path=ppt/slideLayouts/slideLayout1948.xml><?xml version="1.0" encoding="utf-8"?>
<p:sldLayout xmlns:a="http://schemas.openxmlformats.org/drawingml/2006/main" xmlns:r="http://schemas.openxmlformats.org/officeDocument/2006/relationships" xmlns:p="http://schemas.openxmlformats.org/presentationml/2006/main" userDrawn="1">
  <p:cSld name="Global Region">
    <p:spTree>
      <p:nvGrpSpPr>
        <p:cNvPr id="1" name=""/>
        <p:cNvGrpSpPr/>
        <p:nvPr/>
      </p:nvGrpSpPr>
      <p:grpSpPr>
        <a:xfrm>
          <a:off x="0" y="0"/>
          <a:ext cx="0" cy="0"/>
          <a:chOff x="0" y="0"/>
          <a:chExt cx="0" cy="0"/>
        </a:xfrm>
      </p:grpSpPr>
      <p:pic>
        <p:nvPicPr>
          <p:cNvPr id="5" name="Picture 4"/>
          <p:cNvPicPr>
            <a:picLocks noChangeAspect="1" noChangeArrowheads="1"/>
          </p:cNvPicPr>
          <p:nvPr userDrawn="1"/>
        </p:nvPicPr>
        <p:blipFill rotWithShape="1">
          <a:blip r:embed="rId2" cstate="email">
            <a:duotone>
              <a:schemeClr val="accent6">
                <a:shade val="45000"/>
                <a:satMod val="135000"/>
              </a:schemeClr>
              <a:prstClr val="white"/>
            </a:duotone>
            <a:extLst>
              <a:ext uri="{28A0092B-C50C-407E-A947-70E740481C1C}">
                <a14:useLocalDpi xmlns:a14="http://schemas.microsoft.com/office/drawing/2010/main"/>
              </a:ext>
            </a:extLst>
          </a:blip>
          <a:srcRect/>
          <a:stretch/>
        </p:blipFill>
        <p:spPr bwMode="auto">
          <a:xfrm>
            <a:off x="4283968" y="1066956"/>
            <a:ext cx="4504972" cy="2722092"/>
          </a:xfrm>
          <a:prstGeom prst="rect">
            <a:avLst/>
          </a:prstGeom>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itle 1"/>
          <p:cNvSpPr>
            <a:spLocks noGrp="1"/>
          </p:cNvSpPr>
          <p:nvPr>
            <p:ph type="title"/>
          </p:nvPr>
        </p:nvSpPr>
        <p:spPr>
          <a:xfrm>
            <a:off x="755576" y="1124744"/>
            <a:ext cx="5472608" cy="432048"/>
          </a:xfrm>
          <a:prstGeom prst="rect">
            <a:avLst/>
          </a:prstGeom>
          <a:solidFill>
            <a:schemeClr val="bg1">
              <a:lumMod val="50000"/>
            </a:schemeClr>
          </a:solidFill>
        </p:spPr>
        <p:txBody>
          <a:bodyPr lIns="144000" rIns="46800"/>
          <a:lstStyle>
            <a:lvl1pPr algn="l">
              <a:defRPr lang="en-GB" sz="2000" b="1" dirty="0">
                <a:solidFill>
                  <a:schemeClr val="bg1"/>
                </a:solidFill>
              </a:defRPr>
            </a:lvl1pPr>
          </a:lstStyle>
          <a:p>
            <a:r>
              <a:rPr lang="en-US" smtClean="0"/>
              <a:t>Click to edit Master title style</a:t>
            </a:r>
            <a:endParaRPr lang="en-GB" dirty="0"/>
          </a:p>
        </p:txBody>
      </p:sp>
      <p:sp>
        <p:nvSpPr>
          <p:cNvPr id="7" name="Text Placeholder 7"/>
          <p:cNvSpPr>
            <a:spLocks noGrp="1"/>
          </p:cNvSpPr>
          <p:nvPr>
            <p:ph idx="1"/>
          </p:nvPr>
        </p:nvSpPr>
        <p:spPr bwMode="auto">
          <a:xfrm>
            <a:off x="755576" y="1700808"/>
            <a:ext cx="7560840" cy="3168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p:txBody>
      </p:sp>
    </p:spTree>
    <p:extLst>
      <p:ext uri="{BB962C8B-B14F-4D97-AF65-F5344CB8AC3E}">
        <p14:creationId xmlns:p14="http://schemas.microsoft.com/office/powerpoint/2010/main" val="2287056230"/>
      </p:ext>
    </p:extLst>
  </p:cSld>
  <p:clrMapOvr>
    <a:masterClrMapping/>
  </p:clrMapOvr>
</p:sldLayout>
</file>

<file path=ppt/slideLayouts/slideLayout194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Slide Number Placeholder 3"/>
          <p:cNvSpPr>
            <a:spLocks noGrp="1"/>
          </p:cNvSpPr>
          <p:nvPr>
            <p:ph type="sldNum" sz="quarter" idx="10"/>
          </p:nvPr>
        </p:nvSpPr>
        <p:spPr>
          <a:xfrm>
            <a:off x="468254" y="6453861"/>
            <a:ext cx="356508" cy="184666"/>
          </a:xfrm>
          <a:prstGeom prst="rect">
            <a:avLst/>
          </a:prstGeom>
        </p:spPr>
        <p:txBody>
          <a:bodyPr/>
          <a:lstStyle>
            <a:lvl1pPr>
              <a:defRPr/>
            </a:lvl1pPr>
          </a:lstStyle>
          <a:p>
            <a:fld id="{67629D83-F34D-446D-9F49-7F5F0B139F0C}" type="slidenum">
              <a:rPr lang="en-US">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231714184"/>
      </p:ext>
    </p:extLst>
  </p:cSld>
  <p:clrMapOvr>
    <a:masterClrMapping/>
  </p:clrMapOvr>
</p:sldLayout>
</file>

<file path=ppt/slideLayouts/slideLayout1950.xml><?xml version="1.0" encoding="utf-8"?>
<p:sldLayout xmlns:a="http://schemas.openxmlformats.org/drawingml/2006/main" xmlns:r="http://schemas.openxmlformats.org/officeDocument/2006/relationships" xmlns:p="http://schemas.openxmlformats.org/presentationml/2006/main" userDrawn="1">
  <p:cSld name="21_Content">
    <p:spTree>
      <p:nvGrpSpPr>
        <p:cNvPr id="1" name=""/>
        <p:cNvGrpSpPr/>
        <p:nvPr/>
      </p:nvGrpSpPr>
      <p:grpSpPr>
        <a:xfrm>
          <a:off x="0" y="0"/>
          <a:ext cx="0" cy="0"/>
          <a:chOff x="0" y="0"/>
          <a:chExt cx="0" cy="0"/>
        </a:xfrm>
      </p:grpSpPr>
      <p:cxnSp>
        <p:nvCxnSpPr>
          <p:cNvPr id="3" name="Straight Connector 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Slide Number Placeholder 5"/>
          <p:cNvSpPr>
            <a:spLocks noGrp="1"/>
          </p:cNvSpPr>
          <p:nvPr>
            <p:ph type="sldNum" sz="quarter" idx="10"/>
          </p:nvPr>
        </p:nvSpPr>
        <p:spPr>
          <a:xfrm>
            <a:off x="487363" y="6124575"/>
            <a:ext cx="412750" cy="412750"/>
          </a:xfrm>
          <a:prstGeom prst="rect">
            <a:avLst/>
          </a:prstGeom>
        </p:spPr>
        <p:txBody>
          <a:bodyPr/>
          <a:lstStyle>
            <a:lvl1pPr>
              <a:defRPr/>
            </a:lvl1pPr>
          </a:lstStyle>
          <a:p>
            <a:pPr>
              <a:defRPr/>
            </a:pPr>
            <a:fld id="{20AD9483-3C09-41E7-839E-CC436FDE182D}" type="slidenum">
              <a:rPr lang="en-GB">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268672184"/>
      </p:ext>
    </p:extLst>
  </p:cSld>
  <p:clrMapOvr>
    <a:masterClrMapping/>
  </p:clrMapOvr>
</p:sldLayout>
</file>

<file path=ppt/slideLayouts/slideLayout1951.xml><?xml version="1.0" encoding="utf-8"?>
<p:sldLayout xmlns:a="http://schemas.openxmlformats.org/drawingml/2006/main" xmlns:r="http://schemas.openxmlformats.org/officeDocument/2006/relationships" xmlns:p="http://schemas.openxmlformats.org/presentationml/2006/main" preserve="1">
  <p:cSld name="Every day at Mintel">
    <p:spTree>
      <p:nvGrpSpPr>
        <p:cNvPr id="1" name=""/>
        <p:cNvGrpSpPr/>
        <p:nvPr/>
      </p:nvGrpSpPr>
      <p:grpSpPr>
        <a:xfrm>
          <a:off x="0" y="0"/>
          <a:ext cx="0" cy="0"/>
          <a:chOff x="0" y="0"/>
          <a:chExt cx="0" cy="0"/>
        </a:xfrm>
      </p:grpSpPr>
      <p:pic>
        <p:nvPicPr>
          <p:cNvPr id="2" name="Picture 8"/>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2875" y="331788"/>
            <a:ext cx="8858250" cy="645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6"/>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9888" y="6124575"/>
            <a:ext cx="5302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1"/>
          <p:cNvSpPr txBox="1">
            <a:spLocks/>
          </p:cNvSpPr>
          <p:nvPr/>
        </p:nvSpPr>
        <p:spPr>
          <a:xfrm>
            <a:off x="457200" y="274638"/>
            <a:ext cx="8229600" cy="417512"/>
          </a:xfrm>
          <a:prstGeom prst="rect">
            <a:avLst/>
          </a:prstGeom>
        </p:spPr>
        <p:txBody>
          <a:bodyPr lIns="0" rIns="0" anchor="ctr">
            <a:normAutofit/>
          </a:bodyPr>
          <a:lstStyle>
            <a:lvl1pPr algn="l" defTabSz="914400" rtl="0" eaLnBrk="1" latinLnBrk="0" hangingPunct="1">
              <a:spcBef>
                <a:spcPct val="0"/>
              </a:spcBef>
              <a:buNone/>
              <a:defRPr sz="2000" b="0" kern="1200">
                <a:solidFill>
                  <a:schemeClr val="accent1"/>
                </a:solidFill>
                <a:latin typeface="Verdana" pitchFamily="34" charset="0"/>
                <a:ea typeface="+mj-ea"/>
                <a:cs typeface="+mj-cs"/>
              </a:defRPr>
            </a:lvl1pPr>
          </a:lstStyle>
          <a:p>
            <a:pPr>
              <a:defRPr/>
            </a:pPr>
            <a:r>
              <a:rPr lang="en-US" sz="1800" dirty="0" smtClean="0">
                <a:solidFill>
                  <a:srgbClr val="7054A3"/>
                </a:solidFill>
              </a:rPr>
              <a:t>Every day at Mintel…</a:t>
            </a:r>
            <a:endParaRPr lang="en-GB" sz="1800" dirty="0" smtClean="0">
              <a:solidFill>
                <a:srgbClr val="7054A3"/>
              </a:solidFill>
            </a:endParaRPr>
          </a:p>
        </p:txBody>
      </p:sp>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pic>
        <p:nvPicPr>
          <p:cNvPr id="6" name="Picture 2"/>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07388" y="6021388"/>
            <a:ext cx="836612" cy="836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Footer Placeholder 10"/>
          <p:cNvSpPr txBox="1">
            <a:spLocks/>
          </p:cNvSpPr>
          <p:nvPr/>
        </p:nvSpPr>
        <p:spPr>
          <a:xfrm>
            <a:off x="7615238" y="6237288"/>
            <a:ext cx="1079500" cy="396875"/>
          </a:xfrm>
          <a:prstGeom prst="rect">
            <a:avLst/>
          </a:prstGeom>
        </p:spPr>
        <p:txBody>
          <a:bodyPr tIns="46800" rIns="0" bIns="46800" anchor="ctr"/>
          <a:lstStyle>
            <a:defPPr>
              <a:defRPr lang="en-US"/>
            </a:defPPr>
            <a:lvl1pPr marL="0" algn="ctr" defTabSz="914400" rtl="0" eaLnBrk="1" latinLnBrk="0" hangingPunct="1">
              <a:defRPr sz="1200" kern="1200">
                <a:solidFill>
                  <a:schemeClr val="accent1"/>
                </a:solidFill>
                <a:latin typeface="Verdana"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dirty="0" smtClean="0">
                <a:solidFill>
                  <a:srgbClr val="7054A3"/>
                </a:solidFill>
              </a:rPr>
              <a:t>mintel.com</a:t>
            </a:r>
            <a:endParaRPr lang="en-GB" dirty="0" smtClean="0">
              <a:solidFill>
                <a:srgbClr val="7054A3"/>
              </a:solidFill>
            </a:endParaRPr>
          </a:p>
        </p:txBody>
      </p:sp>
      <p:pic>
        <p:nvPicPr>
          <p:cNvPr id="8" name="Picture 1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2875" y="331788"/>
            <a:ext cx="8858250" cy="645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6"/>
          <p:cNvPicPr>
            <a:picLocks noChangeAspect="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369888" y="6124575"/>
            <a:ext cx="5302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itle 1"/>
          <p:cNvSpPr txBox="1">
            <a:spLocks/>
          </p:cNvSpPr>
          <p:nvPr userDrawn="1"/>
        </p:nvSpPr>
        <p:spPr>
          <a:xfrm>
            <a:off x="457200" y="274638"/>
            <a:ext cx="8229600" cy="417512"/>
          </a:xfrm>
          <a:prstGeom prst="rect">
            <a:avLst/>
          </a:prstGeom>
        </p:spPr>
        <p:txBody>
          <a:bodyPr lIns="0" rIns="0" anchor="ctr">
            <a:normAutofit/>
          </a:bodyPr>
          <a:lstStyle>
            <a:lvl1pPr algn="l" defTabSz="914400" rtl="0" eaLnBrk="1" latinLnBrk="0" hangingPunct="1">
              <a:spcBef>
                <a:spcPct val="0"/>
              </a:spcBef>
              <a:buNone/>
              <a:defRPr sz="2000" b="0" kern="1200">
                <a:solidFill>
                  <a:schemeClr val="accent1"/>
                </a:solidFill>
                <a:latin typeface="Verdana" pitchFamily="34" charset="0"/>
                <a:ea typeface="+mj-ea"/>
                <a:cs typeface="+mj-cs"/>
              </a:defRPr>
            </a:lvl1pPr>
          </a:lstStyle>
          <a:p>
            <a:pPr>
              <a:defRPr/>
            </a:pPr>
            <a:r>
              <a:rPr lang="en-US" sz="1800" dirty="0" smtClean="0">
                <a:solidFill>
                  <a:srgbClr val="7054A3"/>
                </a:solidFill>
              </a:rPr>
              <a:t>Every day at Mintel…</a:t>
            </a:r>
            <a:endParaRPr lang="en-GB" sz="1800" dirty="0" smtClean="0">
              <a:solidFill>
                <a:srgbClr val="7054A3"/>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Footer Placeholder 10"/>
          <p:cNvSpPr txBox="1">
            <a:spLocks/>
          </p:cNvSpPr>
          <p:nvPr userDrawn="1"/>
        </p:nvSpPr>
        <p:spPr>
          <a:xfrm>
            <a:off x="7615238" y="6237288"/>
            <a:ext cx="1079500" cy="396875"/>
          </a:xfrm>
          <a:prstGeom prst="rect">
            <a:avLst/>
          </a:prstGeom>
        </p:spPr>
        <p:txBody>
          <a:bodyPr tIns="46800" rIns="0" bIns="46800" anchor="ctr"/>
          <a:lstStyle>
            <a:defPPr>
              <a:defRPr lang="en-US"/>
            </a:defPPr>
            <a:lvl1pPr marL="0" algn="ctr" defTabSz="914400" rtl="0" eaLnBrk="1" latinLnBrk="0" hangingPunct="1">
              <a:defRPr sz="1200" kern="1200">
                <a:solidFill>
                  <a:schemeClr val="accent1"/>
                </a:solidFill>
                <a:latin typeface="Verdana"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dirty="0" smtClean="0">
                <a:solidFill>
                  <a:srgbClr val="7054A3"/>
                </a:solidFill>
              </a:rPr>
              <a:t>mintel.com</a:t>
            </a:r>
            <a:endParaRPr lang="en-GB" dirty="0" smtClean="0">
              <a:solidFill>
                <a:srgbClr val="7054A3"/>
              </a:solidFill>
            </a:endParaRPr>
          </a:p>
        </p:txBody>
      </p:sp>
      <p:sp>
        <p:nvSpPr>
          <p:cNvPr id="13" name="Slide Number Placeholder 5"/>
          <p:cNvSpPr>
            <a:spLocks noGrp="1"/>
          </p:cNvSpPr>
          <p:nvPr>
            <p:ph type="sldNum" sz="quarter" idx="10"/>
          </p:nvPr>
        </p:nvSpPr>
        <p:spPr/>
        <p:txBody>
          <a:bodyPr/>
          <a:lstStyle>
            <a:lvl1pPr algn="ctr" fontAlgn="auto">
              <a:spcBef>
                <a:spcPts val="0"/>
              </a:spcBef>
              <a:spcAft>
                <a:spcPts val="0"/>
              </a:spcAft>
              <a:defRPr sz="1200" b="1">
                <a:solidFill>
                  <a:prstClr val="black"/>
                </a:solidFill>
                <a:latin typeface="Verdana" pitchFamily="34" charset="0"/>
                <a:cs typeface="Arial" charset="0"/>
              </a:defRPr>
            </a:lvl1pPr>
          </a:lstStyle>
          <a:p>
            <a:pPr>
              <a:defRPr/>
            </a:pPr>
            <a:fld id="{7B608C9C-2A01-417A-A450-F5515D5D4E81}" type="slidenum">
              <a:rPr lang="en-GB"/>
              <a:pPr>
                <a:defRPr/>
              </a:pPr>
              <a:t>‹#›</a:t>
            </a:fld>
            <a:endParaRPr lang="en-GB" dirty="0"/>
          </a:p>
        </p:txBody>
      </p:sp>
    </p:spTree>
    <p:extLst>
      <p:ext uri="{BB962C8B-B14F-4D97-AF65-F5344CB8AC3E}">
        <p14:creationId xmlns:p14="http://schemas.microsoft.com/office/powerpoint/2010/main" val="2430857327"/>
      </p:ext>
    </p:extLst>
  </p:cSld>
  <p:clrMapOvr>
    <a:masterClrMapping/>
  </p:clrMapOvr>
</p:sldLayout>
</file>

<file path=ppt/slideLayouts/slideLayout1952.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Slide Number Placeholder 5"/>
          <p:cNvSpPr>
            <a:spLocks noGrp="1"/>
          </p:cNvSpPr>
          <p:nvPr>
            <p:ph type="sldNum" sz="quarter" idx="14"/>
          </p:nvPr>
        </p:nvSpPr>
        <p:spPr/>
        <p:txBody>
          <a:bodyPr/>
          <a:lstStyle>
            <a:lvl1pPr>
              <a:defRPr>
                <a:cs typeface="Arial" charset="0"/>
              </a:defRPr>
            </a:lvl1pPr>
          </a:lstStyle>
          <a:p>
            <a:pPr>
              <a:defRPr/>
            </a:pPr>
            <a:fld id="{92C2C585-27CF-4B26-8490-194F1DF9DF07}"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790651857"/>
      </p:ext>
    </p:extLst>
  </p:cSld>
  <p:clrMapOvr>
    <a:masterClrMapping/>
  </p:clrMapOvr>
</p:sldLayout>
</file>

<file path=ppt/slideLayouts/slideLayout1953.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3"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9"/>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itle 1"/>
          <p:cNvSpPr>
            <a:spLocks noGrp="1"/>
          </p:cNvSpPr>
          <p:nvPr>
            <p:ph type="title"/>
          </p:nvPr>
        </p:nvSpPr>
        <p:spPr>
          <a:xfrm>
            <a:off x="1595617" y="2276840"/>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 name="Slide Number Placeholder 5"/>
          <p:cNvSpPr>
            <a:spLocks noGrp="1"/>
          </p:cNvSpPr>
          <p:nvPr>
            <p:ph type="sldNum" sz="quarter" idx="10"/>
          </p:nvPr>
        </p:nvSpPr>
        <p:spPr/>
        <p:txBody>
          <a:bodyPr/>
          <a:lstStyle>
            <a:lvl1pPr>
              <a:defRPr>
                <a:cs typeface="Arial" charset="0"/>
              </a:defRPr>
            </a:lvl1pPr>
          </a:lstStyle>
          <a:p>
            <a:pPr>
              <a:defRPr/>
            </a:pPr>
            <a:fld id="{98EC7123-7A12-4440-A064-85D4939D1A1B}"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1269327745"/>
      </p:ext>
    </p:extLst>
  </p:cSld>
  <p:clrMapOvr>
    <a:masterClrMapping/>
  </p:clrMapOvr>
</p:sldLayout>
</file>

<file path=ppt/slideLayouts/slideLayout1954.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6" name="Slide Number Placeholder 5"/>
          <p:cNvSpPr>
            <a:spLocks noGrp="1"/>
          </p:cNvSpPr>
          <p:nvPr>
            <p:ph type="sldNum" sz="quarter" idx="10"/>
          </p:nvPr>
        </p:nvSpPr>
        <p:spPr>
          <a:xfrm>
            <a:off x="431800" y="6124575"/>
            <a:ext cx="482600" cy="412750"/>
          </a:xfrm>
        </p:spPr>
        <p:txBody>
          <a:bodyPr/>
          <a:lstStyle>
            <a:lvl1pPr>
              <a:defRPr sz="900">
                <a:cs typeface="Arial" charset="0"/>
              </a:defRPr>
            </a:lvl1pPr>
          </a:lstStyle>
          <a:p>
            <a:pPr>
              <a:defRPr/>
            </a:pPr>
            <a:fld id="{881201CA-5649-431B-A236-CD6FC386EEC7}"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410258520"/>
      </p:ext>
    </p:extLst>
  </p:cSld>
  <p:clrMapOvr>
    <a:masterClrMapping/>
  </p:clrMapOvr>
</p:sldLayout>
</file>

<file path=ppt/slideLayouts/slideLayout1955.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8" name="Slide Number Placeholder 5"/>
          <p:cNvSpPr>
            <a:spLocks noGrp="1"/>
          </p:cNvSpPr>
          <p:nvPr>
            <p:ph type="sldNum" sz="quarter" idx="14"/>
          </p:nvPr>
        </p:nvSpPr>
        <p:spPr>
          <a:xfrm>
            <a:off x="431800" y="6124575"/>
            <a:ext cx="482600" cy="412750"/>
          </a:xfrm>
        </p:spPr>
        <p:txBody>
          <a:bodyPr/>
          <a:lstStyle>
            <a:lvl1pPr>
              <a:defRPr sz="900">
                <a:cs typeface="Arial" charset="0"/>
              </a:defRPr>
            </a:lvl1pPr>
          </a:lstStyle>
          <a:p>
            <a:pPr>
              <a:defRPr/>
            </a:pPr>
            <a:fld id="{4DCC4552-6376-4A94-BD3E-5C21B5EBB75F}"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815092167"/>
      </p:ext>
    </p:extLst>
  </p:cSld>
  <p:clrMapOvr>
    <a:masterClrMapping/>
  </p:clrMapOvr>
</p:sldLayout>
</file>

<file path=ppt/slideLayouts/slideLayout1956.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lvl1pPr>
            <a:lvl2pPr>
              <a:defRPr i="1"/>
            </a:lvl2pPr>
            <a:lvl3pPr>
              <a:defRPr i="1"/>
            </a:lvl3pPr>
            <a:lvl4pPr>
              <a:defRPr i="1"/>
            </a:lvl4pPr>
            <a:lvl5pPr>
              <a:defRPr i="1"/>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lvl1pPr>
            <a:lvl2pPr>
              <a:defRPr i="1"/>
            </a:lvl2pPr>
            <a:lvl3pPr>
              <a:defRPr i="1"/>
            </a:lvl3pPr>
            <a:lvl4pPr>
              <a:defRPr i="1"/>
            </a:lvl4pPr>
            <a:lvl5pPr>
              <a:defRPr i="1"/>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Slide Number Placeholder 5"/>
          <p:cNvSpPr>
            <a:spLocks noGrp="1"/>
          </p:cNvSpPr>
          <p:nvPr>
            <p:ph type="sldNum" sz="quarter" idx="42"/>
          </p:nvPr>
        </p:nvSpPr>
        <p:spPr>
          <a:xfrm>
            <a:off x="431800" y="6124575"/>
            <a:ext cx="482600" cy="412750"/>
          </a:xfrm>
        </p:spPr>
        <p:txBody>
          <a:bodyPr/>
          <a:lstStyle>
            <a:lvl1pPr>
              <a:defRPr sz="900">
                <a:cs typeface="Arial" charset="0"/>
              </a:defRPr>
            </a:lvl1pPr>
          </a:lstStyle>
          <a:p>
            <a:pPr>
              <a:defRPr/>
            </a:pPr>
            <a:fld id="{C9333905-D0D7-4FC8-90DB-A4EF3779578C}"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560421488"/>
      </p:ext>
    </p:extLst>
  </p:cSld>
  <p:clrMapOvr>
    <a:masterClrMapping/>
  </p:clrMapOvr>
</p:sldLayout>
</file>

<file path=ppt/slideLayouts/slideLayout1957.xml><?xml version="1.0" encoding="utf-8"?>
<p:sldLayout xmlns:a="http://schemas.openxmlformats.org/drawingml/2006/main" xmlns:r="http://schemas.openxmlformats.org/officeDocument/2006/relationships" xmlns:p="http://schemas.openxmlformats.org/presentationml/2006/main" preserve="1">
  <p:cSld name="Pull-out boxes with header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4"/>
          </p:nvPr>
        </p:nvSpPr>
        <p:spPr>
          <a:xfrm>
            <a:off x="431800" y="6124575"/>
            <a:ext cx="482600" cy="412750"/>
          </a:xfrm>
        </p:spPr>
        <p:txBody>
          <a:bodyPr/>
          <a:lstStyle>
            <a:lvl1pPr>
              <a:defRPr sz="900">
                <a:cs typeface="Arial" charset="0"/>
              </a:defRPr>
            </a:lvl1pPr>
          </a:lstStyle>
          <a:p>
            <a:pPr>
              <a:defRPr/>
            </a:pPr>
            <a:fld id="{0C336F63-9A0E-45FE-8AD7-98B6AA010561}"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622210138"/>
      </p:ext>
    </p:extLst>
  </p:cSld>
  <p:clrMapOvr>
    <a:masterClrMapping/>
  </p:clrMapOvr>
</p:sldLayout>
</file>

<file path=ppt/slideLayouts/slideLayout1958.xml><?xml version="1.0" encoding="utf-8"?>
<p:sldLayout xmlns:a="http://schemas.openxmlformats.org/drawingml/2006/main" xmlns:r="http://schemas.openxmlformats.org/officeDocument/2006/relationships" xmlns:p="http://schemas.openxmlformats.org/presentationml/2006/main" preserve="1">
  <p:cSld name="Pull-out boxes with header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98CAAFBD-A9A1-4EDB-90C2-2EC7FB300968}"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960474022"/>
      </p:ext>
    </p:extLst>
  </p:cSld>
  <p:clrMapOvr>
    <a:masterClrMapping/>
  </p:clrMapOvr>
</p:sldLayout>
</file>

<file path=ppt/slideLayouts/slideLayout1959.xml><?xml version="1.0" encoding="utf-8"?>
<p:sldLayout xmlns:a="http://schemas.openxmlformats.org/drawingml/2006/main" xmlns:r="http://schemas.openxmlformats.org/officeDocument/2006/relationships" xmlns:p="http://schemas.openxmlformats.org/presentationml/2006/main" preserve="1">
  <p:cSld name="Pull-out boxes with header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b="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B7BF09EA-25EC-46DE-9F0C-7DD22F5FB63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456139170"/>
      </p:ext>
    </p:extLst>
  </p:cSld>
  <p:clrMapOvr>
    <a:masterClrMapping/>
  </p:clrMapOvr>
</p:sldLayout>
</file>

<file path=ppt/slideLayouts/slideLayout1960.xml><?xml version="1.0" encoding="utf-8"?>
<p:sldLayout xmlns:a="http://schemas.openxmlformats.org/drawingml/2006/main" xmlns:r="http://schemas.openxmlformats.org/officeDocument/2006/relationships" xmlns:p="http://schemas.openxmlformats.org/presentationml/2006/main" preserve="1">
  <p:cSld name="Pull-out boxes with header (violet)">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290A6969-797F-4B1E-BA83-02F3DC5D61B1}"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06482845"/>
      </p:ext>
    </p:extLst>
  </p:cSld>
  <p:clrMapOvr>
    <a:masterClrMapping/>
  </p:clrMapOvr>
</p:sldLayout>
</file>

<file path=ppt/slideLayouts/slideLayout1961.xml><?xml version="1.0" encoding="utf-8"?>
<p:sldLayout xmlns:a="http://schemas.openxmlformats.org/drawingml/2006/main" xmlns:r="http://schemas.openxmlformats.org/officeDocument/2006/relationships" xmlns:p="http://schemas.openxmlformats.org/presentationml/2006/main" preserve="1">
  <p:cSld name="1_Pull-out boxes with header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A3119C15-6CE0-48AB-BC5A-F0E2D49F5F7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097380328"/>
      </p:ext>
    </p:extLst>
  </p:cSld>
  <p:clrMapOvr>
    <a:masterClrMapping/>
  </p:clrMapOvr>
</p:sldLayout>
</file>

<file path=ppt/slideLayouts/slideLayout1962.xml><?xml version="1.0" encoding="utf-8"?>
<p:sldLayout xmlns:a="http://schemas.openxmlformats.org/drawingml/2006/main" xmlns:r="http://schemas.openxmlformats.org/officeDocument/2006/relationships" xmlns:p="http://schemas.openxmlformats.org/presentationml/2006/main" preserve="1">
  <p:cSld name="2_Pull-out boxes with header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13FC0767-E8FF-4EE0-A485-92191B681534}"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488246225"/>
      </p:ext>
    </p:extLst>
  </p:cSld>
  <p:clrMapOvr>
    <a:masterClrMapping/>
  </p:clrMapOvr>
</p:sldLayout>
</file>

<file path=ppt/slideLayouts/slideLayout1963.xml><?xml version="1.0" encoding="utf-8"?>
<p:sldLayout xmlns:a="http://schemas.openxmlformats.org/drawingml/2006/main" xmlns:r="http://schemas.openxmlformats.org/officeDocument/2006/relationships" xmlns:p="http://schemas.openxmlformats.org/presentationml/2006/main" preserve="1">
  <p:cSld name="3_Pull-out boxes with header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529A6AD0-BD56-4B19-BB5F-F420E4E6AAEA}"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461601856"/>
      </p:ext>
    </p:extLst>
  </p:cSld>
  <p:clrMapOvr>
    <a:masterClrMapping/>
  </p:clrMapOvr>
</p:sldLayout>
</file>

<file path=ppt/slideLayouts/slideLayout1964.xml><?xml version="1.0" encoding="utf-8"?>
<p:sldLayout xmlns:a="http://schemas.openxmlformats.org/drawingml/2006/main" xmlns:r="http://schemas.openxmlformats.org/officeDocument/2006/relationships" xmlns:p="http://schemas.openxmlformats.org/presentationml/2006/main" preserve="1">
  <p:cSld name="4_Pull-out boxes with header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A0C33C09-8EC5-40F9-AD79-A84A4676B990}"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664172786"/>
      </p:ext>
    </p:extLst>
  </p:cSld>
  <p:clrMapOvr>
    <a:masterClrMapping/>
  </p:clrMapOvr>
</p:sldLayout>
</file>

<file path=ppt/slideLayouts/slideLayout1965.xml><?xml version="1.0" encoding="utf-8"?>
<p:sldLayout xmlns:a="http://schemas.openxmlformats.org/drawingml/2006/main" xmlns:r="http://schemas.openxmlformats.org/officeDocument/2006/relationships" xmlns:p="http://schemas.openxmlformats.org/presentationml/2006/main" preserve="1">
  <p:cSld name="Large oull-out boxes with header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2" name="Straight Connector 11"/>
          <p:cNvCxnSpPr/>
          <p:nvPr userDrawn="1"/>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ED4E7F30-1B31-401A-AB47-708BCD32E1F8}"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270861243"/>
      </p:ext>
    </p:extLst>
  </p:cSld>
  <p:clrMapOvr>
    <a:masterClrMapping/>
  </p:clrMapOvr>
</p:sldLayout>
</file>

<file path=ppt/slideLayouts/slideLayout1966.xml><?xml version="1.0" encoding="utf-8"?>
<p:sldLayout xmlns:a="http://schemas.openxmlformats.org/drawingml/2006/main" xmlns:r="http://schemas.openxmlformats.org/officeDocument/2006/relationships" xmlns:p="http://schemas.openxmlformats.org/presentationml/2006/main" preserve="1">
  <p:cSld name="Large oull-out boxes with header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1D46ED2B-7AB7-4E0D-BCFE-0FB7D8E616CC}"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345345521"/>
      </p:ext>
    </p:extLst>
  </p:cSld>
  <p:clrMapOvr>
    <a:masterClrMapping/>
  </p:clrMapOvr>
</p:sldLayout>
</file>

<file path=ppt/slideLayouts/slideLayout1967.xml><?xml version="1.0" encoding="utf-8"?>
<p:sldLayout xmlns:a="http://schemas.openxmlformats.org/drawingml/2006/main" xmlns:r="http://schemas.openxmlformats.org/officeDocument/2006/relationships" xmlns:p="http://schemas.openxmlformats.org/presentationml/2006/main" preserve="1">
  <p:cSld name="Large oull-out boxes with header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ectangle 10"/>
          <p:cNvSpPr/>
          <p:nvPr userDrawn="1"/>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45"/>
          </p:nvPr>
        </p:nvSpPr>
        <p:spPr>
          <a:xfrm>
            <a:off x="431800" y="6124575"/>
            <a:ext cx="482600" cy="412750"/>
          </a:xfrm>
        </p:spPr>
        <p:txBody>
          <a:bodyPr/>
          <a:lstStyle>
            <a:lvl1pPr>
              <a:defRPr sz="900">
                <a:cs typeface="Arial" charset="0"/>
              </a:defRPr>
            </a:lvl1pPr>
          </a:lstStyle>
          <a:p>
            <a:pPr>
              <a:defRPr/>
            </a:pPr>
            <a:fld id="{9A316A01-22B9-48EA-A5C0-E19B0147EA07}"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251417378"/>
      </p:ext>
    </p:extLst>
  </p:cSld>
  <p:clrMapOvr>
    <a:masterClrMapping/>
  </p:clrMapOvr>
</p:sldLayout>
</file>

<file path=ppt/slideLayouts/slideLayout1968.xml><?xml version="1.0" encoding="utf-8"?>
<p:sldLayout xmlns:a="http://schemas.openxmlformats.org/drawingml/2006/main" xmlns:r="http://schemas.openxmlformats.org/officeDocument/2006/relationships" xmlns:p="http://schemas.openxmlformats.org/presentationml/2006/main" preserve="1" userDrawn="1">
  <p:cSld name="Large oull-out boxes with header (violet)">
    <p:spTree>
      <p:nvGrpSpPr>
        <p:cNvPr id="1" name=""/>
        <p:cNvGrpSpPr/>
        <p:nvPr/>
      </p:nvGrpSpPr>
      <p:grpSpPr>
        <a:xfrm>
          <a:off x="0" y="0"/>
          <a:ext cx="0" cy="0"/>
          <a:chOff x="0" y="0"/>
          <a:chExt cx="0" cy="0"/>
        </a:xfrm>
      </p:grpSpPr>
      <p:sp>
        <p:nvSpPr>
          <p:cNvPr id="5" name="Rectangle 4"/>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6" name="Rectangle 5"/>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5003800" y="1412875"/>
            <a:ext cx="3673475" cy="2160588"/>
          </a:xfrm>
          <a:prstGeom prst="rect">
            <a:avLst/>
          </a:prstGeom>
          <a:solidFill>
            <a:schemeClr val="bg2">
              <a:lumMod val="9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9" name="Rectangle 8"/>
          <p:cNvSpPr/>
          <p:nvPr userDrawn="1"/>
        </p:nvSpPr>
        <p:spPr>
          <a:xfrm>
            <a:off x="5003800" y="3719513"/>
            <a:ext cx="3673475" cy="2160587"/>
          </a:xfrm>
          <a:prstGeom prst="rect">
            <a:avLst/>
          </a:prstGeom>
          <a:solidFill>
            <a:schemeClr val="bg2">
              <a:lumMod val="9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0" name="Straight Connector 9"/>
          <p:cNvCxnSpPr/>
          <p:nvPr userDrawn="1"/>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6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Slide Number Placeholder 5"/>
          <p:cNvSpPr>
            <a:spLocks noGrp="1"/>
          </p:cNvSpPr>
          <p:nvPr>
            <p:ph type="sldNum" sz="quarter" idx="42"/>
          </p:nvPr>
        </p:nvSpPr>
        <p:spPr>
          <a:xfrm>
            <a:off x="431800" y="6124575"/>
            <a:ext cx="482600" cy="412750"/>
          </a:xfrm>
        </p:spPr>
        <p:txBody>
          <a:bodyPr/>
          <a:lstStyle>
            <a:lvl1pPr>
              <a:defRPr sz="900">
                <a:cs typeface="Arial" charset="0"/>
              </a:defRPr>
            </a:lvl1pPr>
          </a:lstStyle>
          <a:p>
            <a:pPr>
              <a:defRPr/>
            </a:pPr>
            <a:fld id="{6380D905-26D8-4DCF-872E-ACE1646B9D4B}"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160075045"/>
      </p:ext>
    </p:extLst>
  </p:cSld>
  <p:clrMapOvr>
    <a:masterClrMapping/>
  </p:clrMapOvr>
</p:sldLayout>
</file>

<file path=ppt/slideLayouts/slideLayout1969.xml><?xml version="1.0" encoding="utf-8"?>
<p:sldLayout xmlns:a="http://schemas.openxmlformats.org/drawingml/2006/main" xmlns:r="http://schemas.openxmlformats.org/officeDocument/2006/relationships" xmlns:p="http://schemas.openxmlformats.org/presentationml/2006/main" preserve="1">
  <p:cSld name="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9" name="Slide Number Placeholder 5"/>
          <p:cNvSpPr>
            <a:spLocks noGrp="1"/>
          </p:cNvSpPr>
          <p:nvPr>
            <p:ph type="sldNum" sz="quarter" idx="19"/>
          </p:nvPr>
        </p:nvSpPr>
        <p:spPr>
          <a:xfrm>
            <a:off x="431800" y="6124575"/>
            <a:ext cx="482600" cy="412750"/>
          </a:xfrm>
        </p:spPr>
        <p:txBody>
          <a:bodyPr/>
          <a:lstStyle>
            <a:lvl1pPr>
              <a:defRPr sz="900">
                <a:cs typeface="Arial" charset="0"/>
              </a:defRPr>
            </a:lvl1pPr>
          </a:lstStyle>
          <a:p>
            <a:pPr>
              <a:defRPr/>
            </a:pPr>
            <a:fld id="{5723F006-EE82-4EE8-BC89-66974AFD6ADE}"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399843896"/>
      </p:ext>
    </p:extLst>
  </p:cSld>
  <p:clrMapOvr>
    <a:masterClrMapping/>
  </p:clrMapOvr>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p:cSld name="Bullet boxes x4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9" name="Slide Number Placeholder 5"/>
          <p:cNvSpPr>
            <a:spLocks noGrp="1"/>
          </p:cNvSpPr>
          <p:nvPr>
            <p:ph type="sldNum" sz="quarter" idx="19"/>
          </p:nvPr>
        </p:nvSpPr>
        <p:spPr>
          <a:xfrm>
            <a:off x="431800" y="6124575"/>
            <a:ext cx="482600" cy="412750"/>
          </a:xfrm>
        </p:spPr>
        <p:txBody>
          <a:bodyPr/>
          <a:lstStyle>
            <a:lvl1pPr>
              <a:defRPr sz="900">
                <a:cs typeface="Arial" charset="0"/>
              </a:defRPr>
            </a:lvl1pPr>
          </a:lstStyle>
          <a:p>
            <a:pPr>
              <a:defRPr/>
            </a:pPr>
            <a:fld id="{31057880-6D33-4734-A985-A2A0F270CDFC}"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852961458"/>
      </p:ext>
    </p:extLst>
  </p:cSld>
  <p:clrMapOvr>
    <a:masterClrMapping/>
  </p:clrMapOvr>
</p:sldLayout>
</file>

<file path=ppt/slideLayouts/slideLayout1971.xml><?xml version="1.0" encoding="utf-8"?>
<p:sldLayout xmlns:a="http://schemas.openxmlformats.org/drawingml/2006/main" xmlns:r="http://schemas.openxmlformats.org/officeDocument/2006/relationships" xmlns:p="http://schemas.openxmlformats.org/presentationml/2006/main" preserve="1">
  <p:cSld name="Bullet boxes x 3 (purple)">
    <p:spTree>
      <p:nvGrpSpPr>
        <p:cNvPr id="1" name=""/>
        <p:cNvGrpSpPr/>
        <p:nvPr/>
      </p:nvGrpSpPr>
      <p:grpSpPr>
        <a:xfrm>
          <a:off x="0" y="0"/>
          <a:ext cx="0" cy="0"/>
          <a:chOff x="0" y="0"/>
          <a:chExt cx="0" cy="0"/>
        </a:xfrm>
      </p:grpSpPr>
      <p:sp>
        <p:nvSpPr>
          <p:cNvPr id="6" name="Rectangle 5"/>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18"/>
          </p:nvPr>
        </p:nvSpPr>
        <p:spPr>
          <a:xfrm>
            <a:off x="431800" y="6124575"/>
            <a:ext cx="482600" cy="412750"/>
          </a:xfrm>
        </p:spPr>
        <p:txBody>
          <a:bodyPr/>
          <a:lstStyle>
            <a:lvl1pPr>
              <a:defRPr sz="900">
                <a:cs typeface="Arial" charset="0"/>
              </a:defRPr>
            </a:lvl1pPr>
          </a:lstStyle>
          <a:p>
            <a:pPr>
              <a:defRPr/>
            </a:pPr>
            <a:fld id="{9830F026-FF35-47B8-9F53-B42AB1EB7A60}"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382933399"/>
      </p:ext>
    </p:extLst>
  </p:cSld>
  <p:clrMapOvr>
    <a:masterClrMapping/>
  </p:clrMapOvr>
</p:sldLayout>
</file>

<file path=ppt/slideLayouts/slideLayout1972.xml><?xml version="1.0" encoding="utf-8"?>
<p:sldLayout xmlns:a="http://schemas.openxmlformats.org/drawingml/2006/main" xmlns:r="http://schemas.openxmlformats.org/officeDocument/2006/relationships" xmlns:p="http://schemas.openxmlformats.org/presentationml/2006/main" preserve="1">
  <p:cSld name="Bullet boxes x 3 (gradients)">
    <p:spTree>
      <p:nvGrpSpPr>
        <p:cNvPr id="1" name=""/>
        <p:cNvGrpSpPr/>
        <p:nvPr/>
      </p:nvGrpSpPr>
      <p:grpSpPr>
        <a:xfrm>
          <a:off x="0" y="0"/>
          <a:ext cx="0" cy="0"/>
          <a:chOff x="0" y="0"/>
          <a:chExt cx="0" cy="0"/>
        </a:xfrm>
      </p:grpSpPr>
      <p:sp>
        <p:nvSpPr>
          <p:cNvPr id="6" name="Rectangle 5"/>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908050"/>
            <a:ext cx="2635250" cy="2455863"/>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3500438"/>
            <a:ext cx="5429250" cy="2455862"/>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3257550" y="908050"/>
            <a:ext cx="2635250" cy="2455863"/>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3257550" y="3500438"/>
            <a:ext cx="5429250" cy="2455862"/>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18"/>
          </p:nvPr>
        </p:nvSpPr>
        <p:spPr>
          <a:xfrm>
            <a:off x="431800" y="6124575"/>
            <a:ext cx="482600" cy="412750"/>
          </a:xfrm>
        </p:spPr>
        <p:txBody>
          <a:bodyPr/>
          <a:lstStyle>
            <a:lvl1pPr>
              <a:defRPr sz="900">
                <a:cs typeface="Arial" charset="0"/>
              </a:defRPr>
            </a:lvl1pPr>
          </a:lstStyle>
          <a:p>
            <a:pPr>
              <a:defRPr/>
            </a:pPr>
            <a:fld id="{59C0E064-10C1-4CBE-A684-2CD3AA33714D}"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2931494075"/>
      </p:ext>
    </p:extLst>
  </p:cSld>
  <p:clrMapOvr>
    <a:masterClrMapping/>
  </p:clrMapOvr>
</p:sldLayout>
</file>

<file path=ppt/slideLayouts/slideLayout1973.xml><?xml version="1.0" encoding="utf-8"?>
<p:sldLayout xmlns:a="http://schemas.openxmlformats.org/drawingml/2006/main" xmlns:r="http://schemas.openxmlformats.org/officeDocument/2006/relationships" xmlns:p="http://schemas.openxmlformats.org/presentationml/2006/main" preserve="1">
  <p:cSld name="Bullet boxes x 3 (multi)">
    <p:spTree>
      <p:nvGrpSpPr>
        <p:cNvPr id="1" name=""/>
        <p:cNvGrpSpPr/>
        <p:nvPr/>
      </p:nvGrpSpPr>
      <p:grpSpPr>
        <a:xfrm>
          <a:off x="0" y="0"/>
          <a:ext cx="0" cy="0"/>
          <a:chOff x="0" y="0"/>
          <a:chExt cx="0" cy="0"/>
        </a:xfrm>
      </p:grpSpPr>
      <p:sp>
        <p:nvSpPr>
          <p:cNvPr id="6" name="Rectangle 5"/>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18"/>
          </p:nvPr>
        </p:nvSpPr>
        <p:spPr>
          <a:xfrm>
            <a:off x="431800" y="6124575"/>
            <a:ext cx="482600" cy="412750"/>
          </a:xfrm>
        </p:spPr>
        <p:txBody>
          <a:bodyPr/>
          <a:lstStyle>
            <a:lvl1pPr>
              <a:defRPr sz="900">
                <a:cs typeface="Arial" charset="0"/>
              </a:defRPr>
            </a:lvl1pPr>
          </a:lstStyle>
          <a:p>
            <a:pPr>
              <a:defRPr/>
            </a:pPr>
            <a:fld id="{705159E5-4282-4825-A14F-53FB6ACB16BD}"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368296954"/>
      </p:ext>
    </p:extLst>
  </p:cSld>
  <p:clrMapOvr>
    <a:masterClrMapping/>
  </p:clrMapOvr>
</p:sldLayout>
</file>

<file path=ppt/slideLayouts/slideLayout1974.xml><?xml version="1.0" encoding="utf-8"?>
<p:sldLayout xmlns:a="http://schemas.openxmlformats.org/drawingml/2006/main" xmlns:r="http://schemas.openxmlformats.org/officeDocument/2006/relationships" xmlns:p="http://schemas.openxmlformats.org/presentationml/2006/main" preserve="1">
  <p:cSld name="Bullet boxes x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Slide Number Placeholder 5"/>
          <p:cNvSpPr>
            <a:spLocks noGrp="1"/>
          </p:cNvSpPr>
          <p:nvPr>
            <p:ph type="sldNum" sz="quarter" idx="19"/>
          </p:nvPr>
        </p:nvSpPr>
        <p:spPr>
          <a:xfrm>
            <a:off x="431800" y="6124575"/>
            <a:ext cx="482600" cy="412750"/>
          </a:xfrm>
        </p:spPr>
        <p:txBody>
          <a:bodyPr/>
          <a:lstStyle>
            <a:lvl1pPr>
              <a:defRPr sz="900">
                <a:cs typeface="Arial" charset="0"/>
              </a:defRPr>
            </a:lvl1pPr>
          </a:lstStyle>
          <a:p>
            <a:pPr>
              <a:defRPr/>
            </a:pPr>
            <a:fld id="{8315ED55-89CC-49ED-BC2C-8EB10D00DFA5}"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521615036"/>
      </p:ext>
    </p:extLst>
  </p:cSld>
  <p:clrMapOvr>
    <a:masterClrMapping/>
  </p:clrMapOvr>
</p:sldLayout>
</file>

<file path=ppt/slideLayouts/slideLayout1975.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Slide Number Placeholder 5"/>
          <p:cNvSpPr>
            <a:spLocks noGrp="1"/>
          </p:cNvSpPr>
          <p:nvPr>
            <p:ph type="sldNum" sz="quarter" idx="19"/>
          </p:nvPr>
        </p:nvSpPr>
        <p:spPr>
          <a:xfrm>
            <a:off x="431800" y="6124575"/>
            <a:ext cx="482600" cy="412750"/>
          </a:xfrm>
        </p:spPr>
        <p:txBody>
          <a:bodyPr/>
          <a:lstStyle>
            <a:lvl1pPr>
              <a:defRPr sz="900">
                <a:cs typeface="Arial" charset="0"/>
              </a:defRPr>
            </a:lvl1pPr>
          </a:lstStyle>
          <a:p>
            <a:pPr>
              <a:defRPr/>
            </a:pPr>
            <a:fld id="{20A947A8-A39D-4D93-9CD5-67A6D01BC154}"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463335974"/>
      </p:ext>
    </p:extLst>
  </p:cSld>
  <p:clrMapOvr>
    <a:masterClrMapping/>
  </p:clrMapOvr>
</p:sldLayout>
</file>

<file path=ppt/slideLayouts/slideLayout1976.xml><?xml version="1.0" encoding="utf-8"?>
<p:sldLayout xmlns:a="http://schemas.openxmlformats.org/drawingml/2006/main" xmlns:r="http://schemas.openxmlformats.org/officeDocument/2006/relationships" xmlns:p="http://schemas.openxmlformats.org/presentationml/2006/main" preserve="1">
  <p:cSld name="Definition x 3 (yellow)">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5"/>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5"/>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Oval 22"/>
          <p:cNvSpPr/>
          <p:nvPr userDrawn="1"/>
        </p:nvSpPr>
        <p:spPr>
          <a:xfrm>
            <a:off x="803275" y="2789238"/>
            <a:ext cx="1484313"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B499392A-EF7D-440E-8031-21027CE0C5CF}"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187646845"/>
      </p:ext>
    </p:extLst>
  </p:cSld>
  <p:clrMapOvr>
    <a:masterClrMapping/>
  </p:clrMapOvr>
</p:sldLayout>
</file>

<file path=ppt/slideLayouts/slideLayout1977.xml><?xml version="1.0" encoding="utf-8"?>
<p:sldLayout xmlns:a="http://schemas.openxmlformats.org/drawingml/2006/main" xmlns:r="http://schemas.openxmlformats.org/officeDocument/2006/relationships" xmlns:p="http://schemas.openxmlformats.org/presentationml/2006/main" preserve="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91370E55-E53B-419F-8351-CCD07AE048B3}"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593275908"/>
      </p:ext>
    </p:extLst>
  </p:cSld>
  <p:clrMapOvr>
    <a:masterClrMapping/>
  </p:clrMapOvr>
</p:sldLayout>
</file>

<file path=ppt/slideLayouts/slideLayout1978.xml><?xml version="1.0" encoding="utf-8"?>
<p:sldLayout xmlns:a="http://schemas.openxmlformats.org/drawingml/2006/main" xmlns:r="http://schemas.openxmlformats.org/officeDocument/2006/relationships" xmlns:p="http://schemas.openxmlformats.org/presentationml/2006/main" preserve="1">
  <p:cSld name="Definition x 3 (green)">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Oval 20"/>
          <p:cNvSpPr/>
          <p:nvPr userDrawn="1"/>
        </p:nvSpPr>
        <p:spPr>
          <a:xfrm>
            <a:off x="801688" y="2794000"/>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3"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6520CF85-CCE1-4835-AE1A-BF021B51819B}"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2347165880"/>
      </p:ext>
    </p:extLst>
  </p:cSld>
  <p:clrMapOvr>
    <a:masterClrMapping/>
  </p:clrMapOvr>
</p:sldLayout>
</file>

<file path=ppt/slideLayouts/slideLayout1979.xml><?xml version="1.0" encoding="utf-8"?>
<p:sldLayout xmlns:a="http://schemas.openxmlformats.org/drawingml/2006/main" xmlns:r="http://schemas.openxmlformats.org/officeDocument/2006/relationships" xmlns:p="http://schemas.openxmlformats.org/presentationml/2006/main" preserve="1">
  <p:cSld name="Definition x 3 (violet)">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DE32CE2A-9555-4ECA-9B44-39E0220DE055}"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981984862"/>
      </p:ext>
    </p:extLst>
  </p:cSld>
  <p:clrMapOvr>
    <a:masterClrMapping/>
  </p:clrMapOvr>
</p:sldLayout>
</file>

<file path=ppt/slideLayouts/slideLayout1980.xml><?xml version="1.0" encoding="utf-8"?>
<p:sldLayout xmlns:a="http://schemas.openxmlformats.org/drawingml/2006/main" xmlns:r="http://schemas.openxmlformats.org/officeDocument/2006/relationships" xmlns:p="http://schemas.openxmlformats.org/presentationml/2006/main" preserve="1">
  <p:cSld name="Definition x 3 (multi)">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8" name="Oval 17"/>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B89370EC-9EE2-454F-8860-02460B2A9698}"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231816227"/>
      </p:ext>
    </p:extLst>
  </p:cSld>
  <p:clrMapOvr>
    <a:masterClrMapping/>
  </p:clrMapOvr>
</p:sldLayout>
</file>

<file path=ppt/slideLayouts/slideLayout1981.xml><?xml version="1.0" encoding="utf-8"?>
<p:sldLayout xmlns:a="http://schemas.openxmlformats.org/drawingml/2006/main" xmlns:r="http://schemas.openxmlformats.org/officeDocument/2006/relationships" xmlns:p="http://schemas.openxmlformats.org/presentationml/2006/main" preserve="1">
  <p:cSld name="Definition Insight">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Slide Number Placeholder 5"/>
          <p:cNvSpPr>
            <a:spLocks noGrp="1"/>
          </p:cNvSpPr>
          <p:nvPr>
            <p:ph type="sldNum" sz="quarter" idx="25"/>
          </p:nvPr>
        </p:nvSpPr>
        <p:spPr>
          <a:xfrm>
            <a:off x="431800" y="6124575"/>
            <a:ext cx="482600" cy="412750"/>
          </a:xfrm>
        </p:spPr>
        <p:txBody>
          <a:bodyPr/>
          <a:lstStyle>
            <a:lvl1pPr>
              <a:defRPr sz="900">
                <a:cs typeface="Arial" charset="0"/>
              </a:defRPr>
            </a:lvl1pPr>
          </a:lstStyle>
          <a:p>
            <a:pPr>
              <a:defRPr/>
            </a:pPr>
            <a:fld id="{8AD19C86-F489-4ECB-B24C-B7D188782EF5}"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942693533"/>
      </p:ext>
    </p:extLst>
  </p:cSld>
  <p:clrMapOvr>
    <a:masterClrMapping/>
  </p:clrMapOvr>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2" name="Slide Number Placeholder 5"/>
          <p:cNvSpPr>
            <a:spLocks noGrp="1"/>
          </p:cNvSpPr>
          <p:nvPr>
            <p:ph type="sldNum" sz="quarter" idx="26"/>
          </p:nvPr>
        </p:nvSpPr>
        <p:spPr>
          <a:xfrm>
            <a:off x="431800" y="6124575"/>
            <a:ext cx="482600" cy="412750"/>
          </a:xfrm>
        </p:spPr>
        <p:txBody>
          <a:bodyPr/>
          <a:lstStyle>
            <a:lvl1pPr>
              <a:defRPr sz="900">
                <a:cs typeface="Arial" charset="0"/>
              </a:defRPr>
            </a:lvl1pPr>
          </a:lstStyle>
          <a:p>
            <a:pPr>
              <a:defRPr/>
            </a:pPr>
            <a:fld id="{48043561-FC64-4BD5-9E35-EE422DA4ABF4}"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2282711817"/>
      </p:ext>
    </p:extLst>
  </p:cSld>
  <p:clrMapOvr>
    <a:masterClrMapping/>
  </p:clrMapOvr>
</p:sldLayout>
</file>

<file path=ppt/slideLayouts/slideLayout1983.xml><?xml version="1.0" encoding="utf-8"?>
<p:sldLayout xmlns:a="http://schemas.openxmlformats.org/drawingml/2006/main" xmlns:r="http://schemas.openxmlformats.org/officeDocument/2006/relationships" xmlns:p="http://schemas.openxmlformats.org/presentationml/2006/main" preserve="1">
  <p:cSld name="Definition Insight x 3">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2" name="Slide Number Placeholder 5"/>
          <p:cNvSpPr>
            <a:spLocks noGrp="1"/>
          </p:cNvSpPr>
          <p:nvPr>
            <p:ph type="sldNum" sz="quarter" idx="27"/>
          </p:nvPr>
        </p:nvSpPr>
        <p:spPr>
          <a:xfrm>
            <a:off x="431800" y="6124575"/>
            <a:ext cx="482600" cy="412750"/>
          </a:xfrm>
        </p:spPr>
        <p:txBody>
          <a:bodyPr/>
          <a:lstStyle>
            <a:lvl1pPr>
              <a:defRPr sz="900">
                <a:cs typeface="Arial" charset="0"/>
              </a:defRPr>
            </a:lvl1pPr>
          </a:lstStyle>
          <a:p>
            <a:pPr>
              <a:defRPr/>
            </a:pPr>
            <a:fld id="{78B595B8-64B4-4B18-96C0-6B5BD5EE430E}"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2802377127"/>
      </p:ext>
    </p:extLst>
  </p:cSld>
  <p:clrMapOvr>
    <a:masterClrMapping/>
  </p:clrMapOvr>
</p:sldLayout>
</file>

<file path=ppt/slideLayouts/slideLayout1984.xml><?xml version="1.0" encoding="utf-8"?>
<p:sldLayout xmlns:a="http://schemas.openxmlformats.org/drawingml/2006/main" xmlns:r="http://schemas.openxmlformats.org/officeDocument/2006/relationships" xmlns:p="http://schemas.openxmlformats.org/presentationml/2006/main" preserve="1">
  <p:cSld name="10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8" name="Slide Number Placeholder 5"/>
          <p:cNvSpPr>
            <a:spLocks noGrp="1"/>
          </p:cNvSpPr>
          <p:nvPr>
            <p:ph type="sldNum" sz="quarter" idx="28"/>
          </p:nvPr>
        </p:nvSpPr>
        <p:spPr>
          <a:xfrm>
            <a:off x="431800" y="6124575"/>
            <a:ext cx="482600" cy="412750"/>
          </a:xfrm>
        </p:spPr>
        <p:txBody>
          <a:bodyPr/>
          <a:lstStyle>
            <a:lvl1pPr>
              <a:defRPr sz="900">
                <a:cs typeface="Arial" charset="0"/>
              </a:defRPr>
            </a:lvl1pPr>
          </a:lstStyle>
          <a:p>
            <a:pPr>
              <a:defRPr/>
            </a:pPr>
            <a:fld id="{81B1B255-889B-4ECA-9CF3-CE216552C276}"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1420772374"/>
      </p:ext>
    </p:extLst>
  </p:cSld>
  <p:clrMapOvr>
    <a:masterClrMapping/>
  </p:clrMapOvr>
</p:sldLayout>
</file>

<file path=ppt/slideLayouts/slideLayout1985.xml><?xml version="1.0" encoding="utf-8"?>
<p:sldLayout xmlns:a="http://schemas.openxmlformats.org/drawingml/2006/main" xmlns:r="http://schemas.openxmlformats.org/officeDocument/2006/relationships" xmlns:p="http://schemas.openxmlformats.org/presentationml/2006/main" preserve="1">
  <p:cSld name="14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8" name="Slide Number Placeholder 5"/>
          <p:cNvSpPr>
            <a:spLocks noGrp="1"/>
          </p:cNvSpPr>
          <p:nvPr>
            <p:ph type="sldNum" sz="quarter" idx="28"/>
          </p:nvPr>
        </p:nvSpPr>
        <p:spPr>
          <a:xfrm>
            <a:off x="431800" y="6124575"/>
            <a:ext cx="482600" cy="412750"/>
          </a:xfrm>
        </p:spPr>
        <p:txBody>
          <a:bodyPr/>
          <a:lstStyle>
            <a:lvl1pPr>
              <a:defRPr sz="900">
                <a:cs typeface="Arial" charset="0"/>
              </a:defRPr>
            </a:lvl1pPr>
          </a:lstStyle>
          <a:p>
            <a:pPr>
              <a:defRPr/>
            </a:pPr>
            <a:fld id="{56FB497B-D5BD-4432-8723-A711B9E89A1C}"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2112314915"/>
      </p:ext>
    </p:extLst>
  </p:cSld>
  <p:clrMapOvr>
    <a:masterClrMapping/>
  </p:clrMapOvr>
</p:sldLayout>
</file>

<file path=ppt/slideLayouts/slideLayout1986.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5116513"/>
            <a:ext cx="573087" cy="5746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9" name="Straight Connector 8"/>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4114800" y="4470400"/>
            <a:ext cx="574675"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2" name="Straight Connector 11"/>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6530975" y="3748088"/>
            <a:ext cx="573088" cy="5746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5" name="Straight Connector 14"/>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1700213" y="5116513"/>
            <a:ext cx="573087" cy="5746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0" name="Straight Connector 19"/>
          <p:cNvCxnSpPr/>
          <p:nvPr userDrawn="1"/>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Oval 22"/>
          <p:cNvSpPr/>
          <p:nvPr userDrawn="1"/>
        </p:nvSpPr>
        <p:spPr>
          <a:xfrm>
            <a:off x="4114800" y="4470400"/>
            <a:ext cx="574675"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4" name="Straight Connector 23"/>
          <p:cNvCxnSpPr/>
          <p:nvPr userDrawn="1"/>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6530975" y="3748088"/>
            <a:ext cx="573088" cy="5746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7" name="Straight Connector 26"/>
          <p:cNvCxnSpPr/>
          <p:nvPr userDrawn="1"/>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8" name="Slide Number Placeholder 5"/>
          <p:cNvSpPr>
            <a:spLocks noGrp="1"/>
          </p:cNvSpPr>
          <p:nvPr>
            <p:ph type="sldNum" sz="quarter" idx="21"/>
          </p:nvPr>
        </p:nvSpPr>
        <p:spPr>
          <a:xfrm>
            <a:off x="431800" y="6124575"/>
            <a:ext cx="482600" cy="412750"/>
          </a:xfrm>
        </p:spPr>
        <p:txBody>
          <a:bodyPr/>
          <a:lstStyle>
            <a:lvl1pPr>
              <a:defRPr sz="900">
                <a:cs typeface="Arial" charset="0"/>
              </a:defRPr>
            </a:lvl1pPr>
          </a:lstStyle>
          <a:p>
            <a:pPr>
              <a:defRPr/>
            </a:pPr>
            <a:fld id="{85C63990-4A40-4530-B5F8-5ED093D00AA3}"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3359923093"/>
      </p:ext>
    </p:extLst>
  </p:cSld>
  <p:clrMapOvr>
    <a:masterClrMapping/>
  </p:clrMapOvr>
</p:sldLayout>
</file>

<file path=ppt/slideLayouts/slideLayout1987.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4" name="Straight Connector 13"/>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7" name="Straight Connector 16"/>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rot="10800000">
            <a:off x="5818188" y="3422650"/>
            <a:ext cx="574675" cy="57308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0" name="Straight Connector 19"/>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22" name="Oval 21"/>
          <p:cNvSpPr/>
          <p:nvPr/>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3" name="Straight Connector 22"/>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7" name="Straight Connector 26"/>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 name="Oval 29"/>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34" name="Straight Connector 3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7" name="Oval 36"/>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39" name="Straight Connector 38"/>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 name="Oval 40"/>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42" name="Straight Connector 41"/>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Slide Number Placeholder 5"/>
          <p:cNvSpPr>
            <a:spLocks noGrp="1"/>
          </p:cNvSpPr>
          <p:nvPr>
            <p:ph type="sldNum" sz="quarter" idx="25"/>
          </p:nvPr>
        </p:nvSpPr>
        <p:spPr>
          <a:xfrm>
            <a:off x="431800" y="6124575"/>
            <a:ext cx="482600" cy="412750"/>
          </a:xfrm>
        </p:spPr>
        <p:txBody>
          <a:bodyPr/>
          <a:lstStyle>
            <a:lvl1pPr>
              <a:defRPr sz="900">
                <a:cs typeface="Arial" charset="0"/>
              </a:defRPr>
            </a:lvl1pPr>
          </a:lstStyle>
          <a:p>
            <a:pPr>
              <a:defRPr/>
            </a:pPr>
            <a:fld id="{A0CF2B6B-A007-4D8B-BEBD-5FFF8134604A}"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
        <p:nvSpPr>
          <p:cNvPr id="44" name="Slide Number Placeholder 6"/>
          <p:cNvSpPr>
            <a:spLocks noGrp="1"/>
          </p:cNvSpPr>
          <p:nvPr>
            <p:ph type="sldNum" sz="quarter" idx="26"/>
          </p:nvPr>
        </p:nvSpPr>
        <p:spPr/>
        <p:txBody>
          <a:bodyPr/>
          <a:lstStyle>
            <a:lvl1pPr>
              <a:defRPr>
                <a:cs typeface="Arial" charset="0"/>
              </a:defRPr>
            </a:lvl1pPr>
          </a:lstStyle>
          <a:p>
            <a:pPr>
              <a:defRPr/>
            </a:pPr>
            <a:fld id="{54745C25-C336-4468-BD6A-43F4E1CBAC05}" type="slidenum">
              <a:rPr lang="en-GB">
                <a:solidFill>
                  <a:prstClr val="black">
                    <a:lumMod val="65000"/>
                    <a:lumOff val="35000"/>
                  </a:prstClr>
                </a:solidFill>
              </a:rPr>
              <a:pPr>
                <a:defRPr/>
              </a:pPr>
              <a:t>‹#›</a:t>
            </a:fld>
            <a:endParaRPr lang="en-GB">
              <a:solidFill>
                <a:prstClr val="black">
                  <a:lumMod val="65000"/>
                  <a:lumOff val="35000"/>
                </a:prstClr>
              </a:solidFill>
            </a:endParaRPr>
          </a:p>
        </p:txBody>
      </p:sp>
    </p:spTree>
    <p:extLst>
      <p:ext uri="{BB962C8B-B14F-4D97-AF65-F5344CB8AC3E}">
        <p14:creationId xmlns:p14="http://schemas.microsoft.com/office/powerpoint/2010/main" val="1523104144"/>
      </p:ext>
    </p:extLst>
  </p:cSld>
  <p:clrMapOvr>
    <a:masterClrMapping/>
  </p:clrMapOvr>
</p:sldLayout>
</file>

<file path=ppt/slideLayouts/slideLayout1988.xml><?xml version="1.0" encoding="utf-8"?>
<p:sldLayout xmlns:a="http://schemas.openxmlformats.org/drawingml/2006/main" xmlns:r="http://schemas.openxmlformats.org/officeDocument/2006/relationships" xmlns:p="http://schemas.openxmlformats.org/presentationml/2006/main" preserve="1">
  <p:cSld name="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5"/>
          <p:cNvSpPr>
            <a:spLocks noGrp="1"/>
          </p:cNvSpPr>
          <p:nvPr>
            <p:ph type="sldNum" sz="quarter" idx="38"/>
          </p:nvPr>
        </p:nvSpPr>
        <p:spPr>
          <a:xfrm>
            <a:off x="431800" y="6124575"/>
            <a:ext cx="482600" cy="412750"/>
          </a:xfrm>
        </p:spPr>
        <p:txBody>
          <a:bodyPr/>
          <a:lstStyle>
            <a:lvl1pPr>
              <a:defRPr sz="900">
                <a:cs typeface="Arial" charset="0"/>
              </a:defRPr>
            </a:lvl1pPr>
          </a:lstStyle>
          <a:p>
            <a:pPr>
              <a:defRPr/>
            </a:pPr>
            <a:fld id="{9E313A5F-20B9-4ECA-84F2-A93034AB3567}"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80676728"/>
      </p:ext>
    </p:extLst>
  </p:cSld>
  <p:clrMapOvr>
    <a:masterClrMapping/>
  </p:clrMapOvr>
</p:sldLayout>
</file>

<file path=ppt/slideLayouts/slideLayout1989.xml><?xml version="1.0" encoding="utf-8"?>
<p:sldLayout xmlns:a="http://schemas.openxmlformats.org/drawingml/2006/main" xmlns:r="http://schemas.openxmlformats.org/officeDocument/2006/relationships" xmlns:p="http://schemas.openxmlformats.org/presentationml/2006/main" preserve="1">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Slide Number Placeholder 5"/>
          <p:cNvSpPr>
            <a:spLocks noGrp="1"/>
          </p:cNvSpPr>
          <p:nvPr>
            <p:ph type="sldNum" sz="quarter" idx="38"/>
          </p:nvPr>
        </p:nvSpPr>
        <p:spPr>
          <a:xfrm>
            <a:off x="431800" y="6124575"/>
            <a:ext cx="482600" cy="412750"/>
          </a:xfrm>
        </p:spPr>
        <p:txBody>
          <a:bodyPr/>
          <a:lstStyle>
            <a:lvl1pPr>
              <a:defRPr sz="900">
                <a:cs typeface="Arial" charset="0"/>
              </a:defRPr>
            </a:lvl1pPr>
          </a:lstStyle>
          <a:p>
            <a:pPr>
              <a:defRPr/>
            </a:pPr>
            <a:fld id="{5C598A9E-EBC1-41F8-803D-DE4CE0AFD89B}"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4092556056"/>
      </p:ext>
    </p:extLst>
  </p:cSld>
  <p:clrMapOvr>
    <a:masterClrMapping/>
  </p:clrMapOvr>
</p:sldLayout>
</file>

<file path=ppt/slideLayouts/slideLayout1990.xml><?xml version="1.0" encoding="utf-8"?>
<p:sldLayout xmlns:a="http://schemas.openxmlformats.org/drawingml/2006/main" xmlns:r="http://schemas.openxmlformats.org/officeDocument/2006/relationships" xmlns:p="http://schemas.openxmlformats.org/presentationml/2006/main" preserve="1">
  <p:cSld name="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3" name="Slide Number Placeholder 5"/>
          <p:cNvSpPr>
            <a:spLocks noGrp="1"/>
          </p:cNvSpPr>
          <p:nvPr>
            <p:ph type="sldNum" sz="quarter" idx="19"/>
          </p:nvPr>
        </p:nvSpPr>
        <p:spPr>
          <a:xfrm>
            <a:off x="431800" y="6124575"/>
            <a:ext cx="482600" cy="412750"/>
          </a:xfrm>
        </p:spPr>
        <p:txBody>
          <a:bodyPr/>
          <a:lstStyle>
            <a:lvl1pPr>
              <a:defRPr sz="900">
                <a:cs typeface="Arial" charset="0"/>
              </a:defRPr>
            </a:lvl1pPr>
          </a:lstStyle>
          <a:p>
            <a:pPr>
              <a:defRPr/>
            </a:pPr>
            <a:fld id="{F8B41B49-27C3-4C72-8760-11B4028AF999}"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507286560"/>
      </p:ext>
    </p:extLst>
  </p:cSld>
  <p:clrMapOvr>
    <a:masterClrMapping/>
  </p:clrMapOvr>
</p:sldLayout>
</file>

<file path=ppt/slideLayouts/slideLayout1991.xml><?xml version="1.0" encoding="utf-8"?>
<p:sldLayout xmlns:a="http://schemas.openxmlformats.org/drawingml/2006/main" xmlns:r="http://schemas.openxmlformats.org/officeDocument/2006/relationships" xmlns:p="http://schemas.openxmlformats.org/presentationml/2006/main" preserve="1">
  <p:cSld name="GNPD x 2 product">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Slide Number Placeholder 5"/>
          <p:cNvSpPr>
            <a:spLocks noGrp="1"/>
          </p:cNvSpPr>
          <p:nvPr>
            <p:ph type="sldNum" sz="quarter" idx="21"/>
          </p:nvPr>
        </p:nvSpPr>
        <p:spPr>
          <a:xfrm>
            <a:off x="431800" y="6124575"/>
            <a:ext cx="482600" cy="412750"/>
          </a:xfrm>
        </p:spPr>
        <p:txBody>
          <a:bodyPr/>
          <a:lstStyle>
            <a:lvl1pPr>
              <a:defRPr sz="900">
                <a:cs typeface="Arial" charset="0"/>
              </a:defRPr>
            </a:lvl1pPr>
          </a:lstStyle>
          <a:p>
            <a:pPr>
              <a:defRPr/>
            </a:pPr>
            <a:fld id="{19A8F95D-E5D3-4AB9-B004-48B721E5A661}"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022815955"/>
      </p:ext>
    </p:extLst>
  </p:cSld>
  <p:clrMapOvr>
    <a:masterClrMapping/>
  </p:clrMapOvr>
</p:sldLayout>
</file>

<file path=ppt/slideLayouts/slideLayout1992.xml><?xml version="1.0" encoding="utf-8"?>
<p:sldLayout xmlns:a="http://schemas.openxmlformats.org/drawingml/2006/main" xmlns:r="http://schemas.openxmlformats.org/officeDocument/2006/relationships" xmlns:p="http://schemas.openxmlformats.org/presentationml/2006/main" preserve="1">
  <p:cSld name="GNPD x 2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Slide Number Placeholder 5"/>
          <p:cNvSpPr>
            <a:spLocks noGrp="1"/>
          </p:cNvSpPr>
          <p:nvPr>
            <p:ph type="sldNum" sz="quarter" idx="38"/>
          </p:nvPr>
        </p:nvSpPr>
        <p:spPr>
          <a:xfrm>
            <a:off x="431800" y="6124575"/>
            <a:ext cx="482600" cy="412750"/>
          </a:xfrm>
        </p:spPr>
        <p:txBody>
          <a:bodyPr/>
          <a:lstStyle>
            <a:lvl1pPr>
              <a:defRPr sz="900">
                <a:cs typeface="Arial" charset="0"/>
              </a:defRPr>
            </a:lvl1pPr>
          </a:lstStyle>
          <a:p>
            <a:pPr>
              <a:defRPr/>
            </a:pPr>
            <a:fld id="{360DEC1D-9DE0-40DD-B528-B44E9EC81F1F}"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062798799"/>
      </p:ext>
    </p:extLst>
  </p:cSld>
  <p:clrMapOvr>
    <a:masterClrMapping/>
  </p:clrMapOvr>
</p:sldLayout>
</file>

<file path=ppt/slideLayouts/slideLayout1993.xml><?xml version="1.0" encoding="utf-8"?>
<p:sldLayout xmlns:a="http://schemas.openxmlformats.org/drawingml/2006/main" xmlns:r="http://schemas.openxmlformats.org/officeDocument/2006/relationships" xmlns:p="http://schemas.openxmlformats.org/presentationml/2006/main" preserve="1">
  <p:cSld name="GNPD x 2 product (large &amp; multi)">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906259"/>
            <a:ext cx="3816530" cy="3312460"/>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906259"/>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Slide Number Placeholder 5"/>
          <p:cNvSpPr>
            <a:spLocks noGrp="1"/>
          </p:cNvSpPr>
          <p:nvPr>
            <p:ph type="sldNum" sz="quarter" idx="37"/>
          </p:nvPr>
        </p:nvSpPr>
        <p:spPr>
          <a:xfrm>
            <a:off x="431800" y="6124575"/>
            <a:ext cx="482600" cy="412750"/>
          </a:xfrm>
        </p:spPr>
        <p:txBody>
          <a:bodyPr/>
          <a:lstStyle>
            <a:lvl1pPr>
              <a:defRPr sz="900">
                <a:cs typeface="Arial" charset="0"/>
              </a:defRPr>
            </a:lvl1pPr>
          </a:lstStyle>
          <a:p>
            <a:pPr>
              <a:defRPr/>
            </a:pPr>
            <a:fld id="{836C676C-C26D-4C8C-A056-ABA70920D1F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579539490"/>
      </p:ext>
    </p:extLst>
  </p:cSld>
  <p:clrMapOvr>
    <a:masterClrMapping/>
  </p:clrMapOvr>
</p:sldLayout>
</file>

<file path=ppt/slideLayouts/slideLayout1994.xml><?xml version="1.0" encoding="utf-8"?>
<p:sldLayout xmlns:a="http://schemas.openxmlformats.org/drawingml/2006/main" xmlns:r="http://schemas.openxmlformats.org/officeDocument/2006/relationships" xmlns:p="http://schemas.openxmlformats.org/presentationml/2006/main" preserve="1">
  <p:cSld name="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1" name="Straight Connector 2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Slide Number Placeholder 5"/>
          <p:cNvSpPr>
            <a:spLocks noGrp="1"/>
          </p:cNvSpPr>
          <p:nvPr>
            <p:ph type="sldNum" sz="quarter" idx="33"/>
          </p:nvPr>
        </p:nvSpPr>
        <p:spPr>
          <a:xfrm>
            <a:off x="431800" y="6124575"/>
            <a:ext cx="482600" cy="412750"/>
          </a:xfrm>
        </p:spPr>
        <p:txBody>
          <a:bodyPr/>
          <a:lstStyle>
            <a:lvl1pPr>
              <a:defRPr sz="900">
                <a:cs typeface="Arial" charset="0"/>
              </a:defRPr>
            </a:lvl1pPr>
          </a:lstStyle>
          <a:p>
            <a:pPr>
              <a:defRPr/>
            </a:pPr>
            <a:fld id="{9EBE2BD0-804B-4592-A846-E964E38D2F7E}"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161882990"/>
      </p:ext>
    </p:extLst>
  </p:cSld>
  <p:clrMapOvr>
    <a:masterClrMapping/>
  </p:clrMapOvr>
</p:sldLayout>
</file>

<file path=ppt/slideLayouts/slideLayout1995.xml><?xml version="1.0" encoding="utf-8"?>
<p:sldLayout xmlns:a="http://schemas.openxmlformats.org/drawingml/2006/main" xmlns:r="http://schemas.openxmlformats.org/officeDocument/2006/relationships" xmlns:p="http://schemas.openxmlformats.org/presentationml/2006/main" preserve="1">
  <p:cSld name="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7" name="Straight Connector 1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Slide Number Placeholder 5"/>
          <p:cNvSpPr>
            <a:spLocks noGrp="1"/>
          </p:cNvSpPr>
          <p:nvPr>
            <p:ph type="sldNum" sz="quarter" idx="33"/>
          </p:nvPr>
        </p:nvSpPr>
        <p:spPr>
          <a:xfrm>
            <a:off x="431800" y="6124575"/>
            <a:ext cx="482600" cy="412750"/>
          </a:xfrm>
        </p:spPr>
        <p:txBody>
          <a:bodyPr/>
          <a:lstStyle>
            <a:lvl1pPr>
              <a:defRPr sz="900">
                <a:cs typeface="Arial" charset="0"/>
              </a:defRPr>
            </a:lvl1pPr>
          </a:lstStyle>
          <a:p>
            <a:pPr>
              <a:defRPr/>
            </a:pPr>
            <a:fld id="{37549893-1EAE-43F8-80A5-D0C4BF9E4E03}"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451455254"/>
      </p:ext>
    </p:extLst>
  </p:cSld>
  <p:clrMapOvr>
    <a:masterClrMapping/>
  </p:clrMapOvr>
</p:sldLayout>
</file>

<file path=ppt/slideLayouts/slideLayout1996.xml><?xml version="1.0" encoding="utf-8"?>
<p:sldLayout xmlns:a="http://schemas.openxmlformats.org/drawingml/2006/main" xmlns:r="http://schemas.openxmlformats.org/officeDocument/2006/relationships" xmlns:p="http://schemas.openxmlformats.org/presentationml/2006/main" preserve="1">
  <p:cSld name="GNPD x 3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Rectangle 33"/>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Content Placeholder 2"/>
          <p:cNvSpPr>
            <a:spLocks noGrp="1"/>
          </p:cNvSpPr>
          <p:nvPr>
            <p:ph idx="23"/>
          </p:nvPr>
        </p:nvSpPr>
        <p:spPr>
          <a:xfrm>
            <a:off x="3345393" y="1556740"/>
            <a:ext cx="2522787"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4" name="Content Placeholder 2"/>
          <p:cNvSpPr>
            <a:spLocks noGrp="1"/>
          </p:cNvSpPr>
          <p:nvPr>
            <p:ph idx="25"/>
          </p:nvPr>
        </p:nvSpPr>
        <p:spPr>
          <a:xfrm>
            <a:off x="524969" y="1556740"/>
            <a:ext cx="2520350"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5" name="Content Placeholder 2"/>
          <p:cNvSpPr>
            <a:spLocks noGrp="1"/>
          </p:cNvSpPr>
          <p:nvPr>
            <p:ph idx="26"/>
          </p:nvPr>
        </p:nvSpPr>
        <p:spPr>
          <a:xfrm>
            <a:off x="6130979" y="1556740"/>
            <a:ext cx="2546296"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Slide Number Placeholder 5"/>
          <p:cNvSpPr>
            <a:spLocks noGrp="1"/>
          </p:cNvSpPr>
          <p:nvPr>
            <p:ph type="sldNum" sz="quarter" idx="41"/>
          </p:nvPr>
        </p:nvSpPr>
        <p:spPr>
          <a:xfrm>
            <a:off x="431800" y="6124575"/>
            <a:ext cx="482600" cy="412750"/>
          </a:xfrm>
        </p:spPr>
        <p:txBody>
          <a:bodyPr/>
          <a:lstStyle>
            <a:lvl1pPr>
              <a:defRPr sz="900">
                <a:cs typeface="Arial" charset="0"/>
              </a:defRPr>
            </a:lvl1pPr>
          </a:lstStyle>
          <a:p>
            <a:pPr>
              <a:defRPr/>
            </a:pPr>
            <a:fld id="{105EA414-8071-4DEC-9F58-58BAEAB65558}"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183102780"/>
      </p:ext>
    </p:extLst>
  </p:cSld>
  <p:clrMapOvr>
    <a:masterClrMapping/>
  </p:clrMapOvr>
</p:sldLayout>
</file>

<file path=ppt/slideLayouts/slideLayout1997.xml><?xml version="1.0" encoding="utf-8"?>
<p:sldLayout xmlns:a="http://schemas.openxmlformats.org/drawingml/2006/main" xmlns:r="http://schemas.openxmlformats.org/officeDocument/2006/relationships" xmlns:p="http://schemas.openxmlformats.org/presentationml/2006/main" preserve="1">
  <p:cSld name="GNPD x 3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Rectangle 33"/>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6" name="Rectangle 35"/>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7" name="Rectangle 36"/>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Slide Number Placeholder 5"/>
          <p:cNvSpPr>
            <a:spLocks noGrp="1"/>
          </p:cNvSpPr>
          <p:nvPr>
            <p:ph type="sldNum" sz="quarter" idx="41"/>
          </p:nvPr>
        </p:nvSpPr>
        <p:spPr>
          <a:xfrm>
            <a:off x="431800" y="6124575"/>
            <a:ext cx="482600" cy="412750"/>
          </a:xfrm>
        </p:spPr>
        <p:txBody>
          <a:bodyPr/>
          <a:lstStyle>
            <a:lvl1pPr>
              <a:defRPr sz="900">
                <a:cs typeface="Arial" charset="0"/>
              </a:defRPr>
            </a:lvl1pPr>
          </a:lstStyle>
          <a:p>
            <a:pPr>
              <a:defRPr/>
            </a:pPr>
            <a:fld id="{2B6772A6-EFFE-4715-98A8-48BF1B9F1C35}"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729333714"/>
      </p:ext>
    </p:extLst>
  </p:cSld>
  <p:clrMapOvr>
    <a:masterClrMapping/>
  </p:clrMapOvr>
</p:sldLayout>
</file>

<file path=ppt/slideLayouts/slideLayout1998.xml><?xml version="1.0" encoding="utf-8"?>
<p:sldLayout xmlns:a="http://schemas.openxmlformats.org/drawingml/2006/main" xmlns:r="http://schemas.openxmlformats.org/officeDocument/2006/relationships" xmlns:p="http://schemas.openxmlformats.org/presentationml/2006/main" preserve="1">
  <p:cSld name="GNPD x 6 product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9" name="Straight Connector 2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7" name="Rectangle 46"/>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8" name="Rectangle 47"/>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9" name="Rectangle 48"/>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0" name="Rectangle 49"/>
          <p:cNvSpPr/>
          <p:nvPr userDrawn="1"/>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1" name="Rectangle 50"/>
          <p:cNvSpPr/>
          <p:nvPr userDrawn="1"/>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2" name="Rectangle 51"/>
          <p:cNvSpPr/>
          <p:nvPr userDrawn="1"/>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3" name="Rectangle 52"/>
          <p:cNvSpPr/>
          <p:nvPr userDrawn="1"/>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4" name="Slide Number Placeholder 5"/>
          <p:cNvSpPr>
            <a:spLocks noGrp="1"/>
          </p:cNvSpPr>
          <p:nvPr>
            <p:ph type="sldNum" sz="quarter" idx="35"/>
          </p:nvPr>
        </p:nvSpPr>
        <p:spPr>
          <a:xfrm>
            <a:off x="431800" y="6124575"/>
            <a:ext cx="482600" cy="412750"/>
          </a:xfrm>
        </p:spPr>
        <p:txBody>
          <a:bodyPr/>
          <a:lstStyle>
            <a:lvl1pPr>
              <a:defRPr sz="900">
                <a:cs typeface="Arial" charset="0"/>
              </a:defRPr>
            </a:lvl1pPr>
          </a:lstStyle>
          <a:p>
            <a:pPr>
              <a:defRPr/>
            </a:pPr>
            <a:fld id="{A3A13072-EFBE-4068-AD79-AA311353A287}"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148111674"/>
      </p:ext>
    </p:extLst>
  </p:cSld>
  <p:clrMapOvr>
    <a:masterClrMapping/>
  </p:clrMapOvr>
</p:sldLayout>
</file>

<file path=ppt/slideLayouts/slideLayout1999.xml><?xml version="1.0" encoding="utf-8"?>
<p:sldLayout xmlns:a="http://schemas.openxmlformats.org/drawingml/2006/main" xmlns:r="http://schemas.openxmlformats.org/officeDocument/2006/relationships" xmlns:p="http://schemas.openxmlformats.org/presentationml/2006/main" preserve="1">
  <p:cSld name="GNPD x 6 produc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35" name="Straight Connector 3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Rectangle 35"/>
          <p:cNvSpPr/>
          <p:nvPr userDrawn="1"/>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7" name="Rectangle 36"/>
          <p:cNvSpPr/>
          <p:nvPr userDrawn="1"/>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8" name="Rectangle 37"/>
          <p:cNvSpPr/>
          <p:nvPr userDrawn="1"/>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9" name="Rectangle 38"/>
          <p:cNvSpPr/>
          <p:nvPr userDrawn="1"/>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3" name="Rectangle 42"/>
          <p:cNvSpPr/>
          <p:nvPr userDrawn="1"/>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8" name="Rectangle 47"/>
          <p:cNvSpPr/>
          <p:nvPr userDrawn="1"/>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9" name="Rectangle 48"/>
          <p:cNvSpPr/>
          <p:nvPr userDrawn="1"/>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0" name="Rectangle 49"/>
          <p:cNvSpPr/>
          <p:nvPr userDrawn="1"/>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1" name="Rectangle 50"/>
          <p:cNvSpPr/>
          <p:nvPr userDrawn="1"/>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2" name="Rectangle 51"/>
          <p:cNvSpPr/>
          <p:nvPr userDrawn="1"/>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3" name="Rectangle 52"/>
          <p:cNvSpPr/>
          <p:nvPr userDrawn="1"/>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600" b="1">
                <a:solidFill>
                  <a:schemeClr val="tx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4" name="Slide Number Placeholder 5"/>
          <p:cNvSpPr>
            <a:spLocks noGrp="1"/>
          </p:cNvSpPr>
          <p:nvPr>
            <p:ph type="sldNum" sz="quarter" idx="35"/>
          </p:nvPr>
        </p:nvSpPr>
        <p:spPr>
          <a:xfrm>
            <a:off x="431800" y="6124575"/>
            <a:ext cx="482600" cy="412750"/>
          </a:xfrm>
        </p:spPr>
        <p:txBody>
          <a:bodyPr/>
          <a:lstStyle>
            <a:lvl1pPr>
              <a:defRPr sz="900">
                <a:cs typeface="Arial" charset="0"/>
              </a:defRPr>
            </a:lvl1pPr>
          </a:lstStyle>
          <a:p>
            <a:pPr>
              <a:defRPr/>
            </a:pPr>
            <a:fld id="{F63A405A-DC12-4EEB-8CDD-09A2C35F5271}"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838852811"/>
      </p:ext>
    </p:extLst>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preserve="1">
  <p:cSld name="GNPD x 8 product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7" name="Rectangle 36"/>
          <p:cNvSpPr/>
          <p:nvPr userDrawn="1"/>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38" name="Straight Connector 3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userDrawn="1"/>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0" name="Rectangle 39"/>
          <p:cNvSpPr/>
          <p:nvPr userDrawn="1"/>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1" name="Rectangle 40"/>
          <p:cNvSpPr/>
          <p:nvPr userDrawn="1"/>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2" name="Rectangle 41"/>
          <p:cNvSpPr/>
          <p:nvPr userDrawn="1"/>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3" name="Rectangle 42"/>
          <p:cNvSpPr/>
          <p:nvPr userDrawn="1"/>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4" name="Rectangle 43"/>
          <p:cNvSpPr/>
          <p:nvPr userDrawn="1"/>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5" name="Rectangle 44"/>
          <p:cNvSpPr/>
          <p:nvPr userDrawn="1"/>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6" name="Rectangle 45"/>
          <p:cNvSpPr/>
          <p:nvPr userDrawn="1"/>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7" name="Rectangle 46"/>
          <p:cNvSpPr/>
          <p:nvPr userDrawn="1"/>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8" name="Rectangle 47"/>
          <p:cNvSpPr/>
          <p:nvPr userDrawn="1"/>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9" name="Rectangle 48"/>
          <p:cNvSpPr/>
          <p:nvPr userDrawn="1"/>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1" name="Rectangle 60"/>
          <p:cNvSpPr/>
          <p:nvPr userDrawn="1"/>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2" name="Rectangle 61"/>
          <p:cNvSpPr/>
          <p:nvPr userDrawn="1"/>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4" name="Rectangle 63"/>
          <p:cNvSpPr/>
          <p:nvPr userDrawn="1"/>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5" name="Rectangle 64"/>
          <p:cNvSpPr/>
          <p:nvPr userDrawn="1"/>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6" name="Slide Number Placeholder 5"/>
          <p:cNvSpPr>
            <a:spLocks noGrp="1"/>
          </p:cNvSpPr>
          <p:nvPr>
            <p:ph type="sldNum" sz="quarter" idx="51"/>
          </p:nvPr>
        </p:nvSpPr>
        <p:spPr>
          <a:xfrm>
            <a:off x="431800" y="6124575"/>
            <a:ext cx="482600" cy="412750"/>
          </a:xfrm>
        </p:spPr>
        <p:txBody>
          <a:bodyPr/>
          <a:lstStyle>
            <a:lvl1pPr>
              <a:defRPr sz="900">
                <a:cs typeface="Arial" charset="0"/>
              </a:defRPr>
            </a:lvl1pPr>
          </a:lstStyle>
          <a:p>
            <a:pPr>
              <a:defRPr/>
            </a:pPr>
            <a:fld id="{832764D6-B46D-43CB-B0A8-45E3E9DCA38F}"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937552759"/>
      </p:ext>
    </p:extLst>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preserve="1">
  <p:cSld name="GNPD x 8 product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7" name="Rectangle 36"/>
          <p:cNvSpPr/>
          <p:nvPr userDrawn="1"/>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43" name="Straight Connector 4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44" name="Rectangle 43"/>
          <p:cNvSpPr/>
          <p:nvPr userDrawn="1"/>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5" name="Rectangle 44"/>
          <p:cNvSpPr/>
          <p:nvPr userDrawn="1"/>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9" name="Rectangle 48"/>
          <p:cNvSpPr/>
          <p:nvPr userDrawn="1"/>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0" name="Rectangle 49"/>
          <p:cNvSpPr/>
          <p:nvPr userDrawn="1"/>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1" name="Rectangle 50"/>
          <p:cNvSpPr/>
          <p:nvPr userDrawn="1"/>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3" name="Rectangle 52"/>
          <p:cNvSpPr/>
          <p:nvPr userDrawn="1"/>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4" name="Rectangle 53"/>
          <p:cNvSpPr/>
          <p:nvPr userDrawn="1"/>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2" name="Rectangle 61"/>
          <p:cNvSpPr/>
          <p:nvPr userDrawn="1"/>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3" name="Rectangle 62"/>
          <p:cNvSpPr/>
          <p:nvPr userDrawn="1"/>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4" name="Rectangle 63"/>
          <p:cNvSpPr/>
          <p:nvPr userDrawn="1"/>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5" name="Rectangle 64"/>
          <p:cNvSpPr/>
          <p:nvPr userDrawn="1"/>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6" name="Rectangle 65"/>
          <p:cNvSpPr/>
          <p:nvPr userDrawn="1"/>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7" name="Rectangle 66"/>
          <p:cNvSpPr/>
          <p:nvPr userDrawn="1"/>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8" name="Rectangle 67"/>
          <p:cNvSpPr/>
          <p:nvPr userDrawn="1"/>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69" name="Rectangle 68"/>
          <p:cNvSpPr/>
          <p:nvPr userDrawn="1"/>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Slide Number Placeholder 5"/>
          <p:cNvSpPr>
            <a:spLocks noGrp="1"/>
          </p:cNvSpPr>
          <p:nvPr>
            <p:ph type="sldNum" sz="quarter" idx="51"/>
          </p:nvPr>
        </p:nvSpPr>
        <p:spPr>
          <a:xfrm>
            <a:off x="431800" y="6124575"/>
            <a:ext cx="482600" cy="412750"/>
          </a:xfrm>
        </p:spPr>
        <p:txBody>
          <a:bodyPr/>
          <a:lstStyle>
            <a:lvl1pPr>
              <a:defRPr sz="900">
                <a:cs typeface="Arial" charset="0"/>
              </a:defRPr>
            </a:lvl1pPr>
          </a:lstStyle>
          <a:p>
            <a:pPr>
              <a:defRPr/>
            </a:pPr>
            <a:fld id="{85331324-EB06-4C2E-A6C9-1B6CD85F0EE8}"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13665583"/>
      </p:ext>
    </p:extLst>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Slide Number Placeholder 5"/>
          <p:cNvSpPr>
            <a:spLocks noGrp="1"/>
          </p:cNvSpPr>
          <p:nvPr>
            <p:ph type="sldNum" sz="quarter" idx="22"/>
          </p:nvPr>
        </p:nvSpPr>
        <p:spPr>
          <a:xfrm>
            <a:off x="431800" y="6124575"/>
            <a:ext cx="482600" cy="412750"/>
          </a:xfrm>
        </p:spPr>
        <p:txBody>
          <a:bodyPr/>
          <a:lstStyle>
            <a:lvl1pPr>
              <a:defRPr sz="900">
                <a:cs typeface="Arial" charset="0"/>
              </a:defRPr>
            </a:lvl1pPr>
          </a:lstStyle>
          <a:p>
            <a:pPr>
              <a:defRPr/>
            </a:pPr>
            <a:fld id="{2D8D4713-7D3A-4B0D-BC25-2FC4E818A6FE}"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497744278"/>
      </p:ext>
    </p:extLst>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Slide Number Placeholder 5"/>
          <p:cNvSpPr>
            <a:spLocks noGrp="1"/>
          </p:cNvSpPr>
          <p:nvPr>
            <p:ph type="sldNum" sz="quarter" idx="22"/>
          </p:nvPr>
        </p:nvSpPr>
        <p:spPr>
          <a:xfrm>
            <a:off x="431800" y="6124575"/>
            <a:ext cx="482600" cy="412750"/>
          </a:xfrm>
        </p:spPr>
        <p:txBody>
          <a:bodyPr/>
          <a:lstStyle>
            <a:lvl1pPr>
              <a:defRPr sz="900">
                <a:cs typeface="Arial" charset="0"/>
              </a:defRPr>
            </a:lvl1pPr>
          </a:lstStyle>
          <a:p>
            <a:pPr>
              <a:defRPr/>
            </a:pPr>
            <a:fld id="{BBAD3E26-87B4-45D4-97D1-3B28C2C40830}"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815295575"/>
      </p:ext>
    </p:extLst>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Slide Number Placeholder 5"/>
          <p:cNvSpPr>
            <a:spLocks noGrp="1"/>
          </p:cNvSpPr>
          <p:nvPr>
            <p:ph type="sldNum" sz="quarter" idx="22"/>
          </p:nvPr>
        </p:nvSpPr>
        <p:spPr>
          <a:xfrm>
            <a:off x="431800" y="6124575"/>
            <a:ext cx="482600" cy="412750"/>
          </a:xfrm>
        </p:spPr>
        <p:txBody>
          <a:bodyPr/>
          <a:lstStyle>
            <a:lvl1pPr>
              <a:defRPr sz="900">
                <a:cs typeface="Arial" charset="0"/>
              </a:defRPr>
            </a:lvl1pPr>
          </a:lstStyle>
          <a:p>
            <a:pPr>
              <a:defRPr/>
            </a:pPr>
            <a:fld id="{AB60DBAC-484A-44E5-AC9D-C71A946406FE}"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787544794"/>
      </p:ext>
    </p:extLst>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preserve="1">
  <p:cSld name="Pull-out &amp; content (violet)">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Slide Number Placeholder 5"/>
          <p:cNvSpPr>
            <a:spLocks noGrp="1"/>
          </p:cNvSpPr>
          <p:nvPr>
            <p:ph type="sldNum" sz="quarter" idx="22"/>
          </p:nvPr>
        </p:nvSpPr>
        <p:spPr>
          <a:xfrm>
            <a:off x="431800" y="6124575"/>
            <a:ext cx="482600" cy="412750"/>
          </a:xfrm>
        </p:spPr>
        <p:txBody>
          <a:bodyPr/>
          <a:lstStyle>
            <a:lvl1pPr>
              <a:defRPr sz="900">
                <a:cs typeface="Arial" charset="0"/>
              </a:defRPr>
            </a:lvl1pPr>
          </a:lstStyle>
          <a:p>
            <a:pPr>
              <a:defRPr/>
            </a:pPr>
            <a:fld id="{B6BCE8BB-5786-48C2-AE37-368C08855DE6}"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323457209"/>
      </p:ext>
    </p:extLst>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preserve="1">
  <p:cSld name="6 x Boxes">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75013"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053138" y="3490913"/>
            <a:ext cx="2636837"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466725" y="3490913"/>
            <a:ext cx="2636838"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3275013"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6053138" y="3490913"/>
            <a:ext cx="2636837"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0"/>
          </p:nvPr>
        </p:nvSpPr>
        <p:spPr>
          <a:xfrm>
            <a:off x="538840" y="936795"/>
            <a:ext cx="2520950" cy="2348185"/>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8"/>
          </p:nvPr>
        </p:nvSpPr>
        <p:spPr>
          <a:xfrm>
            <a:off x="3326428" y="936795"/>
            <a:ext cx="2520950" cy="2348185"/>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9"/>
          </p:nvPr>
        </p:nvSpPr>
        <p:spPr>
          <a:xfrm>
            <a:off x="6114017" y="936795"/>
            <a:ext cx="2520950" cy="2348185"/>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0"/>
          </p:nvPr>
        </p:nvSpPr>
        <p:spPr>
          <a:xfrm>
            <a:off x="538840" y="3537952"/>
            <a:ext cx="2520950" cy="2348185"/>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1"/>
          </p:nvPr>
        </p:nvSpPr>
        <p:spPr>
          <a:xfrm>
            <a:off x="3326428" y="3537952"/>
            <a:ext cx="2520950" cy="2420195"/>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42"/>
          </p:nvPr>
        </p:nvSpPr>
        <p:spPr>
          <a:xfrm>
            <a:off x="6114017" y="3537952"/>
            <a:ext cx="2520950" cy="2348185"/>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710050CA-27AB-4E4A-A6E6-7F3BA14885F0}"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82819968"/>
      </p:ext>
    </p:extLst>
  </p:cSld>
  <p:clrMapOvr>
    <a:masterClrMapping/>
  </p:clrMapOvr>
</p:sldLayout>
</file>

<file path=ppt/slideLayouts/slideLayout2007.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41"/>
          </p:nvPr>
        </p:nvSpPr>
        <p:spPr>
          <a:xfrm>
            <a:off x="3326428"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5" name="Content Placeholder 2"/>
          <p:cNvSpPr>
            <a:spLocks noGrp="1"/>
          </p:cNvSpPr>
          <p:nvPr>
            <p:ph sz="quarter" idx="42"/>
          </p:nvPr>
        </p:nvSpPr>
        <p:spPr>
          <a:xfrm>
            <a:off x="6114017" y="3537953"/>
            <a:ext cx="2520950" cy="2339388"/>
          </a:xfrm>
        </p:spPr>
        <p:txBody>
          <a:bodyPr/>
          <a:lstStyle>
            <a:lvl1pPr marL="0" indent="0" algn="l">
              <a:buClr>
                <a:schemeClr val="bg1"/>
              </a:buClr>
              <a:buNone/>
              <a:defRPr>
                <a:solidFill>
                  <a:schemeClr val="tx1"/>
                </a:solidFill>
              </a:defRPr>
            </a:lvl1pPr>
            <a:lvl2pPr algn="l">
              <a:buClrTx/>
              <a:defRPr>
                <a:solidFill>
                  <a:schemeClr val="tx1"/>
                </a:solidFill>
              </a:defRPr>
            </a:lvl2pPr>
            <a:lvl3pPr algn="l">
              <a:buClrTx/>
              <a:defRPr>
                <a:solidFill>
                  <a:schemeClr val="tx1"/>
                </a:solidFill>
              </a:defRPr>
            </a:lvl3pPr>
            <a:lvl4pPr algn="l">
              <a:buClrTx/>
              <a:defRPr>
                <a:solidFill>
                  <a:schemeClr val="tx1"/>
                </a:solidFill>
              </a:defRPr>
            </a:lvl4pPr>
            <a:lvl5pPr algn="l">
              <a:buClrTx/>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Slide Number Placeholder 5"/>
          <p:cNvSpPr>
            <a:spLocks noGrp="1"/>
          </p:cNvSpPr>
          <p:nvPr>
            <p:ph type="sldNum" sz="quarter" idx="43"/>
          </p:nvPr>
        </p:nvSpPr>
        <p:spPr>
          <a:xfrm>
            <a:off x="431800" y="6124575"/>
            <a:ext cx="482600" cy="412750"/>
          </a:xfrm>
        </p:spPr>
        <p:txBody>
          <a:bodyPr/>
          <a:lstStyle>
            <a:lvl1pPr>
              <a:defRPr sz="900">
                <a:cs typeface="Arial" charset="0"/>
              </a:defRPr>
            </a:lvl1pPr>
          </a:lstStyle>
          <a:p>
            <a:pPr>
              <a:defRPr/>
            </a:pPr>
            <a:fld id="{E238D655-3AA3-4FAB-84B8-E0569E29CBE6}"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368573774"/>
      </p:ext>
    </p:extLst>
  </p:cSld>
  <p:clrMapOvr>
    <a:masterClrMapping/>
  </p:clrMapOvr>
</p:sldLayout>
</file>

<file path=ppt/slideLayouts/slideLayout2008.xml><?xml version="1.0" encoding="utf-8"?>
<p:sldLayout xmlns:a="http://schemas.openxmlformats.org/drawingml/2006/main" xmlns:r="http://schemas.openxmlformats.org/officeDocument/2006/relationships" xmlns:p="http://schemas.openxmlformats.org/presentationml/2006/main" preserve="1">
  <p:cSld name="6 x Boxes (light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black"/>
              </a:solidFill>
            </a:endParaRPr>
          </a:p>
        </p:txBody>
      </p:sp>
      <p:sp>
        <p:nvSpPr>
          <p:cNvPr id="11" name="Rectangle 10"/>
          <p:cNvSpPr/>
          <p:nvPr/>
        </p:nvSpPr>
        <p:spPr>
          <a:xfrm>
            <a:off x="3275013" y="908050"/>
            <a:ext cx="2635250" cy="2455863"/>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3275013" y="3490913"/>
            <a:ext cx="2635250" cy="2455862"/>
          </a:xfrm>
          <a:prstGeom prst="rect">
            <a:avLst/>
          </a:prstGeom>
          <a:solidFill>
            <a:schemeClr val="accent6">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053138" y="3490913"/>
            <a:ext cx="2636837" cy="2455862"/>
          </a:xfrm>
          <a:prstGeom prst="rect">
            <a:avLst/>
          </a:prstGeom>
          <a:solidFill>
            <a:schemeClr val="accent5">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black"/>
              </a:solidFill>
            </a:endParaRPr>
          </a:p>
        </p:txBody>
      </p:sp>
      <p:sp>
        <p:nvSpPr>
          <p:cNvPr id="19" name="Rectangle 18"/>
          <p:cNvSpPr/>
          <p:nvPr userDrawn="1"/>
        </p:nvSpPr>
        <p:spPr>
          <a:xfrm>
            <a:off x="3275013" y="908050"/>
            <a:ext cx="2635250" cy="2455863"/>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6053138" y="908050"/>
            <a:ext cx="2636837" cy="2455863"/>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466725" y="3490913"/>
            <a:ext cx="2636838" cy="2455862"/>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3275013" y="3490913"/>
            <a:ext cx="2635250" cy="2455862"/>
          </a:xfrm>
          <a:prstGeom prst="rect">
            <a:avLst/>
          </a:prstGeom>
          <a:solidFill>
            <a:schemeClr val="accent6">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53138" y="3490913"/>
            <a:ext cx="2636837" cy="2455862"/>
          </a:xfrm>
          <a:prstGeom prst="rect">
            <a:avLst/>
          </a:prstGeom>
          <a:solidFill>
            <a:schemeClr val="accent5">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43"/>
          </p:nvPr>
        </p:nvSpPr>
        <p:spPr>
          <a:xfrm>
            <a:off x="6114017"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4"/>
          </p:nvPr>
        </p:nvSpPr>
        <p:spPr>
          <a:xfrm>
            <a:off x="3326429"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5"/>
          </p:nvPr>
        </p:nvSpPr>
        <p:spPr>
          <a:xfrm>
            <a:off x="521086"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Content Placeholder 2"/>
          <p:cNvSpPr>
            <a:spLocks noGrp="1"/>
          </p:cNvSpPr>
          <p:nvPr>
            <p:ph sz="quarter" idx="46"/>
          </p:nvPr>
        </p:nvSpPr>
        <p:spPr>
          <a:xfrm>
            <a:off x="6114017"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47"/>
          </p:nvPr>
        </p:nvSpPr>
        <p:spPr>
          <a:xfrm>
            <a:off x="3326429"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8"/>
          </p:nvPr>
        </p:nvSpPr>
        <p:spPr>
          <a:xfrm>
            <a:off x="521086"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Slide Number Placeholder 5"/>
          <p:cNvSpPr>
            <a:spLocks noGrp="1"/>
          </p:cNvSpPr>
          <p:nvPr>
            <p:ph type="sldNum" sz="quarter" idx="49"/>
          </p:nvPr>
        </p:nvSpPr>
        <p:spPr>
          <a:xfrm>
            <a:off x="431800" y="6124575"/>
            <a:ext cx="482600" cy="412750"/>
          </a:xfrm>
        </p:spPr>
        <p:txBody>
          <a:bodyPr/>
          <a:lstStyle>
            <a:lvl1pPr>
              <a:defRPr sz="900">
                <a:cs typeface="Arial" charset="0"/>
              </a:defRPr>
            </a:lvl1pPr>
          </a:lstStyle>
          <a:p>
            <a:pPr>
              <a:defRPr/>
            </a:pPr>
            <a:fld id="{87044393-97E3-4815-A677-98E7D5A7FE49}"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294375861"/>
      </p:ext>
    </p:extLst>
  </p:cSld>
  <p:clrMapOvr>
    <a:masterClrMapping/>
  </p:clrMapOvr>
</p:sldLayout>
</file>

<file path=ppt/slideLayouts/slideLayout2009.xml><?xml version="1.0" encoding="utf-8"?>
<p:sldLayout xmlns:a="http://schemas.openxmlformats.org/drawingml/2006/main" xmlns:r="http://schemas.openxmlformats.org/officeDocument/2006/relationships" xmlns:p="http://schemas.openxmlformats.org/presentationml/2006/main" preserve="1">
  <p:cSld name="6 x Open boxes (multi)">
    <p:spTree>
      <p:nvGrpSpPr>
        <p:cNvPr id="1" name=""/>
        <p:cNvGrpSpPr/>
        <p:nvPr/>
      </p:nvGrpSpPr>
      <p:grpSpPr>
        <a:xfrm>
          <a:off x="0" y="0"/>
          <a:ext cx="0" cy="0"/>
          <a:chOff x="0" y="0"/>
          <a:chExt cx="0" cy="0"/>
        </a:xfrm>
      </p:grpSpPr>
      <p:cxnSp>
        <p:nvCxnSpPr>
          <p:cNvPr id="15" name="Straight Connector 1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466725" y="2574925"/>
            <a:ext cx="2636838"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275013" y="2574925"/>
            <a:ext cx="2635250"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6053138" y="2574925"/>
            <a:ext cx="2636837"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466725" y="5157788"/>
            <a:ext cx="2636838"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275013" y="5157788"/>
            <a:ext cx="2635250" cy="788987"/>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6053138" y="5157788"/>
            <a:ext cx="2636837" cy="788987"/>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userDrawn="1"/>
        </p:nvSpPr>
        <p:spPr>
          <a:xfrm>
            <a:off x="466725" y="2574925"/>
            <a:ext cx="2636838"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userDrawn="1"/>
        </p:nvSpPr>
        <p:spPr>
          <a:xfrm>
            <a:off x="3275013" y="2574925"/>
            <a:ext cx="2635250"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userDrawn="1"/>
        </p:nvSpPr>
        <p:spPr>
          <a:xfrm>
            <a:off x="6053138" y="2574925"/>
            <a:ext cx="2636837"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4" name="Rectangle 33"/>
          <p:cNvSpPr/>
          <p:nvPr userDrawn="1"/>
        </p:nvSpPr>
        <p:spPr>
          <a:xfrm>
            <a:off x="466725" y="5157788"/>
            <a:ext cx="2636838"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0" name="Rectangle 39"/>
          <p:cNvSpPr/>
          <p:nvPr userDrawn="1"/>
        </p:nvSpPr>
        <p:spPr>
          <a:xfrm>
            <a:off x="3275013" y="5157788"/>
            <a:ext cx="2635250" cy="788987"/>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41" name="Rectangle 40"/>
          <p:cNvSpPr/>
          <p:nvPr userDrawn="1"/>
        </p:nvSpPr>
        <p:spPr>
          <a:xfrm>
            <a:off x="6053138" y="5157788"/>
            <a:ext cx="2636837" cy="788987"/>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9"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3" name="Content Placeholder 2"/>
          <p:cNvSpPr>
            <a:spLocks noGrp="1"/>
          </p:cNvSpPr>
          <p:nvPr>
            <p:ph sz="quarter" idx="43"/>
          </p:nvPr>
        </p:nvSpPr>
        <p:spPr>
          <a:xfrm>
            <a:off x="6114017"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5" name="Content Placeholder 2"/>
          <p:cNvSpPr>
            <a:spLocks noGrp="1"/>
          </p:cNvSpPr>
          <p:nvPr>
            <p:ph sz="quarter" idx="44"/>
          </p:nvPr>
        </p:nvSpPr>
        <p:spPr>
          <a:xfrm>
            <a:off x="3326429"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45"/>
          </p:nvPr>
        </p:nvSpPr>
        <p:spPr>
          <a:xfrm>
            <a:off x="521086"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6"/>
          </p:nvPr>
        </p:nvSpPr>
        <p:spPr>
          <a:xfrm>
            <a:off x="6114017"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7"/>
          </p:nvPr>
        </p:nvSpPr>
        <p:spPr>
          <a:xfrm>
            <a:off x="3326429"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48"/>
          </p:nvPr>
        </p:nvSpPr>
        <p:spPr>
          <a:xfrm>
            <a:off x="521086"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half" idx="22"/>
          </p:nvPr>
        </p:nvSpPr>
        <p:spPr>
          <a:xfrm>
            <a:off x="489548" y="2621257"/>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25"/>
          </p:nvPr>
        </p:nvSpPr>
        <p:spPr>
          <a:xfrm>
            <a:off x="3296942" y="2621257"/>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5" name="Content Placeholder 2"/>
          <p:cNvSpPr>
            <a:spLocks noGrp="1"/>
          </p:cNvSpPr>
          <p:nvPr>
            <p:ph sz="half" idx="26"/>
          </p:nvPr>
        </p:nvSpPr>
        <p:spPr>
          <a:xfrm>
            <a:off x="6076000" y="2621257"/>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6" name="Content Placeholder 2"/>
          <p:cNvSpPr>
            <a:spLocks noGrp="1"/>
          </p:cNvSpPr>
          <p:nvPr>
            <p:ph sz="half" idx="27"/>
          </p:nvPr>
        </p:nvSpPr>
        <p:spPr>
          <a:xfrm>
            <a:off x="489548" y="5203093"/>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7" name="Content Placeholder 2"/>
          <p:cNvSpPr>
            <a:spLocks noGrp="1"/>
          </p:cNvSpPr>
          <p:nvPr>
            <p:ph sz="half" idx="28"/>
          </p:nvPr>
        </p:nvSpPr>
        <p:spPr>
          <a:xfrm>
            <a:off x="3296942" y="5203093"/>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8" name="Content Placeholder 2"/>
          <p:cNvSpPr>
            <a:spLocks noGrp="1"/>
          </p:cNvSpPr>
          <p:nvPr>
            <p:ph sz="half" idx="29"/>
          </p:nvPr>
        </p:nvSpPr>
        <p:spPr>
          <a:xfrm>
            <a:off x="6076000" y="5203093"/>
            <a:ext cx="2570242" cy="674247"/>
          </a:xfrm>
          <a:prstGeom prst="rect">
            <a:avLst/>
          </a:prstGeom>
        </p:spPr>
        <p:txBody>
          <a:bodyPr anchor="ctr"/>
          <a:lstStyle>
            <a:lvl1pPr marL="0" indent="0" algn="ctr">
              <a:buClr>
                <a:schemeClr val="accent1"/>
              </a:buClr>
              <a:buSzPct val="150000"/>
              <a:buFont typeface="Arial" pitchFamily="34" charset="0"/>
              <a:buNone/>
              <a:defRPr sz="1600" b="1">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42" name="Slide Number Placeholder 5"/>
          <p:cNvSpPr>
            <a:spLocks noGrp="1"/>
          </p:cNvSpPr>
          <p:nvPr>
            <p:ph type="sldNum" sz="quarter" idx="49"/>
          </p:nvPr>
        </p:nvSpPr>
        <p:spPr>
          <a:xfrm>
            <a:off x="431800" y="6124575"/>
            <a:ext cx="482600" cy="412750"/>
          </a:xfrm>
        </p:spPr>
        <p:txBody>
          <a:bodyPr/>
          <a:lstStyle>
            <a:lvl1pPr>
              <a:defRPr sz="900">
                <a:cs typeface="Arial" charset="0"/>
              </a:defRPr>
            </a:lvl1pPr>
          </a:lstStyle>
          <a:p>
            <a:pPr>
              <a:defRPr/>
            </a:pPr>
            <a:fld id="{39C1C574-2595-4846-8B1C-E6F3CEE01AAC}"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80415944"/>
      </p:ext>
    </p:extLst>
  </p:cSld>
  <p:clrMapOvr>
    <a:masterClrMapping/>
  </p:clrMapOvr>
</p:sldLayout>
</file>

<file path=ppt/slideLayouts/slideLayout2010.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9" name="Slide Number Placeholder 5"/>
          <p:cNvSpPr>
            <a:spLocks noGrp="1"/>
          </p:cNvSpPr>
          <p:nvPr>
            <p:ph type="sldNum" sz="quarter" idx="48"/>
          </p:nvPr>
        </p:nvSpPr>
        <p:spPr>
          <a:xfrm>
            <a:off x="431800" y="6124575"/>
            <a:ext cx="482600" cy="412750"/>
          </a:xfrm>
        </p:spPr>
        <p:txBody>
          <a:bodyPr/>
          <a:lstStyle>
            <a:lvl1pPr>
              <a:defRPr sz="900">
                <a:cs typeface="Arial" charset="0"/>
              </a:defRPr>
            </a:lvl1pPr>
          </a:lstStyle>
          <a:p>
            <a:pPr>
              <a:defRPr/>
            </a:pPr>
            <a:fld id="{B4AD2BDF-1075-43F8-A29A-5B365D166232}"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7261582"/>
      </p:ext>
    </p:extLst>
  </p:cSld>
  <p:clrMapOvr>
    <a:masterClrMapping/>
  </p:clrMapOvr>
</p:sldLayout>
</file>

<file path=ppt/slideLayouts/slideLayout2011.xml><?xml version="1.0" encoding="utf-8"?>
<p:sldLayout xmlns:a="http://schemas.openxmlformats.org/drawingml/2006/main" xmlns:r="http://schemas.openxmlformats.org/officeDocument/2006/relationships" xmlns:p="http://schemas.openxmlformats.org/presentationml/2006/main" preserve="1">
  <p:cSld name="Three bullets (one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6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20" name="Slide Number Placeholder 5"/>
          <p:cNvSpPr>
            <a:spLocks noGrp="1"/>
          </p:cNvSpPr>
          <p:nvPr>
            <p:ph type="sldNum" sz="quarter" idx="35"/>
          </p:nvPr>
        </p:nvSpPr>
        <p:spPr>
          <a:xfrm>
            <a:off x="431800" y="6124575"/>
            <a:ext cx="482600" cy="412750"/>
          </a:xfrm>
        </p:spPr>
        <p:txBody>
          <a:bodyPr/>
          <a:lstStyle>
            <a:lvl1pPr>
              <a:defRPr sz="900">
                <a:cs typeface="Arial" charset="0"/>
              </a:defRPr>
            </a:lvl1pPr>
          </a:lstStyle>
          <a:p>
            <a:pPr>
              <a:defRPr/>
            </a:pPr>
            <a:fld id="{309D31BD-DB22-4D38-B4FA-05DD99E530C0}"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292944963"/>
      </p:ext>
    </p:extLst>
  </p:cSld>
  <p:clrMapOvr>
    <a:masterClrMapping/>
  </p:clrMapOvr>
</p:sldLayout>
</file>

<file path=ppt/slideLayouts/slideLayout2012.xml><?xml version="1.0" encoding="utf-8"?>
<p:sldLayout xmlns:a="http://schemas.openxmlformats.org/drawingml/2006/main" xmlns:r="http://schemas.openxmlformats.org/officeDocument/2006/relationships" xmlns:p="http://schemas.openxmlformats.org/presentationml/2006/main" preserve="1">
  <p:cSld name="Three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6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6" name="Slide Number Placeholder 5"/>
          <p:cNvSpPr>
            <a:spLocks noGrp="1"/>
          </p:cNvSpPr>
          <p:nvPr>
            <p:ph type="sldNum" sz="quarter" idx="35"/>
          </p:nvPr>
        </p:nvSpPr>
        <p:spPr>
          <a:xfrm>
            <a:off x="431800" y="6124575"/>
            <a:ext cx="482600" cy="412750"/>
          </a:xfrm>
        </p:spPr>
        <p:txBody>
          <a:bodyPr/>
          <a:lstStyle>
            <a:lvl1pPr>
              <a:defRPr sz="900">
                <a:cs typeface="Arial" charset="0"/>
              </a:defRPr>
            </a:lvl1pPr>
          </a:lstStyle>
          <a:p>
            <a:pPr>
              <a:defRPr/>
            </a:pPr>
            <a:fld id="{A9A24DB9-8E23-4683-8903-E2C8C9F517B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625775074"/>
      </p:ext>
    </p:extLst>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preserve="1">
  <p:cSld name="Three bullets &amp; image (full-bleed opaque)">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6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16" name="Slide Number Placeholder 5"/>
          <p:cNvSpPr>
            <a:spLocks noGrp="1"/>
          </p:cNvSpPr>
          <p:nvPr>
            <p:ph type="sldNum" sz="quarter" idx="35"/>
          </p:nvPr>
        </p:nvSpPr>
        <p:spPr>
          <a:xfrm>
            <a:off x="431800" y="6124575"/>
            <a:ext cx="482600" cy="412750"/>
          </a:xfrm>
        </p:spPr>
        <p:txBody>
          <a:bodyPr/>
          <a:lstStyle>
            <a:lvl1pPr>
              <a:defRPr sz="900">
                <a:cs typeface="Arial" charset="0"/>
              </a:defRPr>
            </a:lvl1pPr>
          </a:lstStyle>
          <a:p>
            <a:pPr>
              <a:defRPr/>
            </a:pPr>
            <a:fld id="{ED599BF9-110D-45B1-9C5E-DCCBE44B2CD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58154151"/>
      </p:ext>
    </p:extLst>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Rectangle 11"/>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3" name="Rectangle 22"/>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
        <p:nvSpPr>
          <p:cNvPr id="30" name="Slide Number Placeholder 5"/>
          <p:cNvSpPr>
            <a:spLocks noGrp="1"/>
          </p:cNvSpPr>
          <p:nvPr>
            <p:ph type="sldNum" sz="quarter" idx="36"/>
          </p:nvPr>
        </p:nvSpPr>
        <p:spPr>
          <a:xfrm>
            <a:off x="431800" y="6124575"/>
            <a:ext cx="482600" cy="412750"/>
          </a:xfrm>
        </p:spPr>
        <p:txBody>
          <a:bodyPr/>
          <a:lstStyle>
            <a:lvl1pPr>
              <a:defRPr sz="900">
                <a:cs typeface="Arial" charset="0"/>
              </a:defRPr>
            </a:lvl1pPr>
          </a:lstStyle>
          <a:p>
            <a:pPr>
              <a:defRPr/>
            </a:pPr>
            <a:fld id="{8DAD5C61-26F8-49D3-AFED-538B9209919D}"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98310333"/>
      </p:ext>
    </p:extLst>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6" name="Straight Connector 15"/>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1" name="Oval 20"/>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3" name="Oval 2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8" name="Oval 27"/>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9" name="Rectangle 28"/>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
        <p:nvSpPr>
          <p:cNvPr id="30" name="Slide Number Placeholder 5"/>
          <p:cNvSpPr>
            <a:spLocks noGrp="1"/>
          </p:cNvSpPr>
          <p:nvPr>
            <p:ph type="sldNum" sz="quarter" idx="37"/>
          </p:nvPr>
        </p:nvSpPr>
        <p:spPr>
          <a:xfrm>
            <a:off x="431800" y="6124575"/>
            <a:ext cx="482600" cy="412750"/>
          </a:xfrm>
        </p:spPr>
        <p:txBody>
          <a:bodyPr/>
          <a:lstStyle>
            <a:lvl1pPr>
              <a:defRPr sz="900">
                <a:cs typeface="Arial" charset="0"/>
              </a:defRPr>
            </a:lvl1pPr>
          </a:lstStyle>
          <a:p>
            <a:pPr>
              <a:defRPr/>
            </a:pPr>
            <a:fld id="{7111E592-7BA7-4703-99DC-2E9D3524F998}"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2463936312"/>
      </p:ext>
    </p:extLst>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3" name="Straight Connector 12"/>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cxnSp>
        <p:nvCxnSpPr>
          <p:cNvPr id="18" name="Straight Connector 17"/>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27" name="Rectangle 26"/>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29" name="Straight Connector 2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1" name="Rectangle 30"/>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2" name="Rectangle 31"/>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3" name="Rectangle 32"/>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half" idx="16"/>
          </p:nvPr>
        </p:nvSpPr>
        <p:spPr>
          <a:xfrm>
            <a:off x="2843760" y="1690576"/>
            <a:ext cx="3445849" cy="3466663"/>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Slide Number Placeholder 5"/>
          <p:cNvSpPr>
            <a:spLocks noGrp="1"/>
          </p:cNvSpPr>
          <p:nvPr>
            <p:ph type="sldNum" sz="quarter" idx="36"/>
          </p:nvPr>
        </p:nvSpPr>
        <p:spPr>
          <a:xfrm>
            <a:off x="431800" y="6124575"/>
            <a:ext cx="482600" cy="412750"/>
          </a:xfrm>
        </p:spPr>
        <p:txBody>
          <a:bodyPr/>
          <a:lstStyle>
            <a:lvl1pPr>
              <a:defRPr sz="900">
                <a:cs typeface="Arial" charset="0"/>
              </a:defRPr>
            </a:lvl1pPr>
          </a:lstStyle>
          <a:p>
            <a:pPr>
              <a:defRPr/>
            </a:pPr>
            <a:fld id="{D701C2E8-7AC4-469C-8837-74D89C62D927}"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3759194716"/>
      </p:ext>
    </p:extLst>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Rectangle 11"/>
          <p:cNvSpPr/>
          <p:nvPr/>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13" name="Straight Connector 12"/>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6" name="Rectangle 15"/>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ight Arrow 17"/>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9" name="Right Arrow 18"/>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0" name="Right Arrow 19"/>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Right Arrow 21"/>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3" name="Rectangle 22"/>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cxnSp>
        <p:nvCxnSpPr>
          <p:cNvPr id="24" name="Straight Connector 2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Rectangle 27"/>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Slide Number Placeholder 5"/>
          <p:cNvSpPr>
            <a:spLocks noGrp="1"/>
          </p:cNvSpPr>
          <p:nvPr>
            <p:ph type="sldNum" sz="quarter" idx="36"/>
          </p:nvPr>
        </p:nvSpPr>
        <p:spPr>
          <a:xfrm>
            <a:off x="431800" y="6124575"/>
            <a:ext cx="482600" cy="412750"/>
          </a:xfrm>
        </p:spPr>
        <p:txBody>
          <a:bodyPr/>
          <a:lstStyle>
            <a:lvl1pPr>
              <a:defRPr sz="900">
                <a:cs typeface="Arial" charset="0"/>
              </a:defRPr>
            </a:lvl1pPr>
          </a:lstStyle>
          <a:p>
            <a:pPr>
              <a:defRPr/>
            </a:pPr>
            <a:fld id="{936C213A-326B-49C2-8F91-5415F341CE76}"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Tree>
    <p:extLst>
      <p:ext uri="{BB962C8B-B14F-4D97-AF65-F5344CB8AC3E}">
        <p14:creationId xmlns:p14="http://schemas.microsoft.com/office/powerpoint/2010/main" val="1039301891"/>
      </p:ext>
    </p:extLst>
  </p:cSld>
  <p:clrMapOvr>
    <a:masterClrMapping/>
  </p:clrMapOvr>
</p:sldLayout>
</file>

<file path=ppt/slideLayouts/slideLayout2018.xml><?xml version="1.0" encoding="utf-8"?>
<p:sldLayout xmlns:p="http://schemas.openxmlformats.org/presentationml/2006/main" xmlns:a="http://schemas.openxmlformats.org/drawingml/2006/main" xmlns:r="http://schemas.openxmlformats.org/officeDocument/2006/relationships" userDrawn="1">
  <p:cSld name="6_Section header">
    <p:spTree>
      <p:nvGrpSpPr>
        <p:cNvPr id="1" name=""/>
        <p:cNvGrpSpPr/>
        <p:nvPr/>
      </p:nvGrpSpPr>
      <p:grpSpPr>
        <a:xfrm>
          <a:off x="0" y="0"/>
          <a:ext cx="0" cy="0"/>
          <a:chOff x="0" y="0"/>
          <a:chExt cx="0" cy="0"/>
        </a:xfrm>
      </p:grpSpPr>
      <p:pic>
        <p:nvPicPr>
          <p:cNvPr id="2" name="Picture 6"/>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69888" y="6124575"/>
            <a:ext cx="5302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p:cNvPicPr>
            <a:picLocks noChangeArrowheads="1" noChangeAspect="1"/>
          </p:cNvPicPr>
          <p:nvPr userDrawn="1"/>
        </p:nvPicPr>
        <p:blipFill rotWithShape="1">
          <a:blip cstate="email" r:embed="rId3">
            <a:duotone>
              <a:schemeClr val="accent3">
                <a:shade val="45000"/>
                <a:satMod val="135000"/>
              </a:schemeClr>
              <a:prstClr val="white"/>
            </a:duotone>
            <a:extLst>
              <a:ext uri="{28A0092B-C50C-407E-A947-70E740481C1C}">
                <a14:useLocalDpi xmlns:a14="http://schemas.microsoft.com/office/drawing/2010/main"/>
              </a:ext>
            </a:extLst>
          </a:blip>
          <a:stretch/>
        </p:blipFill>
        <p:spPr bwMode="auto">
          <a:xfrm>
            <a:off x="451778" y="1360354"/>
            <a:ext cx="8265976" cy="48927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algn="ctr" dir="2700000" dist="35921" rotWithShape="0">
                    <a:schemeClr val="bg2"/>
                  </a:outerShdw>
                </a:effectLst>
              </a14:hiddenEffects>
            </a:ext>
          </a:extLst>
        </p:spPr>
      </p:pic>
      <p:sp>
        <p:nvSpPr>
          <p:cNvPr id="4" name="Slide Number Placeholder 5"/>
          <p:cNvSpPr>
            <a:spLocks noGrp="1"/>
          </p:cNvSpPr>
          <p:nvPr>
            <p:ph idx="10" sz="quarter" type="sldNum"/>
          </p:nvPr>
        </p:nvSpPr>
        <p:spPr/>
        <p:txBody>
          <a:bodyPr/>
          <a:lstStyle>
            <a:lvl1pPr>
              <a:defRPr>
                <a:cs charset="0" typeface="Arial"/>
              </a:defRPr>
            </a:lvl1pPr>
          </a:lstStyle>
          <a:p>
            <a:pPr>
              <a:defRPr/>
            </a:pPr>
            <a:fld id="{6AD73F22-1C6C-4EBE-AC31-4E5510F2F97F}" type="slidenum">
              <a:rPr altLang="zh-CN" lang="en-GB">
                <a:solidFill>
                  <a:prstClr val="black">
                    <a:lumMod val="65000"/>
                    <a:lumOff val="35000"/>
                  </a:prstClr>
                </a:solidFill>
              </a:rPr>
              <a:pPr>
                <a:defRPr/>
              </a:pPr>
              <a:t>‹#›</a:t>
            </a:fld>
            <a:endParaRPr altLang="zh-CN" lang="en-GB">
              <a:solidFill>
                <a:prstClr val="black">
                  <a:lumMod val="65000"/>
                  <a:lumOff val="35000"/>
                </a:prstClr>
              </a:solidFill>
            </a:endParaRPr>
          </a:p>
        </p:txBody>
      </p:sp>
    </p:spTree>
    <p:extLst>
      <p:ext uri="{BB962C8B-B14F-4D97-AF65-F5344CB8AC3E}">
        <p14:creationId xmlns:p14="http://schemas.microsoft.com/office/powerpoint/2010/main" val="1320203416"/>
      </p:ext>
    </p:extLst>
  </p:cSld>
  <p:clrMapOvr>
    <a:masterClrMapping/>
  </p:clrMapOvr>
</p:sldLayout>
</file>

<file path=ppt/slideLayouts/slideLayout2019.xml><?xml version="1.0" encoding="utf-8"?>
<p:sldLayout xmlns:a="http://schemas.openxmlformats.org/drawingml/2006/main" xmlns:r="http://schemas.openxmlformats.org/officeDocument/2006/relationships" xmlns:p="http://schemas.openxmlformats.org/presentationml/2006/main" userDrawn="1">
  <p:cSld name="large pull-out (blue)">
    <p:spTree>
      <p:nvGrpSpPr>
        <p:cNvPr id="1" name=""/>
        <p:cNvGrpSpPr/>
        <p:nvPr/>
      </p:nvGrpSpPr>
      <p:grpSpPr>
        <a:xfrm>
          <a:off x="0" y="0"/>
          <a:ext cx="0" cy="0"/>
          <a:chOff x="0" y="0"/>
          <a:chExt cx="0" cy="0"/>
        </a:xfrm>
      </p:grpSpPr>
      <p:cxnSp>
        <p:nvCxnSpPr>
          <p:cNvPr id="3" name="Straight Connector 2"/>
          <p:cNvCxnSpPr/>
          <p:nvPr/>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2332032916"/>
      </p:ext>
    </p:extLst>
  </p:cSld>
  <p:clrMapOvr>
    <a:masterClrMapping/>
  </p:clrMapOvr>
</p:sldLayout>
</file>

<file path=ppt/slideLayouts/slideLayout2020.xml><?xml version="1.0" encoding="utf-8"?>
<p:sldLayout xmlns:a="http://schemas.openxmlformats.org/drawingml/2006/main" xmlns:r="http://schemas.openxmlformats.org/officeDocument/2006/relationships" xmlns:p="http://schemas.openxmlformats.org/presentationml/2006/main" userDrawn="1">
  <p:cSld name="2 pull-out (magenta)">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61429824"/>
      </p:ext>
    </p:extLst>
  </p:cSld>
  <p:clrMapOvr>
    <a:masterClrMapping/>
  </p:clrMapOvr>
</p:sldLayout>
</file>

<file path=ppt/slideLayouts/slideLayout2021.xml><?xml version="1.0" encoding="utf-8"?>
<p:sldLayout xmlns:a="http://schemas.openxmlformats.org/drawingml/2006/main" xmlns:r="http://schemas.openxmlformats.org/officeDocument/2006/relationships" xmlns:p="http://schemas.openxmlformats.org/presentationml/2006/main" userDrawn="1">
  <p:cSld name="3 x full page product (larg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8" name="Rectangle 7"/>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9" name="Rectangle 8"/>
          <p:cNvSpPr/>
          <p:nvPr/>
        </p:nvSpPr>
        <p:spPr>
          <a:xfrm>
            <a:off x="3273425" y="5014913"/>
            <a:ext cx="2635250" cy="928687"/>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10" name="Rectangle 9"/>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11" name="Rectangle 10"/>
          <p:cNvSpPr/>
          <p:nvPr/>
        </p:nvSpPr>
        <p:spPr>
          <a:xfrm>
            <a:off x="3273425" y="908050"/>
            <a:ext cx="2635250"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12" name="Rectangle 11"/>
          <p:cNvSpPr/>
          <p:nvPr/>
        </p:nvSpPr>
        <p:spPr>
          <a:xfrm>
            <a:off x="606107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46723546"/>
      </p:ext>
    </p:extLst>
  </p:cSld>
  <p:clrMapOvr>
    <a:masterClrMapping/>
  </p:clrMapOvr>
</p:sldLayout>
</file>

<file path=ppt/slideLayouts/slideLayout2022.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sp>
        <p:nvSpPr>
          <p:cNvPr id="2" name="Title Placeholder 6"/>
          <p:cNvSpPr txBox="1">
            <a:spLocks/>
          </p:cNvSpPr>
          <p:nvPr userDrawn="1"/>
        </p:nvSpPr>
        <p:spPr bwMode="auto">
          <a:xfrm>
            <a:off x="323850" y="260350"/>
            <a:ext cx="3341688" cy="431800"/>
          </a:xfrm>
          <a:prstGeom prst="rect">
            <a:avLst/>
          </a:prstGeom>
          <a:solidFill>
            <a:schemeClr val="accent1"/>
          </a:solidFill>
          <a:ln>
            <a:noFill/>
          </a:ln>
          <a:extLst/>
        </p:spPr>
        <p:txBody>
          <a:bodyPr lIns="0" rIns="0" anchor="ctr"/>
          <a:lstStyle>
            <a:lvl1pPr marL="144000"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a:lstStyle>
          <a:p>
            <a:pPr>
              <a:defRPr/>
            </a:pPr>
            <a:r>
              <a:rPr lang="en-US" dirty="0" smtClean="0">
                <a:solidFill>
                  <a:prstClr val="white"/>
                </a:solidFill>
              </a:rPr>
              <a:t>Every Day at Mintel</a:t>
            </a:r>
            <a:endParaRPr lang="en-GB" dirty="0" smtClean="0">
              <a:solidFill>
                <a:prstClr val="white"/>
              </a:solidFill>
            </a:endParaRPr>
          </a:p>
        </p:txBody>
      </p:sp>
      <p:pic>
        <p:nvPicPr>
          <p:cNvPr id="3"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3700" y="1216025"/>
            <a:ext cx="8255000" cy="4897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82427009"/>
      </p:ext>
    </p:extLst>
  </p:cSld>
  <p:clrMapOvr>
    <a:masterClrMapping/>
  </p:clrMapOvr>
</p:sldLayout>
</file>

<file path=ppt/slideLayouts/slideLayout2023.xml><?xml version="1.0" encoding="utf-8"?>
<p:sldLayout xmlns:a="http://schemas.openxmlformats.org/drawingml/2006/main" xmlns:r="http://schemas.openxmlformats.org/officeDocument/2006/relationships" xmlns:p="http://schemas.openxmlformats.org/presentationml/2006/main" preserve="1" userDrawn="1">
  <p:cSld name="Title-white">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prstClr val="black"/>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black"/>
                </a:solidFill>
                <a:latin typeface="Adobe Caslon Pro" pitchFamily="18" charset="0"/>
              </a:rPr>
              <a:t>.................................................................................................................................................</a:t>
            </a:r>
            <a:endParaRPr lang="en-GB">
              <a:solidFill>
                <a:prstClr val="black"/>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black">
                    <a:lumMod val="65000"/>
                    <a:lumOff val="35000"/>
                  </a:prstClr>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63849"/>
            <a:ext cx="8278564" cy="392782"/>
          </a:xfrm>
          <a:prstGeom prst="rect">
            <a:avLst/>
          </a:prstGeom>
        </p:spPr>
        <p:txBody>
          <a:bodyPr>
            <a:normAutofit/>
          </a:bodyPr>
          <a:lstStyle>
            <a:lvl1pPr marL="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tx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2109581576"/>
      </p:ext>
    </p:extLst>
  </p:cSld>
  <p:clrMapOvr>
    <a:masterClrMapping/>
  </p:clrMapOvr>
</p:sldLayout>
</file>

<file path=ppt/slideLayouts/slideLayout2024.xml><?xml version="1.0" encoding="utf-8"?>
<p:sldLayout xmlns:a="http://schemas.openxmlformats.org/drawingml/2006/main" xmlns:r="http://schemas.openxmlformats.org/officeDocument/2006/relationships" xmlns:p="http://schemas.openxmlformats.org/presentationml/2006/main" preserve="1" userDrawn="1">
  <p:cSld name="Title-purple">
    <p:bg>
      <p:bgPr>
        <a:solidFill>
          <a:schemeClr val="accent1"/>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TextBox 8"/>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6"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3" name="Subtitle 2"/>
          <p:cNvSpPr>
            <a:spLocks noGrp="1"/>
          </p:cNvSpPr>
          <p:nvPr>
            <p:ph type="subTitle" idx="1"/>
          </p:nvPr>
        </p:nvSpPr>
        <p:spPr>
          <a:xfrm>
            <a:off x="306636" y="3738449"/>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4263837365"/>
      </p:ext>
    </p:extLst>
  </p:cSld>
  <p:clrMapOvr>
    <a:masterClrMapping/>
  </p:clrMapOvr>
</p:sldLayout>
</file>

<file path=ppt/slideLayouts/slideLayout2025.xml><?xml version="1.0" encoding="utf-8"?>
<p:sldLayout xmlns:a="http://schemas.openxmlformats.org/drawingml/2006/main" xmlns:r="http://schemas.openxmlformats.org/officeDocument/2006/relationships" xmlns:p="http://schemas.openxmlformats.org/presentationml/2006/main" preserve="1" userDrawn="1">
  <p:cSld name="Title-blue">
    <p:bg>
      <p:bgPr>
        <a:solidFill>
          <a:schemeClr val="accent3"/>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1957"/>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3384038766"/>
      </p:ext>
    </p:extLst>
  </p:cSld>
  <p:clrMapOvr>
    <a:masterClrMapping/>
  </p:clrMapOvr>
</p:sldLayout>
</file>

<file path=ppt/slideLayouts/slideLayout2026.xml><?xml version="1.0" encoding="utf-8"?>
<p:sldLayout xmlns:a="http://schemas.openxmlformats.org/drawingml/2006/main" xmlns:r="http://schemas.openxmlformats.org/officeDocument/2006/relationships" xmlns:p="http://schemas.openxmlformats.org/presentationml/2006/main" preserve="1" userDrawn="1">
  <p:cSld name="Title-green">
    <p:bg>
      <p:bgPr>
        <a:solidFill>
          <a:schemeClr val="accent2"/>
        </a:solidFill>
        <a:effectLst/>
      </p:bgPr>
    </p:bg>
    <p:spTree>
      <p:nvGrpSpPr>
        <p:cNvPr id="1" name=""/>
        <p:cNvGrpSpPr/>
        <p:nvPr/>
      </p:nvGrpSpPr>
      <p:grpSpPr>
        <a:xfrm>
          <a:off x="0" y="0"/>
          <a:ext cx="0" cy="0"/>
          <a:chOff x="0" y="0"/>
          <a:chExt cx="0" cy="0"/>
        </a:xfrm>
      </p:grpSpPr>
      <p:sp>
        <p:nvSpPr>
          <p:cNvPr id="4" name="Rectangle 3"/>
          <p:cNvSpPr/>
          <p:nvPr userDrawn="1"/>
        </p:nvSpPr>
        <p:spPr>
          <a:xfrm>
            <a:off x="165100" y="6159500"/>
            <a:ext cx="88646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err="1">
              <a:solidFill>
                <a:srgbClr val="7054A3"/>
              </a:solidFill>
            </a:endParaRPr>
          </a:p>
        </p:txBody>
      </p:sp>
      <p:sp>
        <p:nvSpPr>
          <p:cNvPr id="5" name="Subtitle 2"/>
          <p:cNvSpPr txBox="1">
            <a:spLocks/>
          </p:cNvSpPr>
          <p:nvPr/>
        </p:nvSpPr>
        <p:spPr>
          <a:xfrm>
            <a:off x="2452688" y="6407150"/>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r">
              <a:defRPr/>
            </a:pPr>
            <a:r>
              <a:rPr lang="en-US" sz="800" dirty="0" smtClean="0">
                <a:solidFill>
                  <a:prstClr val="white"/>
                </a:solidFill>
                <a:ea typeface="Verdana" pitchFamily="34" charset="0"/>
                <a:cs typeface="Verdana" pitchFamily="34" charset="0"/>
              </a:rPr>
              <a:t>© 2013 Mintel Group Ltd. All Rights Reserved. Confidential to Mintel.</a:t>
            </a:r>
          </a:p>
        </p:txBody>
      </p:sp>
      <p:sp>
        <p:nvSpPr>
          <p:cNvPr id="6" name="TextBox 9"/>
          <p:cNvSpPr txBox="1">
            <a:spLocks noChangeArrowheads="1"/>
          </p:cNvSpPr>
          <p:nvPr userDrawn="1"/>
        </p:nvSpPr>
        <p:spPr bwMode="auto">
          <a:xfrm>
            <a:off x="169863" y="33877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Verdana" pitchFamily="34" charset="0"/>
                <a:cs typeface="Arial" charset="0"/>
              </a:defRPr>
            </a:lvl1pPr>
            <a:lvl2pPr marL="742950" indent="-285750" eaLnBrk="0" hangingPunct="0">
              <a:defRPr>
                <a:solidFill>
                  <a:schemeClr val="tx1"/>
                </a:solidFill>
                <a:latin typeface="Verdana" pitchFamily="34" charset="0"/>
                <a:cs typeface="Arial" charset="0"/>
              </a:defRPr>
            </a:lvl2pPr>
            <a:lvl3pPr marL="1143000" indent="-228600" eaLnBrk="0" hangingPunct="0">
              <a:defRPr>
                <a:solidFill>
                  <a:schemeClr val="tx1"/>
                </a:solidFill>
                <a:latin typeface="Verdana" pitchFamily="34" charset="0"/>
                <a:cs typeface="Arial" charset="0"/>
              </a:defRPr>
            </a:lvl3pPr>
            <a:lvl4pPr marL="1600200" indent="-228600" eaLnBrk="0" hangingPunct="0">
              <a:defRPr>
                <a:solidFill>
                  <a:schemeClr val="tx1"/>
                </a:solidFill>
                <a:latin typeface="Verdana" pitchFamily="34" charset="0"/>
                <a:cs typeface="Arial" charset="0"/>
              </a:defRPr>
            </a:lvl4pPr>
            <a:lvl5pPr marL="2057400" indent="-228600" eaLnBrk="0" hangingPunct="0">
              <a:defRPr>
                <a:solidFill>
                  <a:schemeClr val="tx1"/>
                </a:solidFill>
                <a:latin typeface="Verdana" pitchFamily="34" charset="0"/>
                <a:cs typeface="Arial" charset="0"/>
              </a:defRPr>
            </a:lvl5pPr>
            <a:lvl6pPr marL="2514600" indent="-228600" eaLnBrk="0" fontAlgn="base" hangingPunct="0">
              <a:spcBef>
                <a:spcPct val="0"/>
              </a:spcBef>
              <a:spcAft>
                <a:spcPct val="0"/>
              </a:spcAft>
              <a:defRPr>
                <a:solidFill>
                  <a:schemeClr val="tx1"/>
                </a:solidFill>
                <a:latin typeface="Verdana" pitchFamily="34" charset="0"/>
                <a:cs typeface="Arial" charset="0"/>
              </a:defRPr>
            </a:lvl6pPr>
            <a:lvl7pPr marL="2971800" indent="-228600" eaLnBrk="0" fontAlgn="base" hangingPunct="0">
              <a:spcBef>
                <a:spcPct val="0"/>
              </a:spcBef>
              <a:spcAft>
                <a:spcPct val="0"/>
              </a:spcAft>
              <a:defRPr>
                <a:solidFill>
                  <a:schemeClr val="tx1"/>
                </a:solidFill>
                <a:latin typeface="Verdana" pitchFamily="34" charset="0"/>
                <a:cs typeface="Arial" charset="0"/>
              </a:defRPr>
            </a:lvl7pPr>
            <a:lvl8pPr marL="3429000" indent="-228600" eaLnBrk="0" fontAlgn="base" hangingPunct="0">
              <a:spcBef>
                <a:spcPct val="0"/>
              </a:spcBef>
              <a:spcAft>
                <a:spcPct val="0"/>
              </a:spcAft>
              <a:defRPr>
                <a:solidFill>
                  <a:schemeClr val="tx1"/>
                </a:solidFill>
                <a:latin typeface="Verdana" pitchFamily="34" charset="0"/>
                <a:cs typeface="Arial" charset="0"/>
              </a:defRPr>
            </a:lvl8pPr>
            <a:lvl9pPr marL="3886200" indent="-228600" eaLnBrk="0" fontAlgn="base" hangingPunct="0">
              <a:spcBef>
                <a:spcPct val="0"/>
              </a:spcBef>
              <a:spcAft>
                <a:spcPct val="0"/>
              </a:spcAft>
              <a:defRPr>
                <a:solidFill>
                  <a:schemeClr val="tx1"/>
                </a:solidFill>
                <a:latin typeface="Verdana" pitchFamily="34" charset="0"/>
                <a:cs typeface="Arial" charset="0"/>
              </a:defRPr>
            </a:lvl9pPr>
          </a:lstStyle>
          <a:p>
            <a:pPr eaLnBrk="1" fontAlgn="base" hangingPunct="1">
              <a:spcBef>
                <a:spcPct val="0"/>
              </a:spcBef>
              <a:spcAft>
                <a:spcPct val="0"/>
              </a:spcAft>
            </a:pPr>
            <a:r>
              <a:rPr lang="en-US">
                <a:solidFill>
                  <a:prstClr val="white"/>
                </a:solidFill>
                <a:latin typeface="Adobe Caslon Pro" pitchFamily="18" charset="0"/>
              </a:rPr>
              <a:t>.................................................................................................................................................</a:t>
            </a:r>
            <a:endParaRPr lang="en-GB">
              <a:solidFill>
                <a:prstClr val="white"/>
              </a:solidFill>
              <a:latin typeface="Adobe Caslon Pro" pitchFamily="18" charset="0"/>
            </a:endParaRPr>
          </a:p>
        </p:txBody>
      </p:sp>
      <p:sp>
        <p:nvSpPr>
          <p:cNvPr id="3" name="Subtitle 2"/>
          <p:cNvSpPr>
            <a:spLocks noGrp="1"/>
          </p:cNvSpPr>
          <p:nvPr>
            <p:ph type="subTitle" idx="1"/>
          </p:nvPr>
        </p:nvSpPr>
        <p:spPr>
          <a:xfrm>
            <a:off x="306636" y="3744588"/>
            <a:ext cx="8278564" cy="392782"/>
          </a:xfrm>
          <a:prstGeom prst="rect">
            <a:avLst/>
          </a:prstGeom>
        </p:spPr>
        <p:txBody>
          <a:bodyPr>
            <a:normAutofit/>
          </a:bodyPr>
          <a:lstStyle>
            <a:lvl1pPr marL="0" indent="0" algn="l">
              <a:buNone/>
              <a:defRPr sz="1600">
                <a:solidFill>
                  <a:schemeClr val="bg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GB" dirty="0"/>
          </a:p>
        </p:txBody>
      </p:sp>
      <p:sp>
        <p:nvSpPr>
          <p:cNvPr id="7" name="Text Placeholder 6"/>
          <p:cNvSpPr>
            <a:spLocks noGrp="1"/>
          </p:cNvSpPr>
          <p:nvPr>
            <p:ph type="body" sz="quarter" idx="10"/>
          </p:nvPr>
        </p:nvSpPr>
        <p:spPr>
          <a:xfrm>
            <a:off x="299908" y="2956617"/>
            <a:ext cx="8148637" cy="570116"/>
          </a:xfrm>
          <a:prstGeom prst="rect">
            <a:avLst/>
          </a:prstGeom>
        </p:spPr>
        <p:txBody>
          <a:bodyPr/>
          <a:lstStyle>
            <a:lvl1pPr marL="0" indent="0">
              <a:buNone/>
              <a:defRPr sz="3200" b="1" spc="-150">
                <a:solidFill>
                  <a:schemeClr val="bg1"/>
                </a:solidFill>
                <a:latin typeface="+mj-lt"/>
              </a:defRPr>
            </a:lvl1pPr>
          </a:lstStyle>
          <a:p>
            <a:pPr lvl="0"/>
            <a:r>
              <a:rPr lang="en-US" smtClean="0"/>
              <a:t>Click to edit Master text styles</a:t>
            </a:r>
          </a:p>
        </p:txBody>
      </p:sp>
    </p:spTree>
    <p:extLst>
      <p:ext uri="{BB962C8B-B14F-4D97-AF65-F5344CB8AC3E}">
        <p14:creationId xmlns:p14="http://schemas.microsoft.com/office/powerpoint/2010/main" val="4200987296"/>
      </p:ext>
    </p:extLst>
  </p:cSld>
  <p:clrMapOvr>
    <a:masterClrMapping/>
  </p:clrMapOvr>
</p:sldLayout>
</file>

<file path=ppt/slideLayouts/slideLayout2027.xml><?xml version="1.0" encoding="utf-8"?>
<p:sldLayout xmlns:a="http://schemas.openxmlformats.org/drawingml/2006/main" xmlns:r="http://schemas.openxmlformats.org/officeDocument/2006/relationships" xmlns:p="http://schemas.openxmlformats.org/presentationml/2006/main" preserve="1" userDrawn="1">
  <p:cSld name="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285374197"/>
      </p:ext>
    </p:extLst>
  </p:cSld>
  <p:clrMapOvr>
    <a:masterClrMapping/>
  </p:clrMapOvr>
</p:sldLayout>
</file>

<file path=ppt/slideLayouts/slideLayout2028.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608742322"/>
      </p:ext>
    </p:extLst>
  </p:cSld>
  <p:clrMapOvr>
    <a:masterClrMapping/>
  </p:clrMapOvr>
</p:sldLayout>
</file>

<file path=ppt/slideLayouts/slideLayout2029.xml><?xml version="1.0" encoding="utf-8"?>
<p:sldLayout xmlns:a="http://schemas.openxmlformats.org/drawingml/2006/main" xmlns:r="http://schemas.openxmlformats.org/officeDocument/2006/relationships" xmlns:p="http://schemas.openxmlformats.org/presentationml/2006/main" preserve="1" userDrawn="1">
  <p:cSld name="2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015386725"/>
      </p:ext>
    </p:extLst>
  </p:cSld>
  <p:clrMapOvr>
    <a:masterClrMapping/>
  </p:clrMapOvr>
</p:sldLayout>
</file>

<file path=ppt/slideLayouts/slideLayout2030.xml><?xml version="1.0" encoding="utf-8"?>
<p:sldLayout xmlns:a="http://schemas.openxmlformats.org/drawingml/2006/main" xmlns:r="http://schemas.openxmlformats.org/officeDocument/2006/relationships" xmlns:p="http://schemas.openxmlformats.org/presentationml/2006/main" preserve="1" userDrawn="1">
  <p:cSld name="3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6419056" cy="346075"/>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57498626"/>
      </p:ext>
    </p:extLst>
  </p:cSld>
  <p:clrMapOvr>
    <a:masterClrMapping/>
  </p:clrMapOvr>
</p:sldLayout>
</file>

<file path=ppt/slideLayouts/slideLayout2031.xml><?xml version="1.0" encoding="utf-8"?>
<p:sldLayout xmlns:a="http://schemas.openxmlformats.org/drawingml/2006/main" xmlns:r="http://schemas.openxmlformats.org/officeDocument/2006/relationships" xmlns:p="http://schemas.openxmlformats.org/presentationml/2006/main" preserve="1" userDrawn="1">
  <p:cSld name="4_Section header with text">
    <p:spTree>
      <p:nvGrpSpPr>
        <p:cNvPr id="1" name=""/>
        <p:cNvGrpSpPr/>
        <p:nvPr/>
      </p:nvGrpSpPr>
      <p:grpSpPr>
        <a:xfrm>
          <a:off x="0" y="0"/>
          <a:ext cx="0" cy="0"/>
          <a:chOff x="0" y="0"/>
          <a:chExt cx="0" cy="0"/>
        </a:xfrm>
      </p:grpSpPr>
      <p:sp>
        <p:nvSpPr>
          <p:cNvPr id="21" name="Content Placeholder 20"/>
          <p:cNvSpPr>
            <a:spLocks noGrp="1"/>
          </p:cNvSpPr>
          <p:nvPr>
            <p:ph sz="quarter" idx="13"/>
          </p:nvPr>
        </p:nvSpPr>
        <p:spPr>
          <a:xfrm>
            <a:off x="323528" y="2708920"/>
            <a:ext cx="8424936" cy="345638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204864"/>
            <a:ext cx="5112568" cy="346075"/>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896205861"/>
      </p:ext>
    </p:extLst>
  </p:cSld>
  <p:clrMapOvr>
    <a:masterClrMapping/>
  </p:clrMapOvr>
</p:sldLayout>
</file>

<file path=ppt/slideLayouts/slideLayout2032.xml><?xml version="1.0" encoding="utf-8"?>
<p:sldLayout xmlns:a="http://schemas.openxmlformats.org/drawingml/2006/main" xmlns:r="http://schemas.openxmlformats.org/officeDocument/2006/relationships" xmlns:p="http://schemas.openxmlformats.org/presentationml/2006/main" preserve="1" userDrawn="1">
  <p:cSld name="1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563852928"/>
      </p:ext>
    </p:extLst>
  </p:cSld>
  <p:clrMapOvr>
    <a:masterClrMapping/>
  </p:clrMapOvr>
</p:sldLayout>
</file>

<file path=ppt/slideLayouts/slideLayout2033.xml><?xml version="1.0" encoding="utf-8"?>
<p:sldLayout xmlns:a="http://schemas.openxmlformats.org/drawingml/2006/main" xmlns:r="http://schemas.openxmlformats.org/officeDocument/2006/relationships" xmlns:p="http://schemas.openxmlformats.org/presentationml/2006/main" preserve="1" userDrawn="1">
  <p:cSld name="1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9"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47554250"/>
      </p:ext>
    </p:extLst>
  </p:cSld>
  <p:clrMapOvr>
    <a:masterClrMapping/>
  </p:clrMapOvr>
</p:sldLayout>
</file>

<file path=ppt/slideLayouts/slideLayout2034.xml><?xml version="1.0" encoding="utf-8"?>
<p:sldLayout xmlns:a="http://schemas.openxmlformats.org/drawingml/2006/main" xmlns:r="http://schemas.openxmlformats.org/officeDocument/2006/relationships" xmlns:p="http://schemas.openxmlformats.org/presentationml/2006/main" preserve="1"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29143478"/>
      </p:ext>
    </p:extLst>
  </p:cSld>
  <p:clrMapOvr>
    <a:masterClrMapping/>
  </p:clrMapOvr>
</p:sldLayout>
</file>

<file path=ppt/slideLayouts/slideLayout2035.xml><?xml version="1.0" encoding="utf-8"?>
<p:sldLayout xmlns:a="http://schemas.openxmlformats.org/drawingml/2006/main" xmlns:r="http://schemas.openxmlformats.org/officeDocument/2006/relationships" xmlns:p="http://schemas.openxmlformats.org/presentationml/2006/main" preserve="1" userDrawn="1">
  <p:cSld name="4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28833855"/>
      </p:ext>
    </p:extLst>
  </p:cSld>
  <p:clrMapOvr>
    <a:masterClrMapping/>
  </p:clrMapOvr>
</p:sldLayout>
</file>

<file path=ppt/slideLayouts/slideLayout2036.xml><?xml version="1.0" encoding="utf-8"?>
<p:sldLayout xmlns:a="http://schemas.openxmlformats.org/drawingml/2006/main" xmlns:r="http://schemas.openxmlformats.org/officeDocument/2006/relationships" xmlns:p="http://schemas.openxmlformats.org/presentationml/2006/main" preserve="1" userDrawn="1">
  <p:cSld name="5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06965320"/>
      </p:ext>
    </p:extLst>
  </p:cSld>
  <p:clrMapOvr>
    <a:masterClrMapping/>
  </p:clrMapOvr>
</p:sldLayout>
</file>

<file path=ppt/slideLayouts/slideLayout2037.xml><?xml version="1.0" encoding="utf-8"?>
<p:sldLayout xmlns:a="http://schemas.openxmlformats.org/drawingml/2006/main" xmlns:r="http://schemas.openxmlformats.org/officeDocument/2006/relationships" xmlns:p="http://schemas.openxmlformats.org/presentationml/2006/main" preserve="1" userDrawn="1">
  <p:cSld name="9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6"/>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38312157"/>
      </p:ext>
    </p:extLst>
  </p:cSld>
  <p:clrMapOvr>
    <a:masterClrMapping/>
  </p:clrMapOvr>
</p:sldLayout>
</file>

<file path=ppt/slideLayouts/slideLayout2038.xml><?xml version="1.0" encoding="utf-8"?>
<p:sldLayout xmlns:a="http://schemas.openxmlformats.org/drawingml/2006/main" xmlns:r="http://schemas.openxmlformats.org/officeDocument/2006/relationships" xmlns:p="http://schemas.openxmlformats.org/presentationml/2006/main" preserve="1" userDrawn="1">
  <p:cSld name="10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73923216"/>
      </p:ext>
    </p:extLst>
  </p:cSld>
  <p:clrMapOvr>
    <a:masterClrMapping/>
  </p:clrMapOvr>
</p:sldLayout>
</file>

<file path=ppt/slideLayouts/slideLayout2039.xml><?xml version="1.0" encoding="utf-8"?>
<p:sldLayout xmlns:a="http://schemas.openxmlformats.org/drawingml/2006/main" xmlns:r="http://schemas.openxmlformats.org/officeDocument/2006/relationships" xmlns:p="http://schemas.openxmlformats.org/presentationml/2006/main" preserve="1"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082076725"/>
      </p:ext>
    </p:extLst>
  </p:cSld>
  <p:clrMapOvr>
    <a:masterClrMapping/>
  </p:clrMapOvr>
</p:sldLayout>
</file>

<file path=ppt/slideLayouts/slideLayout2040.xml><?xml version="1.0" encoding="utf-8"?>
<p:sldLayout xmlns:a="http://schemas.openxmlformats.org/drawingml/2006/main" xmlns:r="http://schemas.openxmlformats.org/officeDocument/2006/relationships" xmlns:p="http://schemas.openxmlformats.org/presentationml/2006/main" preserve="1" userDrawn="1">
  <p:cSld name="12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3"/>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43668876"/>
      </p:ext>
    </p:extLst>
  </p:cSld>
  <p:clrMapOvr>
    <a:masterClrMapping/>
  </p:clrMapOvr>
</p:sldLayout>
</file>

<file path=ppt/slideLayouts/slideLayout2041.xml><?xml version="1.0" encoding="utf-8"?>
<p:sldLayout xmlns:a="http://schemas.openxmlformats.org/drawingml/2006/main" xmlns:r="http://schemas.openxmlformats.org/officeDocument/2006/relationships" xmlns:p="http://schemas.openxmlformats.org/presentationml/2006/main" preserve="1" userDrawn="1">
  <p:cSld name="15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4"/>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600077232"/>
      </p:ext>
    </p:extLst>
  </p:cSld>
  <p:clrMapOvr>
    <a:masterClrMapping/>
  </p:clrMapOvr>
</p:sldLayout>
</file>

<file path=ppt/slideLayouts/slideLayout2042.xml><?xml version="1.0" encoding="utf-8"?>
<p:sldLayout xmlns:a="http://schemas.openxmlformats.org/drawingml/2006/main" xmlns:r="http://schemas.openxmlformats.org/officeDocument/2006/relationships" xmlns:p="http://schemas.openxmlformats.org/presentationml/2006/main" preserve="1" userDrawn="1">
  <p:cSld name="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574528848"/>
      </p:ext>
    </p:extLst>
  </p:cSld>
  <p:clrMapOvr>
    <a:masterClrMapping/>
  </p:clrMapOvr>
</p:sldLayout>
</file>

<file path=ppt/slideLayouts/slideLayout2043.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sp>
        <p:nvSpPr>
          <p:cNvPr id="11" name="Text Placeholder 7"/>
          <p:cNvSpPr>
            <a:spLocks noGrp="1"/>
          </p:cNvSpPr>
          <p:nvPr>
            <p:ph idx="1"/>
          </p:nvPr>
        </p:nvSpPr>
        <p:spPr bwMode="auto">
          <a:xfrm>
            <a:off x="32352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644008" y="1124744"/>
            <a:ext cx="4104456" cy="38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3" name="Text Placeholder 7"/>
          <p:cNvSpPr>
            <a:spLocks noGrp="1"/>
          </p:cNvSpPr>
          <p:nvPr>
            <p:ph idx="40"/>
          </p:nvPr>
        </p:nvSpPr>
        <p:spPr bwMode="auto">
          <a:xfrm>
            <a:off x="323528" y="1566938"/>
            <a:ext cx="411974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644008" y="1566938"/>
            <a:ext cx="4104456" cy="4670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145626968"/>
      </p:ext>
    </p:extLst>
  </p:cSld>
  <p:clrMapOvr>
    <a:masterClrMapping/>
  </p:clrMapOvr>
</p:sldLayout>
</file>

<file path=ppt/slideLayouts/slideLayout2044.xml><?xml version="1.0" encoding="utf-8"?>
<p:sldLayout xmlns:a="http://schemas.openxmlformats.org/drawingml/2006/main" xmlns:r="http://schemas.openxmlformats.org/officeDocument/2006/relationships" xmlns:p="http://schemas.openxmlformats.org/presentationml/2006/main" preserve="1" userDrawn="1">
  <p:cSld name="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35112629"/>
      </p:ext>
    </p:extLst>
  </p:cSld>
  <p:clrMapOvr>
    <a:masterClrMapping/>
  </p:clrMapOvr>
</p:sldLayout>
</file>

<file path=ppt/slideLayouts/slideLayout2045.xml><?xml version="1.0" encoding="utf-8"?>
<p:sldLayout xmlns:a="http://schemas.openxmlformats.org/drawingml/2006/main" xmlns:r="http://schemas.openxmlformats.org/officeDocument/2006/relationships" xmlns:p="http://schemas.openxmlformats.org/presentationml/2006/main" preserve="1" userDrawn="1">
  <p:cSld name="1_2 pull-out (purple)">
    <p:spTree>
      <p:nvGrpSpPr>
        <p:cNvPr id="1" name=""/>
        <p:cNvGrpSpPr/>
        <p:nvPr/>
      </p:nvGrpSpPr>
      <p:grpSpPr>
        <a:xfrm>
          <a:off x="0" y="0"/>
          <a:ext cx="0" cy="0"/>
          <a:chOff x="0" y="0"/>
          <a:chExt cx="0" cy="0"/>
        </a:xfrm>
      </p:grpSpPr>
      <p:sp>
        <p:nvSpPr>
          <p:cNvPr id="7" name="Rectangle 6"/>
          <p:cNvSpPr/>
          <p:nvPr/>
        </p:nvSpPr>
        <p:spPr>
          <a:xfrm>
            <a:off x="323850" y="1517505"/>
            <a:ext cx="1943100" cy="2092614"/>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968605"/>
            <a:ext cx="1943100" cy="2092614"/>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39139717"/>
      </p:ext>
    </p:extLst>
  </p:cSld>
  <p:clrMapOvr>
    <a:masterClrMapping/>
  </p:clrMapOvr>
</p:sldLayout>
</file>

<file path=ppt/slideLayouts/slideLayout2046.xml><?xml version="1.0" encoding="utf-8"?>
<p:sldLayout xmlns:a="http://schemas.openxmlformats.org/drawingml/2006/main" xmlns:r="http://schemas.openxmlformats.org/officeDocument/2006/relationships" xmlns:p="http://schemas.openxmlformats.org/presentationml/2006/main" preserve="1" userDrawn="1">
  <p:cSld name="2_2 pull-out (purple)">
    <p:spTree>
      <p:nvGrpSpPr>
        <p:cNvPr id="1" name=""/>
        <p:cNvGrpSpPr/>
        <p:nvPr/>
      </p:nvGrpSpPr>
      <p:grpSpPr>
        <a:xfrm>
          <a:off x="0" y="0"/>
          <a:ext cx="0" cy="0"/>
          <a:chOff x="0" y="0"/>
          <a:chExt cx="0" cy="0"/>
        </a:xfrm>
      </p:grpSpPr>
      <p:sp>
        <p:nvSpPr>
          <p:cNvPr id="7" name="Rectangle 6"/>
          <p:cNvSpPr/>
          <p:nvPr/>
        </p:nvSpPr>
        <p:spPr>
          <a:xfrm>
            <a:off x="323850" y="1412875"/>
            <a:ext cx="1943100" cy="16557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175000"/>
            <a:ext cx="1943100" cy="29908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1512639"/>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284985"/>
            <a:ext cx="1795386" cy="2789802"/>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205995094"/>
      </p:ext>
    </p:extLst>
  </p:cSld>
  <p:clrMapOvr>
    <a:masterClrMapping/>
  </p:clrMapOvr>
</p:sldLayout>
</file>

<file path=ppt/slideLayouts/slideLayout2047.xml><?xml version="1.0" encoding="utf-8"?>
<p:sldLayout xmlns:a="http://schemas.openxmlformats.org/drawingml/2006/main" xmlns:r="http://schemas.openxmlformats.org/officeDocument/2006/relationships" xmlns:p="http://schemas.openxmlformats.org/presentationml/2006/main" preserve="1" userDrawn="1">
  <p:cSld name="3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8725833"/>
      </p:ext>
    </p:extLst>
  </p:cSld>
  <p:clrMapOvr>
    <a:masterClrMapping/>
  </p:clrMapOvr>
</p:sldLayout>
</file>

<file path=ppt/slideLayouts/slideLayout2048.xml><?xml version="1.0" encoding="utf-8"?>
<p:sldLayout xmlns:a="http://schemas.openxmlformats.org/drawingml/2006/main" xmlns:r="http://schemas.openxmlformats.org/officeDocument/2006/relationships" xmlns:p="http://schemas.openxmlformats.org/presentationml/2006/main" preserve="1" userDrawn="1">
  <p:cSld name="4_2 pull-out (purple)">
    <p:spTree>
      <p:nvGrpSpPr>
        <p:cNvPr id="1" name=""/>
        <p:cNvGrpSpPr/>
        <p:nvPr/>
      </p:nvGrpSpPr>
      <p:grpSpPr>
        <a:xfrm>
          <a:off x="0" y="0"/>
          <a:ext cx="0" cy="0"/>
          <a:chOff x="0" y="0"/>
          <a:chExt cx="0" cy="0"/>
        </a:xfrm>
      </p:grpSpPr>
      <p:sp>
        <p:nvSpPr>
          <p:cNvPr id="7" name="Rectangle 6"/>
          <p:cNvSpPr/>
          <p:nvPr/>
        </p:nvSpPr>
        <p:spPr>
          <a:xfrm>
            <a:off x="323850" y="14128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323850" y="3863975"/>
            <a:ext cx="1943100" cy="23018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400128" y="14843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400128" y="3926913"/>
            <a:ext cx="1795386" cy="2147873"/>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41"/>
          </p:nvPr>
        </p:nvSpPr>
        <p:spPr>
          <a:xfrm>
            <a:off x="2411760" y="1412875"/>
            <a:ext cx="6336703"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21117854"/>
      </p:ext>
    </p:extLst>
  </p:cSld>
  <p:clrMapOvr>
    <a:masterClrMapping/>
  </p:clrMapOvr>
</p:sldLayout>
</file>

<file path=ppt/slideLayouts/slideLayout2049.xml><?xml version="1.0" encoding="utf-8"?>
<p:sldLayout xmlns:a="http://schemas.openxmlformats.org/drawingml/2006/main" xmlns:r="http://schemas.openxmlformats.org/officeDocument/2006/relationships" xmlns:p="http://schemas.openxmlformats.org/presentationml/2006/main" preserve="1" userDrawn="1">
  <p:cSld name="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5113877"/>
      </p:ext>
    </p:extLst>
  </p:cSld>
  <p:clrMapOvr>
    <a:masterClrMapping/>
  </p:clrMapOvr>
</p:sldLayout>
</file>

<file path=ppt/slideLayouts/slideLayout2050.xml><?xml version="1.0" encoding="utf-8"?>
<p:sldLayout xmlns:a="http://schemas.openxmlformats.org/drawingml/2006/main" xmlns:r="http://schemas.openxmlformats.org/officeDocument/2006/relationships" xmlns:p="http://schemas.openxmlformats.org/presentationml/2006/main" preserve="1" userDrawn="1">
  <p:cSld name="1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94667439"/>
      </p:ext>
    </p:extLst>
  </p:cSld>
  <p:clrMapOvr>
    <a:masterClrMapping/>
  </p:clrMapOvr>
</p:sldLayout>
</file>

<file path=ppt/slideLayouts/slideLayout2051.xml><?xml version="1.0" encoding="utf-8"?>
<p:sldLayout xmlns:a="http://schemas.openxmlformats.org/drawingml/2006/main" xmlns:r="http://schemas.openxmlformats.org/officeDocument/2006/relationships" xmlns:p="http://schemas.openxmlformats.org/presentationml/2006/main" preserve="1"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25971179"/>
      </p:ext>
    </p:extLst>
  </p:cSld>
  <p:clrMapOvr>
    <a:masterClrMapping/>
  </p:clrMapOvr>
</p:sldLayout>
</file>

<file path=ppt/slideLayouts/slideLayout2052.xml><?xml version="1.0" encoding="utf-8"?>
<p:sldLayout xmlns:a="http://schemas.openxmlformats.org/drawingml/2006/main" xmlns:r="http://schemas.openxmlformats.org/officeDocument/2006/relationships" xmlns:p="http://schemas.openxmlformats.org/presentationml/2006/main" preserve="1" userDrawn="1">
  <p:cSld name="3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877734484"/>
      </p:ext>
    </p:extLst>
  </p:cSld>
  <p:clrMapOvr>
    <a:masterClrMapping/>
  </p:clrMapOvr>
</p:sldLayout>
</file>

<file path=ppt/slideLayouts/slideLayout2053.xml><?xml version="1.0" encoding="utf-8"?>
<p:sldLayout xmlns:a="http://schemas.openxmlformats.org/drawingml/2006/main" xmlns:r="http://schemas.openxmlformats.org/officeDocument/2006/relationships" xmlns:p="http://schemas.openxmlformats.org/presentationml/2006/main" preserve="1" userDrawn="1">
  <p:cSld name="4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40543328"/>
      </p:ext>
    </p:extLst>
  </p:cSld>
  <p:clrMapOvr>
    <a:masterClrMapping/>
  </p:clrMapOvr>
</p:sldLayout>
</file>

<file path=ppt/slideLayouts/slideLayout2054.xml><?xml version="1.0" encoding="utf-8"?>
<p:sldLayout xmlns:a="http://schemas.openxmlformats.org/drawingml/2006/main" xmlns:r="http://schemas.openxmlformats.org/officeDocument/2006/relationships" xmlns:p="http://schemas.openxmlformats.org/presentationml/2006/main" preserve="1" userDrawn="1">
  <p:cSld name="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11173223"/>
      </p:ext>
    </p:extLst>
  </p:cSld>
  <p:clrMapOvr>
    <a:masterClrMapping/>
  </p:clrMapOvr>
</p:sldLayout>
</file>

<file path=ppt/slideLayouts/slideLayout2055.xml><?xml version="1.0" encoding="utf-8"?>
<p:sldLayout xmlns:a="http://schemas.openxmlformats.org/drawingml/2006/main" xmlns:r="http://schemas.openxmlformats.org/officeDocument/2006/relationships" xmlns:p="http://schemas.openxmlformats.org/presentationml/2006/main" preserve="1" userDrawn="1">
  <p:cSld name="1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230843716"/>
      </p:ext>
    </p:extLst>
  </p:cSld>
  <p:clrMapOvr>
    <a:masterClrMapping/>
  </p:clrMapOvr>
</p:sldLayout>
</file>

<file path=ppt/slideLayouts/slideLayout2056.xml><?xml version="1.0" encoding="utf-8"?>
<p:sldLayout xmlns:a="http://schemas.openxmlformats.org/drawingml/2006/main" xmlns:r="http://schemas.openxmlformats.org/officeDocument/2006/relationships" xmlns:p="http://schemas.openxmlformats.org/presentationml/2006/main" preserve="1"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25962917"/>
      </p:ext>
    </p:extLst>
  </p:cSld>
  <p:clrMapOvr>
    <a:masterClrMapping/>
  </p:clrMapOvr>
</p:sldLayout>
</file>

<file path=ppt/slideLayouts/slideLayout2057.xml><?xml version="1.0" encoding="utf-8"?>
<p:sldLayout xmlns:a="http://schemas.openxmlformats.org/drawingml/2006/main" xmlns:r="http://schemas.openxmlformats.org/officeDocument/2006/relationships" xmlns:p="http://schemas.openxmlformats.org/presentationml/2006/main" preserve="1" userDrawn="1">
  <p:cSld name="3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778884709"/>
      </p:ext>
    </p:extLst>
  </p:cSld>
  <p:clrMapOvr>
    <a:masterClrMapping/>
  </p:clrMapOvr>
</p:sldLayout>
</file>

<file path=ppt/slideLayouts/slideLayout2058.xml><?xml version="1.0" encoding="utf-8"?>
<p:sldLayout xmlns:a="http://schemas.openxmlformats.org/drawingml/2006/main" xmlns:r="http://schemas.openxmlformats.org/officeDocument/2006/relationships" xmlns:p="http://schemas.openxmlformats.org/presentationml/2006/main" preserve="1" userDrawn="1">
  <p:cSld name="4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183068001"/>
      </p:ext>
    </p:extLst>
  </p:cSld>
  <p:clrMapOvr>
    <a:masterClrMapping/>
  </p:clrMapOvr>
</p:sldLayout>
</file>

<file path=ppt/slideLayouts/slideLayout2059.xml><?xml version="1.0" encoding="utf-8"?>
<p:sldLayout xmlns:a="http://schemas.openxmlformats.org/drawingml/2006/main" xmlns:r="http://schemas.openxmlformats.org/officeDocument/2006/relationships" xmlns:p="http://schemas.openxmlformats.org/presentationml/2006/main" preserve="1" userDrawn="1">
  <p:cSld name="Bullet Point x 2">
    <p:spTree>
      <p:nvGrpSpPr>
        <p:cNvPr id="1" name=""/>
        <p:cNvGrpSpPr/>
        <p:nvPr/>
      </p:nvGrpSpPr>
      <p:grpSpPr>
        <a:xfrm>
          <a:off x="0" y="0"/>
          <a:ext cx="0" cy="0"/>
          <a:chOff x="0" y="0"/>
          <a:chExt cx="0" cy="0"/>
        </a:xfrm>
      </p:grpSpPr>
      <p:cxnSp>
        <p:nvCxnSpPr>
          <p:cNvPr id="8" name="Straight Connector 7"/>
          <p:cNvCxnSpPr/>
          <p:nvPr/>
        </p:nvCxnSpPr>
        <p:spPr>
          <a:xfrm>
            <a:off x="1154113" y="24590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323850" y="1720850"/>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p:nvSpPr>
        <p:spPr>
          <a:xfrm>
            <a:off x="323850" y="406876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195736" y="1721455"/>
            <a:ext cx="6552728"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195736" y="4078978"/>
            <a:ext cx="6552728"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1"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64145821"/>
      </p:ext>
    </p:extLst>
  </p:cSld>
  <p:clrMapOvr>
    <a:masterClrMapping/>
  </p:clrMapOvr>
</p:sldLayout>
</file>

<file path=ppt/slideLayouts/slideLayout2060.xml><?xml version="1.0" encoding="utf-8"?>
<p:sldLayout xmlns:a="http://schemas.openxmlformats.org/drawingml/2006/main" xmlns:r="http://schemas.openxmlformats.org/officeDocument/2006/relationships" xmlns:p="http://schemas.openxmlformats.org/presentationml/2006/main" preserve="1" userDrawn="1">
  <p:cSld name="1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65448346"/>
      </p:ext>
    </p:extLst>
  </p:cSld>
  <p:clrMapOvr>
    <a:masterClrMapping/>
  </p:clrMapOvr>
</p:sldLayout>
</file>

<file path=ppt/slideLayouts/slideLayout2061.xml><?xml version="1.0" encoding="utf-8"?>
<p:sldLayout xmlns:a="http://schemas.openxmlformats.org/drawingml/2006/main" xmlns:r="http://schemas.openxmlformats.org/officeDocument/2006/relationships" xmlns:p="http://schemas.openxmlformats.org/presentationml/2006/main" preserve="1" userDrawn="1">
  <p:cSld name="2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3"/>
              </a:buClr>
              <a:defRPr/>
            </a:lvl2pPr>
            <a:lvl3pPr>
              <a:buClr>
                <a:schemeClr val="accent3"/>
              </a:buClr>
              <a:defRPr/>
            </a:lvl3pPr>
            <a:lvl4pPr>
              <a:buClr>
                <a:schemeClr val="accent3"/>
              </a:buClr>
              <a:defRPr/>
            </a:lvl4pPr>
            <a:lvl5pPr>
              <a:buClr>
                <a:schemeClr val="accent3"/>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552478239"/>
      </p:ext>
    </p:extLst>
  </p:cSld>
  <p:clrMapOvr>
    <a:masterClrMapping/>
  </p:clrMapOvr>
</p:sldLayout>
</file>

<file path=ppt/slideLayouts/slideLayout2062.xml><?xml version="1.0" encoding="utf-8"?>
<p:sldLayout xmlns:a="http://schemas.openxmlformats.org/drawingml/2006/main" xmlns:r="http://schemas.openxmlformats.org/officeDocument/2006/relationships" xmlns:p="http://schemas.openxmlformats.org/presentationml/2006/main" preserve="1" userDrawn="1">
  <p:cSld name="3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i="0"/>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4"/>
              </a:buClr>
              <a:defRPr/>
            </a:lvl2pPr>
            <a:lvl3pPr>
              <a:buClr>
                <a:schemeClr val="accent4"/>
              </a:buClr>
              <a:defRPr/>
            </a:lvl3pPr>
            <a:lvl4pPr>
              <a:buClr>
                <a:schemeClr val="accent4"/>
              </a:buClr>
              <a:defRPr/>
            </a:lvl4pPr>
            <a:lvl5pPr>
              <a:buClr>
                <a:schemeClr val="accent4"/>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223678794"/>
      </p:ext>
    </p:extLst>
  </p:cSld>
  <p:clrMapOvr>
    <a:masterClrMapping/>
  </p:clrMapOvr>
</p:sldLayout>
</file>

<file path=ppt/slideLayouts/slideLayout2063.xml><?xml version="1.0" encoding="utf-8"?>
<p:sldLayout xmlns:a="http://schemas.openxmlformats.org/drawingml/2006/main" xmlns:r="http://schemas.openxmlformats.org/officeDocument/2006/relationships" xmlns:p="http://schemas.openxmlformats.org/presentationml/2006/main" preserve="1" userDrawn="1">
  <p:cSld name="4_Bullet Point x 2">
    <p:spTree>
      <p:nvGrpSpPr>
        <p:cNvPr id="1" name=""/>
        <p:cNvGrpSpPr/>
        <p:nvPr/>
      </p:nvGrpSpPr>
      <p:grpSpPr>
        <a:xfrm>
          <a:off x="0" y="0"/>
          <a:ext cx="0" cy="0"/>
          <a:chOff x="0" y="0"/>
          <a:chExt cx="0" cy="0"/>
        </a:xfrm>
      </p:grpSpPr>
      <p:cxnSp>
        <p:nvCxnSpPr>
          <p:cNvPr id="8" name="Straight Connector 7"/>
          <p:cNvCxnSpPr/>
          <p:nvPr userDrawn="1"/>
        </p:nvCxnSpPr>
        <p:spPr>
          <a:xfrm>
            <a:off x="1154113" y="245903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9" name="Oval 8"/>
          <p:cNvSpPr/>
          <p:nvPr userDrawn="1"/>
        </p:nvSpPr>
        <p:spPr>
          <a:xfrm>
            <a:off x="323850" y="1720850"/>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0" name="Oval 9"/>
          <p:cNvSpPr/>
          <p:nvPr userDrawn="1"/>
        </p:nvSpPr>
        <p:spPr>
          <a:xfrm>
            <a:off x="323850" y="4068763"/>
            <a:ext cx="1658938" cy="166052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1"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6" name="Content Placeholder 4"/>
          <p:cNvSpPr>
            <a:spLocks noGrp="1"/>
          </p:cNvSpPr>
          <p:nvPr>
            <p:ph sz="quarter" idx="26"/>
          </p:nvPr>
        </p:nvSpPr>
        <p:spPr>
          <a:xfrm>
            <a:off x="2195736" y="1721455"/>
            <a:ext cx="6552728" cy="1660589"/>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27"/>
          </p:nvPr>
        </p:nvSpPr>
        <p:spPr>
          <a:xfrm>
            <a:off x="2195736" y="4078978"/>
            <a:ext cx="6552728" cy="1650156"/>
          </a:xfrm>
        </p:spPr>
        <p:txBody>
          <a:bodyPr/>
          <a:lstStyle>
            <a:lvl1pPr marL="0" indent="0">
              <a:buNone/>
              <a:defRPr/>
            </a:lvl1pPr>
            <a:lvl2pPr>
              <a:buClr>
                <a:schemeClr val="accent6"/>
              </a:buClr>
              <a:defRPr/>
            </a:lvl2pPr>
            <a:lvl3pPr>
              <a:buClr>
                <a:schemeClr val="accent6"/>
              </a:buClr>
              <a:defRPr/>
            </a:lvl3pPr>
            <a:lvl4pPr>
              <a:buClr>
                <a:schemeClr val="accent6"/>
              </a:buClr>
              <a:defRPr/>
            </a:lvl4pPr>
            <a:lvl5pPr>
              <a:buClr>
                <a:schemeClr val="accent6"/>
              </a:buCl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8"/>
          </p:nvPr>
        </p:nvSpPr>
        <p:spPr>
          <a:xfrm>
            <a:off x="323529" y="1721562"/>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9"/>
          </p:nvPr>
        </p:nvSpPr>
        <p:spPr>
          <a:xfrm>
            <a:off x="323528" y="4072774"/>
            <a:ext cx="1659709"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653374229"/>
      </p:ext>
    </p:extLst>
  </p:cSld>
  <p:clrMapOvr>
    <a:masterClrMapping/>
  </p:clrMapOvr>
</p:sldLayout>
</file>

<file path=ppt/slideLayouts/slideLayout2064.xml><?xml version="1.0" encoding="utf-8"?>
<p:sldLayout xmlns:a="http://schemas.openxmlformats.org/drawingml/2006/main" xmlns:r="http://schemas.openxmlformats.org/officeDocument/2006/relationships" xmlns:p="http://schemas.openxmlformats.org/presentationml/2006/main" preserve="1" userDrawn="1">
  <p:cSld name="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71266068"/>
      </p:ext>
    </p:extLst>
  </p:cSld>
  <p:clrMapOvr>
    <a:masterClrMapping/>
  </p:clrMapOvr>
</p:sldLayout>
</file>

<file path=ppt/slideLayouts/slideLayout2065.xml><?xml version="1.0" encoding="utf-8"?>
<p:sldLayout xmlns:a="http://schemas.openxmlformats.org/drawingml/2006/main" xmlns:r="http://schemas.openxmlformats.org/officeDocument/2006/relationships" xmlns:p="http://schemas.openxmlformats.org/presentationml/2006/main" preserve="1" userDrawn="1">
  <p:cSld name="1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1"/>
              </a:buClr>
              <a:defRPr>
                <a:solidFill>
                  <a:schemeClr val="tx1"/>
                </a:solidFill>
              </a:defRPr>
            </a:lvl2pPr>
            <a:lvl3pPr>
              <a:buClr>
                <a:schemeClr val="accent1"/>
              </a:buClr>
              <a:defRPr>
                <a:solidFill>
                  <a:schemeClr val="tx1"/>
                </a:solidFill>
              </a:defRPr>
            </a:lvl3pPr>
            <a:lvl4pPr>
              <a:buClr>
                <a:schemeClr val="accent1"/>
              </a:buClr>
              <a:defRPr>
                <a:solidFill>
                  <a:schemeClr val="tx1"/>
                </a:solidFill>
              </a:defRPr>
            </a:lvl4pPr>
            <a:lvl5pP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799570217"/>
      </p:ext>
    </p:extLst>
  </p:cSld>
  <p:clrMapOvr>
    <a:masterClrMapping/>
  </p:clrMapOvr>
</p:sldLayout>
</file>

<file path=ppt/slideLayouts/slideLayout2066.xml><?xml version="1.0" encoding="utf-8"?>
<p:sldLayout xmlns:a="http://schemas.openxmlformats.org/drawingml/2006/main" xmlns:r="http://schemas.openxmlformats.org/officeDocument/2006/relationships" xmlns:p="http://schemas.openxmlformats.org/presentationml/2006/main" preserve="1" userDrawn="1">
  <p:cSld name="2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3">
                <a:lumMod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3"/>
          </a:xfrm>
          <a:prstGeom prst="ellipse">
            <a:avLst/>
          </a:prstGeom>
          <a:solidFill>
            <a:schemeClr val="accent3"/>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850" y="4646612"/>
            <a:ext cx="1484312" cy="1484313"/>
          </a:xfrm>
          <a:noFill/>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00804602"/>
      </p:ext>
    </p:extLst>
  </p:cSld>
  <p:clrMapOvr>
    <a:masterClrMapping/>
  </p:clrMapOvr>
</p:sldLayout>
</file>

<file path=ppt/slideLayouts/slideLayout2067.xml><?xml version="1.0" encoding="utf-8"?>
<p:sldLayout xmlns:a="http://schemas.openxmlformats.org/drawingml/2006/main" xmlns:r="http://schemas.openxmlformats.org/officeDocument/2006/relationships" xmlns:p="http://schemas.openxmlformats.org/presentationml/2006/main" preserve="1" userDrawn="1">
  <p:cSld name="4_Bullet Point x 3 (blue)">
    <p:spTree>
      <p:nvGrpSpPr>
        <p:cNvPr id="1" name=""/>
        <p:cNvGrpSpPr/>
        <p:nvPr/>
      </p:nvGrpSpPr>
      <p:grpSpPr>
        <a:xfrm>
          <a:off x="0" y="0"/>
          <a:ext cx="0" cy="0"/>
          <a:chOff x="0" y="0"/>
          <a:chExt cx="0" cy="0"/>
        </a:xfrm>
      </p:grpSpPr>
      <p:cxnSp>
        <p:nvCxnSpPr>
          <p:cNvPr id="10" name="Straight Connector 9"/>
          <p:cNvCxnSpPr/>
          <p:nvPr/>
        </p:nvCxnSpPr>
        <p:spPr>
          <a:xfrm>
            <a:off x="1066800" y="1957388"/>
            <a:ext cx="0" cy="3240087"/>
          </a:xfrm>
          <a:prstGeom prst="line">
            <a:avLst/>
          </a:prstGeom>
          <a:ln w="19050">
            <a:solidFill>
              <a:schemeClr val="accent6"/>
            </a:solidFill>
            <a:prstDash val="solid"/>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323850" y="1308100"/>
            <a:ext cx="1484313" cy="14843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12" name="Oval 11"/>
          <p:cNvSpPr/>
          <p:nvPr/>
        </p:nvSpPr>
        <p:spPr>
          <a:xfrm>
            <a:off x="323850" y="4646613"/>
            <a:ext cx="1484313"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Oval 12"/>
          <p:cNvSpPr/>
          <p:nvPr/>
        </p:nvSpPr>
        <p:spPr>
          <a:xfrm>
            <a:off x="325438" y="2973388"/>
            <a:ext cx="1484312" cy="14843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1979712" y="1308741"/>
            <a:ext cx="6697563" cy="1484313"/>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1979712" y="2993763"/>
            <a:ext cx="6697563" cy="1464578"/>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1979712" y="4647254"/>
            <a:ext cx="6697563" cy="1484312"/>
          </a:xfrm>
        </p:spPr>
        <p:txBody>
          <a:bodyPr/>
          <a:lstStyle>
            <a:lvl1pPr marL="0" indent="0">
              <a:buNone/>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323528" y="1308741"/>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323528" y="46475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323528" y="29781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i="0"/>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234519413"/>
      </p:ext>
    </p:extLst>
  </p:cSld>
  <p:clrMapOvr>
    <a:masterClrMapping/>
  </p:clrMapOvr>
</p:sldLayout>
</file>

<file path=ppt/slideLayouts/slideLayout2068.xml><?xml version="1.0" encoding="utf-8"?>
<p:sldLayout xmlns:a="http://schemas.openxmlformats.org/drawingml/2006/main" xmlns:r="http://schemas.openxmlformats.org/officeDocument/2006/relationships" xmlns:p="http://schemas.openxmlformats.org/presentationml/2006/main" preserve="1" userDrawn="1">
  <p:cSld name="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70966125"/>
      </p:ext>
    </p:extLst>
  </p:cSld>
  <p:clrMapOvr>
    <a:masterClrMapping/>
  </p:clrMapOvr>
</p:sldLayout>
</file>

<file path=ppt/slideLayouts/slideLayout2069.xml><?xml version="1.0" encoding="utf-8"?>
<p:sldLayout xmlns:a="http://schemas.openxmlformats.org/drawingml/2006/main" xmlns:r="http://schemas.openxmlformats.org/officeDocument/2006/relationships" xmlns:p="http://schemas.openxmlformats.org/presentationml/2006/main" preserve="1" userDrawn="1">
  <p:cSld name="9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65663" y="1341438"/>
            <a:ext cx="4105275" cy="489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65663" y="5518150"/>
            <a:ext cx="41052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66660" y="5517952"/>
            <a:ext cx="4104183" cy="71468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7964" y="1412776"/>
            <a:ext cx="3956566" cy="403316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15817732"/>
      </p:ext>
    </p:extLst>
  </p:cSld>
  <p:clrMapOvr>
    <a:masterClrMapping/>
  </p:clrMapOvr>
</p:sldLayout>
</file>

<file path=ppt/slideLayouts/slideLayout2070.xml><?xml version="1.0" encoding="utf-8"?>
<p:sldLayout xmlns:a="http://schemas.openxmlformats.org/drawingml/2006/main" xmlns:r="http://schemas.openxmlformats.org/officeDocument/2006/relationships" xmlns:p="http://schemas.openxmlformats.org/presentationml/2006/main" preserve="1" userDrawn="1">
  <p:cSld name="1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8326143"/>
      </p:ext>
    </p:extLst>
  </p:cSld>
  <p:clrMapOvr>
    <a:masterClrMapping/>
  </p:clrMapOvr>
</p:sldLayout>
</file>

<file path=ppt/slideLayouts/slideLayout2071.xml><?xml version="1.0" encoding="utf-8"?>
<p:sldLayout xmlns:a="http://schemas.openxmlformats.org/drawingml/2006/main" xmlns:r="http://schemas.openxmlformats.org/officeDocument/2006/relationships" xmlns:p="http://schemas.openxmlformats.org/presentationml/2006/main" preserve="1" userDrawn="1">
  <p:cSld name="8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5088"/>
            <a:ext cx="4103687" cy="489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180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2330"/>
            <a:ext cx="4104183" cy="714685"/>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07154"/>
            <a:ext cx="3956566" cy="4033165"/>
          </a:xfrm>
        </p:spPr>
        <p:txBody>
          <a:bodyPr/>
          <a:lstStyle>
            <a:lvl1pPr>
              <a:buClr>
                <a:schemeClr val="accent2"/>
              </a:buCl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5248018"/>
      </p:ext>
    </p:extLst>
  </p:cSld>
  <p:clrMapOvr>
    <a:masterClrMapping/>
  </p:clrMapOvr>
</p:sldLayout>
</file>

<file path=ppt/slideLayouts/slideLayout2072.xml><?xml version="1.0" encoding="utf-8"?>
<p:sldLayout xmlns:a="http://schemas.openxmlformats.org/drawingml/2006/main" xmlns:r="http://schemas.openxmlformats.org/officeDocument/2006/relationships" xmlns:p="http://schemas.openxmlformats.org/presentationml/2006/main" preserve="1"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97744573"/>
      </p:ext>
    </p:extLst>
  </p:cSld>
  <p:clrMapOvr>
    <a:masterClrMapping/>
  </p:clrMapOvr>
</p:sldLayout>
</file>

<file path=ppt/slideLayouts/slideLayout2073.xml><?xml version="1.0" encoding="utf-8"?>
<p:sldLayout xmlns:a="http://schemas.openxmlformats.org/drawingml/2006/main" xmlns:r="http://schemas.openxmlformats.org/officeDocument/2006/relationships" xmlns:p="http://schemas.openxmlformats.org/presentationml/2006/main" preserve="1" userDrawn="1">
  <p:cSld name="7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39850"/>
            <a:ext cx="4103687" cy="489267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4008" y="5517617"/>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5312" y="1412441"/>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538476168"/>
      </p:ext>
    </p:extLst>
  </p:cSld>
  <p:clrMapOvr>
    <a:masterClrMapping/>
  </p:clrMapOvr>
</p:sldLayout>
</file>

<file path=ppt/slideLayouts/slideLayout2074.xml><?xml version="1.0" encoding="utf-8"?>
<p:sldLayout xmlns:a="http://schemas.openxmlformats.org/drawingml/2006/main" xmlns:r="http://schemas.openxmlformats.org/officeDocument/2006/relationships" xmlns:p="http://schemas.openxmlformats.org/presentationml/2006/main" preserve="1" userDrawn="1">
  <p:cSld name="3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24670271"/>
      </p:ext>
    </p:extLst>
  </p:cSld>
  <p:clrMapOvr>
    <a:masterClrMapping/>
  </p:clrMapOvr>
</p:sldLayout>
</file>

<file path=ppt/slideLayouts/slideLayout2075.xml><?xml version="1.0" encoding="utf-8"?>
<p:sldLayout xmlns:a="http://schemas.openxmlformats.org/drawingml/2006/main" xmlns:r="http://schemas.openxmlformats.org/officeDocument/2006/relationships" xmlns:p="http://schemas.openxmlformats.org/presentationml/2006/main" preserve="1" userDrawn="1">
  <p:cSld name="6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43438" y="1341438"/>
            <a:ext cx="4103687" cy="489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43438"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43577" y="5517927"/>
            <a:ext cx="4104183" cy="714685"/>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14881" y="1412751"/>
            <a:ext cx="3956566" cy="4033165"/>
          </a:xfrm>
        </p:spPr>
        <p:txBody>
          <a:bodyPr/>
          <a:lstStyle>
            <a:lvl1pPr>
              <a:buClr>
                <a:schemeClr val="accent4"/>
              </a:buClr>
              <a:defRPr>
                <a:solidFill>
                  <a:schemeClr val="tx1"/>
                </a:solidFill>
              </a:defRPr>
            </a:lvl1pPr>
            <a:lvl2pPr>
              <a:buClr>
                <a:schemeClr val="accent4"/>
              </a:buClr>
              <a:defRPr>
                <a:solidFill>
                  <a:schemeClr val="tx1"/>
                </a:solidFill>
              </a:defRPr>
            </a:lvl2pPr>
            <a:lvl3pPr>
              <a:buClr>
                <a:schemeClr val="accent4"/>
              </a:buClr>
              <a:defRPr>
                <a:solidFill>
                  <a:schemeClr val="tx1"/>
                </a:solidFill>
              </a:defRPr>
            </a:lvl3pPr>
            <a:lvl4pPr>
              <a:buClr>
                <a:schemeClr val="accent4"/>
              </a:buClr>
              <a:defRPr>
                <a:solidFill>
                  <a:schemeClr val="tx1"/>
                </a:solidFill>
              </a:defRPr>
            </a:lvl4pPr>
            <a:lvl5pP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490265547"/>
      </p:ext>
    </p:extLst>
  </p:cSld>
  <p:clrMapOvr>
    <a:masterClrMapping/>
  </p:clrMapOvr>
</p:sldLayout>
</file>

<file path=ppt/slideLayouts/slideLayout2076.xml><?xml version="1.0" encoding="utf-8"?>
<p:sldLayout xmlns:a="http://schemas.openxmlformats.org/drawingml/2006/main" xmlns:r="http://schemas.openxmlformats.org/officeDocument/2006/relationships" xmlns:p="http://schemas.openxmlformats.org/presentationml/2006/main" preserve="1" userDrawn="1">
  <p:cSld name="4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1278204"/>
      </p:ext>
    </p:extLst>
  </p:cSld>
  <p:clrMapOvr>
    <a:masterClrMapping/>
  </p:clrMapOvr>
</p:sldLayout>
</file>

<file path=ppt/slideLayouts/slideLayout2077.xml><?xml version="1.0" encoding="utf-8"?>
<p:sldLayout xmlns:a="http://schemas.openxmlformats.org/drawingml/2006/main" xmlns:r="http://schemas.openxmlformats.org/officeDocument/2006/relationships" xmlns:p="http://schemas.openxmlformats.org/presentationml/2006/main" preserve="1" userDrawn="1">
  <p:cSld name="5_1 Product (left) &amp; text">
    <p:spTree>
      <p:nvGrpSpPr>
        <p:cNvPr id="1" name=""/>
        <p:cNvGrpSpPr/>
        <p:nvPr/>
      </p:nvGrpSpPr>
      <p:grpSpPr>
        <a:xfrm>
          <a:off x="0" y="0"/>
          <a:ext cx="0" cy="0"/>
          <a:chOff x="0" y="0"/>
          <a:chExt cx="0" cy="0"/>
        </a:xfrm>
      </p:grpSpPr>
      <p:sp>
        <p:nvSpPr>
          <p:cNvPr id="8" name="Rectangle 7"/>
          <p:cNvSpPr/>
          <p:nvPr/>
        </p:nvSpPr>
        <p:spPr>
          <a:xfrm>
            <a:off x="323850" y="1341438"/>
            <a:ext cx="4103688" cy="4891087"/>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userDrawn="1"/>
        </p:nvSpPr>
        <p:spPr>
          <a:xfrm>
            <a:off x="4659313" y="1339850"/>
            <a:ext cx="4103687" cy="489267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userDrawn="1"/>
        </p:nvSpPr>
        <p:spPr>
          <a:xfrm>
            <a:off x="4659313" y="5518150"/>
            <a:ext cx="4103687"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37"/>
          </p:nvPr>
        </p:nvSpPr>
        <p:spPr>
          <a:xfrm>
            <a:off x="395536" y="1412776"/>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Text Placeholder 2"/>
          <p:cNvSpPr>
            <a:spLocks noGrp="1"/>
          </p:cNvSpPr>
          <p:nvPr>
            <p:ph type="body" idx="38"/>
          </p:nvPr>
        </p:nvSpPr>
        <p:spPr>
          <a:xfrm>
            <a:off x="4659840" y="5517617"/>
            <a:ext cx="4104183" cy="71468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39"/>
          </p:nvPr>
        </p:nvSpPr>
        <p:spPr>
          <a:xfrm>
            <a:off x="4731144" y="1412441"/>
            <a:ext cx="3956566" cy="4033165"/>
          </a:xfrm>
        </p:spPr>
        <p:txBody>
          <a:bodyPr/>
          <a:lstStyle>
            <a:lvl1pPr>
              <a:buClr>
                <a:schemeClr val="accent6"/>
              </a:buClr>
              <a:defRPr>
                <a:solidFill>
                  <a:schemeClr val="tx1"/>
                </a:solidFill>
              </a:defRPr>
            </a:lvl1pPr>
            <a:lvl2pPr>
              <a:buClr>
                <a:schemeClr val="accent6"/>
              </a:buClr>
              <a:defRPr>
                <a:solidFill>
                  <a:schemeClr val="tx1"/>
                </a:solidFill>
              </a:defRPr>
            </a:lvl2pPr>
            <a:lvl3pPr>
              <a:buClr>
                <a:schemeClr val="accent6"/>
              </a:buClr>
              <a:defRPr>
                <a:solidFill>
                  <a:schemeClr val="tx1"/>
                </a:solidFill>
              </a:defRPr>
            </a:lvl3pPr>
            <a:lvl4pPr>
              <a:buClr>
                <a:schemeClr val="accent6"/>
              </a:buClr>
              <a:defRPr>
                <a:solidFill>
                  <a:schemeClr val="tx1"/>
                </a:solidFill>
              </a:defRPr>
            </a:lvl4pPr>
            <a:lvl5pP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9583754"/>
      </p:ext>
    </p:extLst>
  </p:cSld>
  <p:clrMapOvr>
    <a:masterClrMapping/>
  </p:clrMapOvr>
</p:sldLayout>
</file>

<file path=ppt/slideLayouts/slideLayout2078.xml><?xml version="1.0" encoding="utf-8"?>
<p:sldLayout xmlns:a="http://schemas.openxmlformats.org/drawingml/2006/main" xmlns:r="http://schemas.openxmlformats.org/officeDocument/2006/relationships" xmlns:p="http://schemas.openxmlformats.org/presentationml/2006/main" preserve="1" userDrawn="1">
  <p:cSld name="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80426669"/>
      </p:ext>
    </p:extLst>
  </p:cSld>
  <p:clrMapOvr>
    <a:masterClrMapping/>
  </p:clrMapOvr>
</p:sldLayout>
</file>

<file path=ppt/slideLayouts/slideLayout2079.xml><?xml version="1.0" encoding="utf-8"?>
<p:sldLayout xmlns:a="http://schemas.openxmlformats.org/drawingml/2006/main" xmlns:r="http://schemas.openxmlformats.org/officeDocument/2006/relationships" xmlns:p="http://schemas.openxmlformats.org/presentationml/2006/main" preserve="1" userDrawn="1">
  <p:cSld name="1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45074045"/>
      </p:ext>
    </p:extLst>
  </p:cSld>
  <p:clrMapOvr>
    <a:masterClrMapping/>
  </p:clrMapOvr>
</p:sldLayout>
</file>

<file path=ppt/slideLayouts/slideLayout2080.xml><?xml version="1.0" encoding="utf-8"?>
<p:sldLayout xmlns:a="http://schemas.openxmlformats.org/drawingml/2006/main" xmlns:r="http://schemas.openxmlformats.org/officeDocument/2006/relationships" xmlns:p="http://schemas.openxmlformats.org/presentationml/2006/main" preserve="1" userDrawn="1">
  <p:cSld name="2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976513218"/>
      </p:ext>
    </p:extLst>
  </p:cSld>
  <p:clrMapOvr>
    <a:masterClrMapping/>
  </p:clrMapOvr>
</p:sldLayout>
</file>

<file path=ppt/slideLayouts/slideLayout2081.xml><?xml version="1.0" encoding="utf-8"?>
<p:sldLayout xmlns:a="http://schemas.openxmlformats.org/drawingml/2006/main" xmlns:r="http://schemas.openxmlformats.org/officeDocument/2006/relationships" xmlns:p="http://schemas.openxmlformats.org/presentationml/2006/main" preserve="1" userDrawn="1">
  <p:cSld name="3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74053295"/>
      </p:ext>
    </p:extLst>
  </p:cSld>
  <p:clrMapOvr>
    <a:masterClrMapping/>
  </p:clrMapOvr>
</p:sldLayout>
</file>

<file path=ppt/slideLayouts/slideLayout2082.xml><?xml version="1.0" encoding="utf-8"?>
<p:sldLayout xmlns:a="http://schemas.openxmlformats.org/drawingml/2006/main" xmlns:r="http://schemas.openxmlformats.org/officeDocument/2006/relationships" xmlns:p="http://schemas.openxmlformats.org/presentationml/2006/main" preserve="1" userDrawn="1">
  <p:cSld name="4_2 x Product &amp; text">
    <p:spTree>
      <p:nvGrpSpPr>
        <p:cNvPr id="1" name=""/>
        <p:cNvGrpSpPr/>
        <p:nvPr/>
      </p:nvGrpSpPr>
      <p:grpSpPr>
        <a:xfrm>
          <a:off x="0" y="0"/>
          <a:ext cx="0" cy="0"/>
          <a:chOff x="0" y="0"/>
          <a:chExt cx="0" cy="0"/>
        </a:xfrm>
      </p:grpSpPr>
      <p:sp>
        <p:nvSpPr>
          <p:cNvPr id="10" name="Rectangle 9"/>
          <p:cNvSpPr/>
          <p:nvPr/>
        </p:nvSpPr>
        <p:spPr>
          <a:xfrm>
            <a:off x="323850" y="31861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323850" y="13985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5662613"/>
            <a:ext cx="2849563" cy="5302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323850" y="3875088"/>
            <a:ext cx="2849563" cy="2232025"/>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4"/>
          <p:cNvSpPr>
            <a:spLocks noGrp="1"/>
          </p:cNvSpPr>
          <p:nvPr>
            <p:ph sz="quarter" idx="20"/>
          </p:nvPr>
        </p:nvSpPr>
        <p:spPr>
          <a:xfrm>
            <a:off x="3322389" y="3861048"/>
            <a:ext cx="5426075" cy="2331793"/>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324317" y="3186372"/>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324317" y="5662465"/>
            <a:ext cx="2848512" cy="530660"/>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Content Placeholder 3"/>
          <p:cNvSpPr>
            <a:spLocks noGrp="1"/>
          </p:cNvSpPr>
          <p:nvPr>
            <p:ph sz="quarter" idx="17"/>
          </p:nvPr>
        </p:nvSpPr>
        <p:spPr>
          <a:xfrm>
            <a:off x="406033" y="1438512"/>
            <a:ext cx="2722681"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406033" y="3927587"/>
            <a:ext cx="2725807" cy="1570182"/>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322389" y="1398607"/>
            <a:ext cx="5426075" cy="2317751"/>
          </a:xfrm>
        </p:spPr>
        <p:txBody>
          <a:bodyPr/>
          <a:lstStyle>
            <a:lvl1pPr marL="0" indent="0">
              <a:buNone/>
              <a:defRPr>
                <a:solidFill>
                  <a:schemeClr val="tx1"/>
                </a:solidFill>
              </a:defRPr>
            </a:lvl1pPr>
            <a:lvl2pPr marL="176213" indent="0">
              <a:buNone/>
              <a:defRPr>
                <a:solidFill>
                  <a:schemeClr val="tx1"/>
                </a:solidFill>
              </a:defRPr>
            </a:lvl2pPr>
            <a:lvl3pPr marL="536575" indent="0">
              <a:buNone/>
              <a:defRPr>
                <a:solidFill>
                  <a:schemeClr val="tx1"/>
                </a:solidFill>
              </a:defRPr>
            </a:lvl3pPr>
            <a:lvl4pPr marL="896937" indent="0">
              <a:buNone/>
              <a:defRPr>
                <a:solidFill>
                  <a:schemeClr val="tx1"/>
                </a:solidFill>
              </a:defRPr>
            </a:lvl4pPr>
            <a:lvl5pPr marL="1258887" indent="0">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76438415"/>
      </p:ext>
    </p:extLst>
  </p:cSld>
  <p:clrMapOvr>
    <a:masterClrMapping/>
  </p:clrMapOvr>
</p:sldLayout>
</file>

<file path=ppt/slideLayouts/slideLayout2083.xml><?xml version="1.0" encoding="utf-8"?>
<p:sldLayout xmlns:a="http://schemas.openxmlformats.org/drawingml/2006/main" xmlns:r="http://schemas.openxmlformats.org/officeDocument/2006/relationships" xmlns:p="http://schemas.openxmlformats.org/presentationml/2006/main" preserve="1" userDrawn="1">
  <p:cSld name="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54185319"/>
      </p:ext>
    </p:extLst>
  </p:cSld>
  <p:clrMapOvr>
    <a:masterClrMapping/>
  </p:clrMapOvr>
</p:sldLayout>
</file>

<file path=ppt/slideLayouts/slideLayout2084.xml><?xml version="1.0" encoding="utf-8"?>
<p:sldLayout xmlns:a="http://schemas.openxmlformats.org/drawingml/2006/main" xmlns:r="http://schemas.openxmlformats.org/officeDocument/2006/relationships" xmlns:p="http://schemas.openxmlformats.org/presentationml/2006/main" preserve="1" userDrawn="1">
  <p:cSld name="1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46519656"/>
      </p:ext>
    </p:extLst>
  </p:cSld>
  <p:clrMapOvr>
    <a:masterClrMapping/>
  </p:clrMapOvr>
</p:sldLayout>
</file>

<file path=ppt/slideLayouts/slideLayout2085.xml><?xml version="1.0" encoding="utf-8"?>
<p:sldLayout xmlns:a="http://schemas.openxmlformats.org/drawingml/2006/main" xmlns:r="http://schemas.openxmlformats.org/officeDocument/2006/relationships" xmlns:p="http://schemas.openxmlformats.org/presentationml/2006/main" preserve="1" userDrawn="1">
  <p:cSld name="2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3"/>
              </a:buClr>
              <a:defRPr>
                <a:solidFill>
                  <a:schemeClr val="tx1"/>
                </a:solidFill>
              </a:defRPr>
            </a:lvl2pPr>
            <a:lvl3pPr algn="ctr">
              <a:buClr>
                <a:schemeClr val="accent3"/>
              </a:buClr>
              <a:defRPr>
                <a:solidFill>
                  <a:schemeClr val="tx1"/>
                </a:solidFill>
              </a:defRPr>
            </a:lvl3pPr>
            <a:lvl4pPr algn="ctr">
              <a:buClr>
                <a:schemeClr val="accent3"/>
              </a:buClr>
              <a:defRPr>
                <a:solidFill>
                  <a:schemeClr val="tx1"/>
                </a:solidFill>
              </a:defRPr>
            </a:lvl4pPr>
            <a:lvl5pPr algn="ct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935794577"/>
      </p:ext>
    </p:extLst>
  </p:cSld>
  <p:clrMapOvr>
    <a:masterClrMapping/>
  </p:clrMapOvr>
</p:sldLayout>
</file>

<file path=ppt/slideLayouts/slideLayout2086.xml><?xml version="1.0" encoding="utf-8"?>
<p:sldLayout xmlns:a="http://schemas.openxmlformats.org/drawingml/2006/main" xmlns:r="http://schemas.openxmlformats.org/officeDocument/2006/relationships" xmlns:p="http://schemas.openxmlformats.org/presentationml/2006/main" preserve="1" userDrawn="1">
  <p:cSld name="3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4"/>
              </a:buClr>
              <a:defRPr>
                <a:solidFill>
                  <a:schemeClr val="tx1"/>
                </a:solidFill>
              </a:defRPr>
            </a:lvl2pPr>
            <a:lvl3pPr algn="ctr">
              <a:buClr>
                <a:schemeClr val="accent4"/>
              </a:buClr>
              <a:defRPr>
                <a:solidFill>
                  <a:schemeClr val="tx1"/>
                </a:solidFill>
              </a:defRPr>
            </a:lvl3pPr>
            <a:lvl4pPr algn="ctr">
              <a:buClr>
                <a:schemeClr val="accent4"/>
              </a:buClr>
              <a:defRPr>
                <a:solidFill>
                  <a:schemeClr val="tx1"/>
                </a:solidFill>
              </a:defRPr>
            </a:lvl4pPr>
            <a:lvl5pPr algn="ctr">
              <a:buClr>
                <a:schemeClr val="accent4"/>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363952723"/>
      </p:ext>
    </p:extLst>
  </p:cSld>
  <p:clrMapOvr>
    <a:masterClrMapping/>
  </p:clrMapOvr>
</p:sldLayout>
</file>

<file path=ppt/slideLayouts/slideLayout2087.xml><?xml version="1.0" encoding="utf-8"?>
<p:sldLayout xmlns:a="http://schemas.openxmlformats.org/drawingml/2006/main" xmlns:r="http://schemas.openxmlformats.org/officeDocument/2006/relationships" xmlns:p="http://schemas.openxmlformats.org/presentationml/2006/main" preserve="1" userDrawn="1">
  <p:cSld name="4_2 x product (large)">
    <p:spTree>
      <p:nvGrpSpPr>
        <p:cNvPr id="1" name=""/>
        <p:cNvGrpSpPr/>
        <p:nvPr/>
      </p:nvGrpSpPr>
      <p:grpSpPr>
        <a:xfrm>
          <a:off x="0" y="0"/>
          <a:ext cx="0" cy="0"/>
          <a:chOff x="0" y="0"/>
          <a:chExt cx="0" cy="0"/>
        </a:xfrm>
      </p:grpSpPr>
      <p:sp>
        <p:nvSpPr>
          <p:cNvPr id="9" name="Rectangle 8"/>
          <p:cNvSpPr/>
          <p:nvPr/>
        </p:nvSpPr>
        <p:spPr>
          <a:xfrm>
            <a:off x="339725" y="5237163"/>
            <a:ext cx="4087813"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39725" y="1492250"/>
            <a:ext cx="4087813"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43438" y="5237163"/>
            <a:ext cx="4105275" cy="93027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43438" y="1492250"/>
            <a:ext cx="4105275" cy="46751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628650" y="1125538"/>
            <a:ext cx="3497263"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956175" y="1125538"/>
            <a:ext cx="35115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Text Placeholder 2"/>
          <p:cNvSpPr>
            <a:spLocks noGrp="1"/>
          </p:cNvSpPr>
          <p:nvPr>
            <p:ph type="body" idx="28"/>
          </p:nvPr>
        </p:nvSpPr>
        <p:spPr>
          <a:xfrm>
            <a:off x="629222" y="1124744"/>
            <a:ext cx="3495806"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4955893" y="1124744"/>
            <a:ext cx="3511105" cy="583726"/>
          </a:xfrm>
          <a:prstGeom prst="rect">
            <a:avLst/>
          </a:prstGeom>
        </p:spPr>
        <p:txBody>
          <a:bodyPr anchor="ctr"/>
          <a:lstStyle>
            <a:lvl1pPr marL="0" indent="0" algn="ctr">
              <a:buNone/>
              <a:defRPr sz="1600" b="0">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27160" y="1780480"/>
            <a:ext cx="395652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408675" y="1780480"/>
            <a:ext cx="3939287" cy="3312460"/>
          </a:xfrm>
        </p:spPr>
        <p:txBody>
          <a:bodyPr/>
          <a:lstStyle>
            <a:lvl1pPr marL="0" indent="0" algn="ctr">
              <a:buNone/>
              <a:defRPr>
                <a:solidFill>
                  <a:schemeClr val="tx1"/>
                </a:solidFill>
              </a:defRPr>
            </a:lvl1pPr>
            <a:lvl2pPr algn="ctr">
              <a:buClr>
                <a:schemeClr val="accent6"/>
              </a:buClr>
              <a:defRPr>
                <a:solidFill>
                  <a:schemeClr val="tx1"/>
                </a:solidFill>
              </a:defRPr>
            </a:lvl2pPr>
            <a:lvl3pPr algn="ctr">
              <a:buClr>
                <a:schemeClr val="accent6"/>
              </a:buClr>
              <a:defRPr>
                <a:solidFill>
                  <a:schemeClr val="tx1"/>
                </a:solidFill>
              </a:defRPr>
            </a:lvl3pPr>
            <a:lvl4pPr algn="ctr">
              <a:buClr>
                <a:schemeClr val="accent6"/>
              </a:buClr>
              <a:defRPr>
                <a:solidFill>
                  <a:schemeClr val="tx1"/>
                </a:solidFill>
              </a:defRPr>
            </a:lvl4pPr>
            <a:lvl5pPr algn="ctr">
              <a:buClr>
                <a:schemeClr val="accent6"/>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14020" y="5270142"/>
            <a:ext cx="395652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395535" y="5270142"/>
            <a:ext cx="3939287" cy="864120"/>
          </a:xfrm>
        </p:spPr>
        <p:txBody>
          <a:bodyPr anchor="ctr"/>
          <a:lstStyle>
            <a:lvl1pPr marL="0" indent="0" algn="ctr">
              <a:buNone/>
              <a:defRPr>
                <a:solidFill>
                  <a:schemeClr val="tx1"/>
                </a:solidFill>
              </a:defRPr>
            </a:lvl1pPr>
            <a:lvl2pPr algn="ctr">
              <a:buClr>
                <a:schemeClr val="bg1"/>
              </a:buClr>
              <a:defRPr>
                <a:solidFill>
                  <a:schemeClr val="tx1"/>
                </a:solidFill>
              </a:defRPr>
            </a:lvl2pPr>
            <a:lvl3pPr algn="ctr">
              <a:buClr>
                <a:schemeClr val="bg1"/>
              </a:buClr>
              <a:defRPr>
                <a:solidFill>
                  <a:schemeClr val="tx1"/>
                </a:solidFill>
              </a:defRPr>
            </a:lvl3pPr>
            <a:lvl4pPr algn="ctr">
              <a:buClr>
                <a:schemeClr val="bg1"/>
              </a:buClr>
              <a:defRPr>
                <a:solidFill>
                  <a:schemeClr val="tx1"/>
                </a:solidFill>
              </a:defRPr>
            </a:lvl4pPr>
            <a:lvl5pPr algn="ctr">
              <a:buClr>
                <a:schemeClr val="bg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434227460"/>
      </p:ext>
    </p:extLst>
  </p:cSld>
  <p:clrMapOvr>
    <a:masterClrMapping/>
  </p:clrMapOvr>
</p:sldLayout>
</file>

<file path=ppt/slideLayouts/slideLayout2088.xml><?xml version="1.0" encoding="utf-8"?>
<p:sldLayout xmlns:a="http://schemas.openxmlformats.org/drawingml/2006/main" xmlns:r="http://schemas.openxmlformats.org/officeDocument/2006/relationships" xmlns:p="http://schemas.openxmlformats.org/presentationml/2006/main" preserve="1" userDrawn="1">
  <p:cSld name="6 boxes (multi)">
    <p:spTree>
      <p:nvGrpSpPr>
        <p:cNvPr id="1" name=""/>
        <p:cNvGrpSpPr/>
        <p:nvPr/>
      </p:nvGrpSpPr>
      <p:grpSpPr>
        <a:xfrm>
          <a:off x="0" y="0"/>
          <a:ext cx="0" cy="0"/>
          <a:chOff x="0" y="0"/>
          <a:chExt cx="0" cy="0"/>
        </a:xfrm>
      </p:grpSpPr>
      <p:sp>
        <p:nvSpPr>
          <p:cNvPr id="16" name="Rectangle 15"/>
          <p:cNvSpPr/>
          <p:nvPr/>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p:nvSpPr>
        <p:spPr>
          <a:xfrm>
            <a:off x="301625"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p:nvSpPr>
        <p:spPr>
          <a:xfrm>
            <a:off x="301625"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p:nvSpPr>
        <p:spPr>
          <a:xfrm>
            <a:off x="3182938" y="5581650"/>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p:nvSpPr>
        <p:spPr>
          <a:xfrm>
            <a:off x="3182938" y="3854450"/>
            <a:ext cx="2635250"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p:nvSpPr>
        <p:spPr>
          <a:xfrm>
            <a:off x="6038850" y="3854450"/>
            <a:ext cx="2636838" cy="230981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p:nvSpPr>
        <p:spPr>
          <a:xfrm>
            <a:off x="3182938" y="3146425"/>
            <a:ext cx="26352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p:nvSpPr>
        <p:spPr>
          <a:xfrm>
            <a:off x="3182938" y="1417638"/>
            <a:ext cx="2635250"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p:nvSpPr>
        <p:spPr>
          <a:xfrm>
            <a:off x="6038850"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p:nvSpPr>
        <p:spPr>
          <a:xfrm>
            <a:off x="6038850" y="1417638"/>
            <a:ext cx="2636838" cy="23114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35"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302071" y="3146296"/>
            <a:ext cx="2635798" cy="583726"/>
          </a:xfrm>
          <a:prstGeom prst="rect">
            <a:avLst/>
          </a:prstGeom>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2"/>
          </p:nvPr>
        </p:nvSpPr>
        <p:spPr>
          <a:xfrm>
            <a:off x="302071"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5"/>
          </p:nvPr>
        </p:nvSpPr>
        <p:spPr>
          <a:xfrm>
            <a:off x="60399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3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8740545"/>
      </p:ext>
    </p:extLst>
  </p:cSld>
  <p:clrMapOvr>
    <a:masterClrMapping/>
  </p:clrMapOvr>
</p:sldLayout>
</file>

<file path=ppt/slideLayouts/slideLayout2089.xml><?xml version="1.0" encoding="utf-8"?>
<p:sldLayout xmlns:a="http://schemas.openxmlformats.org/drawingml/2006/main" xmlns:r="http://schemas.openxmlformats.org/officeDocument/2006/relationships" xmlns:p="http://schemas.openxmlformats.org/presentationml/2006/main" preserve="1" userDrawn="1">
  <p:cSld name="6 x products (MFD)">
    <p:spTree>
      <p:nvGrpSpPr>
        <p:cNvPr id="1" name=""/>
        <p:cNvGrpSpPr/>
        <p:nvPr/>
      </p:nvGrpSpPr>
      <p:grpSpPr>
        <a:xfrm>
          <a:off x="0" y="0"/>
          <a:ext cx="0" cy="0"/>
          <a:chOff x="0" y="0"/>
          <a:chExt cx="0" cy="0"/>
        </a:xfrm>
      </p:grpSpPr>
      <p:sp>
        <p:nvSpPr>
          <p:cNvPr id="16" name="Rectangle 15"/>
          <p:cNvSpPr/>
          <p:nvPr userDrawn="1"/>
        </p:nvSpPr>
        <p:spPr>
          <a:xfrm>
            <a:off x="301625" y="3146425"/>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7" name="Rectangle 16"/>
          <p:cNvSpPr/>
          <p:nvPr userDrawn="1"/>
        </p:nvSpPr>
        <p:spPr>
          <a:xfrm>
            <a:off x="301625"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8" name="Rectangle 17"/>
          <p:cNvSpPr/>
          <p:nvPr userDrawn="1"/>
        </p:nvSpPr>
        <p:spPr>
          <a:xfrm>
            <a:off x="301625"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9" name="Rectangle 18"/>
          <p:cNvSpPr/>
          <p:nvPr userDrawn="1"/>
        </p:nvSpPr>
        <p:spPr>
          <a:xfrm>
            <a:off x="301625"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0" name="Rectangle 19"/>
          <p:cNvSpPr/>
          <p:nvPr userDrawn="1"/>
        </p:nvSpPr>
        <p:spPr>
          <a:xfrm>
            <a:off x="3182938" y="558165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1" name="Rectangle 20"/>
          <p:cNvSpPr/>
          <p:nvPr userDrawn="1"/>
        </p:nvSpPr>
        <p:spPr>
          <a:xfrm>
            <a:off x="3182938" y="3854450"/>
            <a:ext cx="2635250"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2" name="Rectangle 21"/>
          <p:cNvSpPr/>
          <p:nvPr userDrawn="1"/>
        </p:nvSpPr>
        <p:spPr>
          <a:xfrm>
            <a:off x="6038850" y="558165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3" name="Rectangle 22"/>
          <p:cNvSpPr/>
          <p:nvPr userDrawn="1"/>
        </p:nvSpPr>
        <p:spPr>
          <a:xfrm>
            <a:off x="6038850" y="3854450"/>
            <a:ext cx="2636838" cy="230981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4" name="Rectangle 23"/>
          <p:cNvSpPr/>
          <p:nvPr userDrawn="1"/>
        </p:nvSpPr>
        <p:spPr>
          <a:xfrm>
            <a:off x="3182938" y="3146425"/>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Rectangle 24"/>
          <p:cNvSpPr/>
          <p:nvPr userDrawn="1"/>
        </p:nvSpPr>
        <p:spPr>
          <a:xfrm>
            <a:off x="3182938" y="1417638"/>
            <a:ext cx="2635250"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6" name="Rectangle 25"/>
          <p:cNvSpPr/>
          <p:nvPr userDrawn="1"/>
        </p:nvSpPr>
        <p:spPr>
          <a:xfrm>
            <a:off x="6038850" y="3146425"/>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7" name="Rectangle 26"/>
          <p:cNvSpPr/>
          <p:nvPr userDrawn="1"/>
        </p:nvSpPr>
        <p:spPr>
          <a:xfrm>
            <a:off x="6038850" y="1417638"/>
            <a:ext cx="2636838" cy="23114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57" name="Content Placeholder 2"/>
          <p:cNvSpPr>
            <a:spLocks noGrp="1"/>
          </p:cNvSpPr>
          <p:nvPr>
            <p:ph sz="quarter" idx="27"/>
          </p:nvPr>
        </p:nvSpPr>
        <p:spPr>
          <a:xfrm>
            <a:off x="373481"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28"/>
          </p:nvPr>
        </p:nvSpPr>
        <p:spPr>
          <a:xfrm>
            <a:off x="3235395"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9" name="Content Placeholder 2"/>
          <p:cNvSpPr>
            <a:spLocks noGrp="1"/>
          </p:cNvSpPr>
          <p:nvPr>
            <p:ph sz="quarter" idx="29"/>
          </p:nvPr>
        </p:nvSpPr>
        <p:spPr>
          <a:xfrm>
            <a:off x="6083683" y="3896624"/>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32"/>
          </p:nvPr>
        </p:nvSpPr>
        <p:spPr>
          <a:xfrm>
            <a:off x="373481"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33"/>
          </p:nvPr>
        </p:nvSpPr>
        <p:spPr>
          <a:xfrm>
            <a:off x="3235395"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2" name="Content Placeholder 2"/>
          <p:cNvSpPr>
            <a:spLocks noGrp="1"/>
          </p:cNvSpPr>
          <p:nvPr>
            <p:ph sz="quarter" idx="34"/>
          </p:nvPr>
        </p:nvSpPr>
        <p:spPr>
          <a:xfrm>
            <a:off x="6083683" y="1466116"/>
            <a:ext cx="2520950" cy="1626005"/>
          </a:xfrm>
        </p:spPr>
        <p:txBody>
          <a:bodyPr/>
          <a:lstStyle>
            <a:lvl1pPr marL="0" indent="0" algn="ctr">
              <a:buNone/>
              <a:defRPr>
                <a:solidFill>
                  <a:schemeClr val="tx1"/>
                </a:solidFill>
              </a:defRPr>
            </a:lvl1pPr>
            <a:lvl2pPr algn="ctr">
              <a:buClr>
                <a:schemeClr val="accent2"/>
              </a:buClr>
              <a:defRPr>
                <a:solidFill>
                  <a:schemeClr val="tx1"/>
                </a:solidFill>
              </a:defRPr>
            </a:lvl2pPr>
            <a:lvl3pPr algn="ctr">
              <a:buClr>
                <a:schemeClr val="accent2"/>
              </a:buClr>
              <a:defRPr>
                <a:solidFill>
                  <a:schemeClr val="tx1"/>
                </a:solidFill>
              </a:defRPr>
            </a:lvl3pPr>
            <a:lvl4pPr algn="ctr">
              <a:buClr>
                <a:schemeClr val="accent2"/>
              </a:buClr>
              <a:defRPr>
                <a:solidFill>
                  <a:schemeClr val="tx1"/>
                </a:solidFill>
              </a:defRPr>
            </a:lvl4pPr>
            <a:lvl5pPr algn="ctr">
              <a:buClr>
                <a:schemeClr val="accent2"/>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Text Placeholder 2"/>
          <p:cNvSpPr>
            <a:spLocks noGrp="1"/>
          </p:cNvSpPr>
          <p:nvPr>
            <p:ph type="body" idx="1"/>
          </p:nvPr>
        </p:nvSpPr>
        <p:spPr>
          <a:xfrm>
            <a:off x="302071" y="3146296"/>
            <a:ext cx="2635798" cy="583726"/>
          </a:xfrm>
          <a:prstGeom prst="rect">
            <a:avLst/>
          </a:prstGeom>
          <a:solidFill>
            <a:schemeClr val="accent2"/>
          </a:solidFill>
          <a:ln>
            <a:noFill/>
          </a:ln>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0" name="Text Placeholder 2"/>
          <p:cNvSpPr>
            <a:spLocks noGrp="1"/>
          </p:cNvSpPr>
          <p:nvPr>
            <p:ph type="body" idx="12"/>
          </p:nvPr>
        </p:nvSpPr>
        <p:spPr>
          <a:xfrm>
            <a:off x="302071"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14"/>
          </p:nvPr>
        </p:nvSpPr>
        <p:spPr>
          <a:xfrm>
            <a:off x="3182349" y="5581578"/>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5"/>
          </p:nvPr>
        </p:nvSpPr>
        <p:spPr>
          <a:xfrm>
            <a:off x="6039949" y="5581578"/>
            <a:ext cx="2635798" cy="583726"/>
          </a:xfrm>
          <a:prstGeom prst="rect">
            <a:avLst/>
          </a:prstGeom>
          <a:solidFill>
            <a:schemeClr val="accent2"/>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6"/>
          </p:nvPr>
        </p:nvSpPr>
        <p:spPr>
          <a:xfrm>
            <a:off x="31823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4" name="Text Placeholder 2"/>
          <p:cNvSpPr>
            <a:spLocks noGrp="1"/>
          </p:cNvSpPr>
          <p:nvPr>
            <p:ph type="body" idx="17"/>
          </p:nvPr>
        </p:nvSpPr>
        <p:spPr>
          <a:xfrm>
            <a:off x="6039949" y="3146296"/>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7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12138473"/>
      </p:ext>
    </p:extLst>
  </p:cSld>
  <p:clrMapOvr>
    <a:masterClrMapping/>
  </p:clrMapOvr>
</p:sldLayout>
</file>

<file path=ppt/slideLayouts/slideLayout2090.xml><?xml version="1.0" encoding="utf-8"?>
<p:sldLayout xmlns:a="http://schemas.openxmlformats.org/drawingml/2006/main" xmlns:r="http://schemas.openxmlformats.org/officeDocument/2006/relationships" xmlns:p="http://schemas.openxmlformats.org/presentationml/2006/main" preserve="1" userDrawn="1">
  <p:cSld name="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1"/>
              </a:buClr>
              <a:defRPr sz="1600">
                <a:solidFill>
                  <a:schemeClr val="tx1"/>
                </a:solidFill>
              </a:defRPr>
            </a:lvl1pPr>
            <a:lvl2pPr>
              <a:buClr>
                <a:schemeClr val="accent1"/>
              </a:buClr>
              <a:defRPr sz="1600">
                <a:solidFill>
                  <a:schemeClr val="tx1"/>
                </a:solidFill>
              </a:defRPr>
            </a:lvl2pPr>
            <a:lvl3pPr>
              <a:buClr>
                <a:schemeClr val="accent1"/>
              </a:buClr>
              <a:defRPr sz="16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02254781"/>
      </p:ext>
    </p:extLst>
  </p:cSld>
  <p:clrMapOvr>
    <a:masterClrMapping/>
  </p:clrMapOvr>
</p:sldLayout>
</file>

<file path=ppt/slideLayouts/slideLayout2091.xml><?xml version="1.0" encoding="utf-8"?>
<p:sldLayout xmlns:a="http://schemas.openxmlformats.org/drawingml/2006/main" xmlns:r="http://schemas.openxmlformats.org/officeDocument/2006/relationships" xmlns:p="http://schemas.openxmlformats.org/presentationml/2006/main" preserve="1"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188511189"/>
      </p:ext>
    </p:extLst>
  </p:cSld>
  <p:clrMapOvr>
    <a:masterClrMapping/>
  </p:clrMapOvr>
</p:sldLayout>
</file>

<file path=ppt/slideLayouts/slideLayout2092.xml><?xml version="1.0" encoding="utf-8"?>
<p:sldLayout xmlns:a="http://schemas.openxmlformats.org/drawingml/2006/main" xmlns:r="http://schemas.openxmlformats.org/officeDocument/2006/relationships" xmlns:p="http://schemas.openxmlformats.org/presentationml/2006/main" preserve="1" userDrawn="1">
  <p:cSld name="2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38461392"/>
      </p:ext>
    </p:extLst>
  </p:cSld>
  <p:clrMapOvr>
    <a:masterClrMapping/>
  </p:clrMapOvr>
</p:sldLayout>
</file>

<file path=ppt/slideLayouts/slideLayout2093.xml><?xml version="1.0" encoding="utf-8"?>
<p:sldLayout xmlns:a="http://schemas.openxmlformats.org/drawingml/2006/main" xmlns:r="http://schemas.openxmlformats.org/officeDocument/2006/relationships" xmlns:p="http://schemas.openxmlformats.org/presentationml/2006/main" preserve="1" userDrawn="1">
  <p:cSld name="3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4"/>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4"/>
              </a:buClr>
              <a:defRPr sz="1600">
                <a:solidFill>
                  <a:schemeClr val="tx1"/>
                </a:solidFill>
              </a:defRPr>
            </a:lvl1pPr>
            <a:lvl2pPr>
              <a:buClr>
                <a:schemeClr val="accent4"/>
              </a:buClr>
              <a:defRPr sz="1600">
                <a:solidFill>
                  <a:schemeClr val="tx1"/>
                </a:solidFill>
              </a:defRPr>
            </a:lvl2pPr>
            <a:lvl3pPr>
              <a:buClr>
                <a:schemeClr val="accent4"/>
              </a:buClr>
              <a:defRPr sz="1600">
                <a:solidFill>
                  <a:schemeClr val="tx1"/>
                </a:solidFill>
              </a:defRPr>
            </a:lvl3pPr>
            <a:lvl4pPr>
              <a:buClr>
                <a:schemeClr val="accent4"/>
              </a:buClr>
              <a:defRPr sz="1600">
                <a:solidFill>
                  <a:schemeClr val="tx1"/>
                </a:solidFill>
              </a:defRPr>
            </a:lvl4pPr>
            <a:lvl5pPr>
              <a:buClr>
                <a:schemeClr val="accent4"/>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718025"/>
      </p:ext>
    </p:extLst>
  </p:cSld>
  <p:clrMapOvr>
    <a:masterClrMapping/>
  </p:clrMapOvr>
</p:sldLayout>
</file>

<file path=ppt/slideLayouts/slideLayout2094.xml><?xml version="1.0" encoding="utf-8"?>
<p:sldLayout xmlns:a="http://schemas.openxmlformats.org/drawingml/2006/main" xmlns:r="http://schemas.openxmlformats.org/officeDocument/2006/relationships" xmlns:p="http://schemas.openxmlformats.org/presentationml/2006/main" preserve="1" userDrawn="1">
  <p:cSld name="4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6"/>
              </a:buClr>
              <a:defRPr sz="1600">
                <a:solidFill>
                  <a:schemeClr val="tx1"/>
                </a:solidFill>
              </a:defRPr>
            </a:lvl1pPr>
            <a:lvl2pPr>
              <a:buClr>
                <a:schemeClr val="accent6"/>
              </a:buClr>
              <a:defRPr sz="1600">
                <a:solidFill>
                  <a:schemeClr val="tx1"/>
                </a:solidFill>
              </a:defRPr>
            </a:lvl2pPr>
            <a:lvl3pPr>
              <a:buClr>
                <a:schemeClr val="accent6"/>
              </a:buClr>
              <a:defRPr sz="1600">
                <a:solidFill>
                  <a:schemeClr val="tx1"/>
                </a:solidFill>
              </a:defRPr>
            </a:lvl3pPr>
            <a:lvl4pPr>
              <a:buClr>
                <a:schemeClr val="accent6"/>
              </a:buClr>
              <a:defRPr sz="1600">
                <a:solidFill>
                  <a:schemeClr val="tx1"/>
                </a:solidFill>
              </a:defRPr>
            </a:lvl4pPr>
            <a:lvl5pPr>
              <a:buClr>
                <a:schemeClr val="accent6"/>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75656223"/>
      </p:ext>
    </p:extLst>
  </p:cSld>
  <p:clrMapOvr>
    <a:masterClrMapping/>
  </p:clrMapOvr>
</p:sldLayout>
</file>

<file path=ppt/slideLayouts/slideLayout2095.xml><?xml version="1.0" encoding="utf-8"?>
<p:sldLayout xmlns:a="http://schemas.openxmlformats.org/drawingml/2006/main" xmlns:r="http://schemas.openxmlformats.org/officeDocument/2006/relationships" xmlns:p="http://schemas.openxmlformats.org/presentationml/2006/main" preserve="1" userDrawn="1">
  <p:cSld name="3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4"/>
              </a:buClr>
              <a:buFont typeface="Arial" pitchFamily="34" charset="0"/>
              <a:buChar char="•"/>
              <a:defRPr sz="1600">
                <a:solidFill>
                  <a:schemeClr val="tx1"/>
                </a:solidFill>
              </a:defRPr>
            </a:lvl2pPr>
            <a:lvl3pPr marL="822325" indent="-285750" algn="ctr">
              <a:buClr>
                <a:schemeClr val="accent4"/>
              </a:buClr>
              <a:buFont typeface="Arial" pitchFamily="34" charset="0"/>
              <a:buChar char="•"/>
              <a:defRPr sz="1600">
                <a:solidFill>
                  <a:schemeClr val="tx1"/>
                </a:solidFill>
              </a:defRPr>
            </a:lvl3pPr>
            <a:lvl4pPr marL="1182687" indent="-285750" algn="ctr">
              <a:buClr>
                <a:schemeClr val="accent4"/>
              </a:buClr>
              <a:buFont typeface="Arial" pitchFamily="34" charset="0"/>
              <a:buChar char="•"/>
              <a:defRPr sz="1600">
                <a:solidFill>
                  <a:schemeClr val="tx1"/>
                </a:solidFill>
              </a:defRPr>
            </a:lvl4pPr>
            <a:lvl5pPr marL="1544637" indent="-285750" algn="ctr">
              <a:buClr>
                <a:schemeClr val="accent4"/>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4"/>
              </a:buClr>
              <a:defRPr sz="1600">
                <a:solidFill>
                  <a:schemeClr val="tx1"/>
                </a:solidFill>
              </a:defRPr>
            </a:lvl2pPr>
            <a:lvl3pPr algn="ctr">
              <a:buClr>
                <a:schemeClr val="accent4"/>
              </a:buClr>
              <a:defRPr sz="1600">
                <a:solidFill>
                  <a:schemeClr val="tx1"/>
                </a:solidFill>
              </a:defRPr>
            </a:lvl3pPr>
            <a:lvl4pPr algn="ctr">
              <a:buClr>
                <a:schemeClr val="accent4"/>
              </a:buClr>
              <a:defRPr sz="1600">
                <a:solidFill>
                  <a:schemeClr val="tx1"/>
                </a:solidFill>
              </a:defRPr>
            </a:lvl4pPr>
            <a:lvl5pPr algn="ctr">
              <a:buClr>
                <a:schemeClr val="accent4"/>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8"/>
            <a:ext cx="4078444" cy="936103"/>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4"/>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419634667"/>
      </p:ext>
    </p:extLst>
  </p:cSld>
  <p:clrMapOvr>
    <a:masterClrMapping/>
  </p:clrMapOvr>
</p:sldLayout>
</file>

<file path=ppt/slideLayouts/slideLayout2096.xml><?xml version="1.0" encoding="utf-8"?>
<p:sldLayout xmlns:a="http://schemas.openxmlformats.org/drawingml/2006/main" xmlns:r="http://schemas.openxmlformats.org/officeDocument/2006/relationships" xmlns:p="http://schemas.openxmlformats.org/presentationml/2006/main" preserve="1" userDrawn="1">
  <p:cSld name="4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6"/>
              </a:buClr>
              <a:buFont typeface="Arial" pitchFamily="34" charset="0"/>
              <a:buChar char="•"/>
              <a:defRPr sz="1600">
                <a:solidFill>
                  <a:schemeClr val="tx1"/>
                </a:solidFill>
              </a:defRPr>
            </a:lvl2pPr>
            <a:lvl3pPr marL="822325" indent="-285750" algn="ctr">
              <a:buClr>
                <a:schemeClr val="accent6"/>
              </a:buClr>
              <a:buFont typeface="Arial" pitchFamily="34" charset="0"/>
              <a:buChar char="•"/>
              <a:defRPr sz="1600">
                <a:solidFill>
                  <a:schemeClr val="tx1"/>
                </a:solidFill>
              </a:defRPr>
            </a:lvl3pPr>
            <a:lvl4pPr marL="1182687" indent="-285750" algn="ctr">
              <a:buClr>
                <a:schemeClr val="accent6"/>
              </a:buClr>
              <a:buFont typeface="Arial" pitchFamily="34" charset="0"/>
              <a:buChar char="•"/>
              <a:defRPr sz="1600">
                <a:solidFill>
                  <a:schemeClr val="tx1"/>
                </a:solidFill>
              </a:defRPr>
            </a:lvl4pPr>
            <a:lvl5pPr marL="1544637" indent="-285750" algn="ctr">
              <a:buClr>
                <a:schemeClr val="accent6"/>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6"/>
              </a:buClr>
              <a:defRPr sz="1600">
                <a:solidFill>
                  <a:schemeClr val="tx1"/>
                </a:solidFill>
              </a:defRPr>
            </a:lvl2pPr>
            <a:lvl3pPr algn="ctr">
              <a:buClr>
                <a:schemeClr val="accent6"/>
              </a:buClr>
              <a:defRPr sz="1600">
                <a:solidFill>
                  <a:schemeClr val="tx1"/>
                </a:solidFill>
              </a:defRPr>
            </a:lvl3pPr>
            <a:lvl4pPr algn="ctr">
              <a:buClr>
                <a:schemeClr val="accent6"/>
              </a:buClr>
              <a:defRPr sz="1600">
                <a:solidFill>
                  <a:schemeClr val="tx1"/>
                </a:solidFill>
              </a:defRPr>
            </a:lvl4pPr>
            <a:lvl5pPr algn="ctr">
              <a:buClr>
                <a:schemeClr val="accent6"/>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6"/>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6"/>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480009101"/>
      </p:ext>
    </p:extLst>
  </p:cSld>
  <p:clrMapOvr>
    <a:masterClrMapping/>
  </p:clrMapOvr>
</p:sldLayout>
</file>

<file path=ppt/slideLayouts/slideLayout2097.xml><?xml version="1.0" encoding="utf-8"?>
<p:sldLayout xmlns:a="http://schemas.openxmlformats.org/drawingml/2006/main" xmlns:r="http://schemas.openxmlformats.org/officeDocument/2006/relationships" xmlns:p="http://schemas.openxmlformats.org/presentationml/2006/main" preserve="1" userDrawn="1">
  <p:cSld name="5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sz="1600">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a:solidFill>
                  <a:schemeClr val="tx1"/>
                </a:solidFill>
              </a:defRPr>
            </a:lvl1pPr>
            <a:lvl2pPr algn="ctr">
              <a:buClr>
                <a:schemeClr val="accent1"/>
              </a:buClr>
              <a:defRPr>
                <a:solidFill>
                  <a:schemeClr val="tx1"/>
                </a:solidFill>
              </a:defRPr>
            </a:lvl2pPr>
            <a:lvl3pPr algn="ctr">
              <a:buClr>
                <a:schemeClr val="accent1"/>
              </a:buClr>
              <a:defRPr>
                <a:solidFill>
                  <a:schemeClr val="tx1"/>
                </a:solidFill>
              </a:defRPr>
            </a:lvl3pPr>
            <a:lvl4pPr algn="ctr">
              <a:buClr>
                <a:schemeClr val="accent1"/>
              </a:buClr>
              <a:defRPr>
                <a:solidFill>
                  <a:schemeClr val="tx1"/>
                </a:solidFill>
              </a:defRPr>
            </a:lvl4pPr>
            <a:lvl5pPr algn="ctr">
              <a:buClr>
                <a:schemeClr val="accent1"/>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a:solidFill>
                  <a:schemeClr val="tx1"/>
                </a:solidFill>
              </a:defRPr>
            </a:lvl1pPr>
            <a:lvl2pPr marL="461963" indent="-285750" algn="ctr">
              <a:buClr>
                <a:schemeClr val="accent1"/>
              </a:buClr>
              <a:buFont typeface="Arial" pitchFamily="34" charset="0"/>
              <a:buChar char="•"/>
              <a:defRPr>
                <a:solidFill>
                  <a:schemeClr val="tx1"/>
                </a:solidFill>
              </a:defRPr>
            </a:lvl2pPr>
            <a:lvl3pPr marL="822325" indent="-285750" algn="ctr">
              <a:buClr>
                <a:schemeClr val="accent1"/>
              </a:buClr>
              <a:buFont typeface="Arial" pitchFamily="34" charset="0"/>
              <a:buChar char="•"/>
              <a:defRPr>
                <a:solidFill>
                  <a:schemeClr val="tx1"/>
                </a:solidFill>
              </a:defRPr>
            </a:lvl3pPr>
            <a:lvl4pPr marL="1182687" indent="-285750" algn="ctr">
              <a:buClr>
                <a:schemeClr val="accent1"/>
              </a:buClr>
              <a:buFont typeface="Arial" pitchFamily="34" charset="0"/>
              <a:buChar char="•"/>
              <a:defRPr>
                <a:solidFill>
                  <a:schemeClr val="tx1"/>
                </a:solidFill>
              </a:defRPr>
            </a:lvl4pPr>
            <a:lvl5pPr marL="1544637" indent="-285750" algn="ctr">
              <a:buClr>
                <a:schemeClr val="accent1"/>
              </a:buClr>
              <a:buFont typeface="Arial" pitchFamily="34" charset="0"/>
              <a:buChar cha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1"/>
              </a:buClr>
              <a:defRPr sz="1600">
                <a:solidFill>
                  <a:schemeClr val="tx1"/>
                </a:solidFill>
              </a:defRPr>
            </a:lvl2pPr>
            <a:lvl3pPr algn="ctr">
              <a:buClr>
                <a:schemeClr val="accent1"/>
              </a:buClr>
              <a:defRPr sz="1600">
                <a:solidFill>
                  <a:schemeClr val="tx1"/>
                </a:solidFill>
              </a:defRPr>
            </a:lvl3pPr>
            <a:lvl4pPr algn="ctr">
              <a:buClr>
                <a:schemeClr val="accent1"/>
              </a:buClr>
              <a:defRPr sz="1600">
                <a:solidFill>
                  <a:schemeClr val="tx1"/>
                </a:solidFill>
              </a:defRPr>
            </a:lvl4pPr>
            <a:lvl5pPr algn="ctr">
              <a:buClr>
                <a:schemeClr val="accent1"/>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049279312"/>
      </p:ext>
    </p:extLst>
  </p:cSld>
  <p:clrMapOvr>
    <a:masterClrMapping/>
  </p:clrMapOvr>
</p:sldLayout>
</file>

<file path=ppt/slideLayouts/slideLayout2098.xml><?xml version="1.0" encoding="utf-8"?>
<p:sldLayout xmlns:a="http://schemas.openxmlformats.org/drawingml/2006/main" xmlns:r="http://schemas.openxmlformats.org/officeDocument/2006/relationships" xmlns:p="http://schemas.openxmlformats.org/presentationml/2006/main" preserve="1" userDrawn="1">
  <p:cSld name="6_3 x product &amp; text (multi)">
    <p:spTree>
      <p:nvGrpSpPr>
        <p:cNvPr id="1" name=""/>
        <p:cNvGrpSpPr/>
        <p:nvPr/>
      </p:nvGrpSpPr>
      <p:grpSpPr>
        <a:xfrm>
          <a:off x="0" y="0"/>
          <a:ext cx="0" cy="0"/>
          <a:chOff x="0" y="0"/>
          <a:chExt cx="0" cy="0"/>
        </a:xfrm>
      </p:grpSpPr>
      <p:sp>
        <p:nvSpPr>
          <p:cNvPr id="9" name="Rectangle 8"/>
          <p:cNvSpPr/>
          <p:nvPr/>
        </p:nvSpPr>
        <p:spPr>
          <a:xfrm>
            <a:off x="323850" y="5297488"/>
            <a:ext cx="4148138" cy="939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3850" y="3429000"/>
            <a:ext cx="4148138"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668838" y="5302250"/>
            <a:ext cx="4079875" cy="9350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4668838" y="3429000"/>
            <a:ext cx="4079875" cy="28082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5" name="Content Placeholder 2"/>
          <p:cNvSpPr>
            <a:spLocks noGrp="1"/>
          </p:cNvSpPr>
          <p:nvPr>
            <p:ph sz="quarter" idx="28"/>
          </p:nvPr>
        </p:nvSpPr>
        <p:spPr>
          <a:xfrm>
            <a:off x="395536" y="3569815"/>
            <a:ext cx="4018284" cy="1584325"/>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4748344" y="3514463"/>
            <a:ext cx="3928111" cy="1584325"/>
          </a:xfrm>
        </p:spPr>
        <p:txBody>
          <a:bodyPr/>
          <a:lstStyle>
            <a:lvl1pPr marL="0" indent="0" algn="ctr">
              <a:buNone/>
              <a:defRPr sz="1600">
                <a:solidFill>
                  <a:schemeClr val="tx1"/>
                </a:solidFill>
              </a:defRPr>
            </a:lvl1pPr>
            <a:lvl2pPr marL="461963" indent="-285750" algn="ctr">
              <a:buClr>
                <a:schemeClr val="accent3"/>
              </a:buClr>
              <a:buFont typeface="Arial" pitchFamily="34" charset="0"/>
              <a:buChar char="•"/>
              <a:defRPr sz="1600">
                <a:solidFill>
                  <a:schemeClr val="tx1"/>
                </a:solidFill>
              </a:defRPr>
            </a:lvl2pPr>
            <a:lvl3pPr marL="822325" indent="-285750" algn="ctr">
              <a:buClr>
                <a:schemeClr val="accent3"/>
              </a:buClr>
              <a:buFont typeface="Arial" pitchFamily="34" charset="0"/>
              <a:buChar char="•"/>
              <a:defRPr sz="1600">
                <a:solidFill>
                  <a:schemeClr val="tx1"/>
                </a:solidFill>
              </a:defRPr>
            </a:lvl3pPr>
            <a:lvl4pPr marL="1182687" indent="-285750" algn="ctr">
              <a:buClr>
                <a:schemeClr val="accent3"/>
              </a:buClr>
              <a:buFont typeface="Arial" pitchFamily="34" charset="0"/>
              <a:buChar char="•"/>
              <a:defRPr sz="1600">
                <a:solidFill>
                  <a:schemeClr val="tx1"/>
                </a:solidFill>
              </a:defRPr>
            </a:lvl4pPr>
            <a:lvl5pPr marL="1544637" indent="-285750" algn="ctr">
              <a:buClr>
                <a:schemeClr val="accent3"/>
              </a:buClr>
              <a:buFont typeface="Arial" pitchFamily="34" charset="0"/>
              <a:buChar cha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323528" y="1311338"/>
            <a:ext cx="8424935" cy="1973647"/>
          </a:xfrm>
        </p:spPr>
        <p:txBody>
          <a:bodyPr/>
          <a:lstStyle>
            <a:lvl1pPr marL="0" indent="0" algn="ctr">
              <a:buNone/>
              <a:defRPr sz="1600">
                <a:solidFill>
                  <a:schemeClr val="tx1"/>
                </a:solidFill>
              </a:defRPr>
            </a:lvl1pPr>
            <a:lvl2pPr algn="ctr">
              <a:buClr>
                <a:schemeClr val="accent3"/>
              </a:buClr>
              <a:defRPr sz="1600">
                <a:solidFill>
                  <a:schemeClr val="tx1"/>
                </a:solidFill>
              </a:defRPr>
            </a:lvl2pPr>
            <a:lvl3pPr algn="ctr">
              <a:buClr>
                <a:schemeClr val="accent3"/>
              </a:buClr>
              <a:defRPr sz="1600">
                <a:solidFill>
                  <a:schemeClr val="tx1"/>
                </a:solidFill>
              </a:defRPr>
            </a:lvl3pPr>
            <a:lvl4pPr algn="ctr">
              <a:buClr>
                <a:schemeClr val="accent3"/>
              </a:buClr>
              <a:defRPr sz="1600">
                <a:solidFill>
                  <a:schemeClr val="tx1"/>
                </a:solidFill>
              </a:defRPr>
            </a:lvl4pPr>
            <a:lvl5pPr algn="ctr">
              <a:buClr>
                <a:schemeClr val="accent3"/>
              </a:buClr>
              <a:defRPr sz="160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idx="14"/>
          </p:nvPr>
        </p:nvSpPr>
        <p:spPr>
          <a:xfrm>
            <a:off x="323528" y="5298006"/>
            <a:ext cx="4161215" cy="93930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4670020" y="5301209"/>
            <a:ext cx="4078444" cy="86409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5"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93293881"/>
      </p:ext>
    </p:extLst>
  </p:cSld>
  <p:clrMapOvr>
    <a:masterClrMapping/>
  </p:clrMapOvr>
</p:sldLayout>
</file>

<file path=ppt/slideLayouts/slideLayout2099.xml><?xml version="1.0" encoding="utf-8"?>
<p:sldLayout xmlns:a="http://schemas.openxmlformats.org/drawingml/2006/main" xmlns:r="http://schemas.openxmlformats.org/officeDocument/2006/relationships" xmlns:p="http://schemas.openxmlformats.org/presentationml/2006/main" preserve="1" userDrawn="1">
  <p:cSld name="1_3 x product (large with text - multi)">
    <p:spTree>
      <p:nvGrpSpPr>
        <p:cNvPr id="1" name=""/>
        <p:cNvGrpSpPr/>
        <p:nvPr/>
      </p:nvGrpSpPr>
      <p:grpSpPr>
        <a:xfrm>
          <a:off x="0" y="0"/>
          <a:ext cx="0" cy="0"/>
          <a:chOff x="0" y="0"/>
          <a:chExt cx="0" cy="0"/>
        </a:xfrm>
      </p:grpSpPr>
      <p:sp>
        <p:nvSpPr>
          <p:cNvPr id="10" name="Rectangle 9"/>
          <p:cNvSpPr/>
          <p:nvPr/>
        </p:nvSpPr>
        <p:spPr>
          <a:xfrm>
            <a:off x="323850" y="5091113"/>
            <a:ext cx="3938588"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4572000" y="5091113"/>
            <a:ext cx="4125913"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2" name="Rectangle 11"/>
          <p:cNvSpPr/>
          <p:nvPr/>
        </p:nvSpPr>
        <p:spPr>
          <a:xfrm>
            <a:off x="323850" y="1709738"/>
            <a:ext cx="3938588"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Rectangle 12"/>
          <p:cNvSpPr/>
          <p:nvPr/>
        </p:nvSpPr>
        <p:spPr>
          <a:xfrm>
            <a:off x="4572000" y="1709738"/>
            <a:ext cx="4125913" cy="445611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4" name="Rectangle 13"/>
          <p:cNvSpPr/>
          <p:nvPr/>
        </p:nvSpPr>
        <p:spPr>
          <a:xfrm>
            <a:off x="468313" y="1419225"/>
            <a:ext cx="36496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5" name="Rectangle 14"/>
          <p:cNvSpPr/>
          <p:nvPr/>
        </p:nvSpPr>
        <p:spPr>
          <a:xfrm>
            <a:off x="4700588" y="1419225"/>
            <a:ext cx="385603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28" name="Content Placeholder 2"/>
          <p:cNvSpPr>
            <a:spLocks noGrp="1"/>
          </p:cNvSpPr>
          <p:nvPr>
            <p:ph sz="quarter" idx="36"/>
          </p:nvPr>
        </p:nvSpPr>
        <p:spPr>
          <a:xfrm>
            <a:off x="376532" y="2060848"/>
            <a:ext cx="3813946"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4644008" y="2060848"/>
            <a:ext cx="3982082" cy="295232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82468" y="5162917"/>
            <a:ext cx="3768112"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4681509" y="5162917"/>
            <a:ext cx="3944581" cy="914737"/>
          </a:xfrm>
        </p:spPr>
        <p:txBody>
          <a:bodyPr anchor="ctr"/>
          <a:lstStyle>
            <a:lvl1pPr marL="0" indent="0" algn="ctr">
              <a:buNone/>
              <a:defRPr sz="1600" b="1">
                <a:solidFill>
                  <a:schemeClr val="bg1"/>
                </a:solidFill>
              </a:defRPr>
            </a:lvl1pPr>
            <a:lvl2pPr algn="ctr">
              <a:defRPr sz="1600">
                <a:solidFill>
                  <a:schemeClr val="bg1"/>
                </a:solidFill>
              </a:defRPr>
            </a:lvl2pPr>
            <a:lvl3pPr algn="ctr">
              <a:defRPr sz="1600">
                <a:solidFill>
                  <a:schemeClr val="bg1"/>
                </a:solidFill>
              </a:defRPr>
            </a:lvl3pPr>
            <a:lvl4pPr algn="ctr">
              <a:defRPr sz="1600">
                <a:solidFill>
                  <a:schemeClr val="bg1"/>
                </a:solidFill>
              </a:defRPr>
            </a:lvl4pPr>
            <a:lvl5pPr algn="ctr">
              <a:defRPr sz="1600">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29"/>
          </p:nvPr>
        </p:nvSpPr>
        <p:spPr>
          <a:xfrm>
            <a:off x="467506" y="1418456"/>
            <a:ext cx="365096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4716016" y="1418456"/>
            <a:ext cx="381600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2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tx1"/>
                </a:solidFill>
              </a:defRPr>
            </a:lvl1pPr>
            <a:lvl2pPr marL="176213" indent="0">
              <a:buNone/>
              <a:defRPr sz="1800"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381026021"/>
      </p:ext>
    </p:extLst>
  </p:cSld>
  <p:clrMapOvr>
    <a:masterClrMapping/>
  </p:clrMapOvr>
</p:sldLayout>
</file>

<file path=ppt/slideLayouts/slideLayout2100.xml><?xml version="1.0" encoding="utf-8"?>
<p:sldLayout xmlns:a="http://schemas.openxmlformats.org/drawingml/2006/main" xmlns:r="http://schemas.openxmlformats.org/officeDocument/2006/relationships" xmlns:p="http://schemas.openxmlformats.org/presentationml/2006/main" preserve="1" userDrawn="1">
  <p:cSld name="14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343319984"/>
      </p:ext>
    </p:extLst>
  </p:cSld>
  <p:clrMapOvr>
    <a:masterClrMapping/>
  </p:clrMapOvr>
</p:sldLayout>
</file>

<file path=ppt/slideLayouts/slideLayout2101.xml><?xml version="1.0" encoding="utf-8"?>
<p:sldLayout xmlns:a="http://schemas.openxmlformats.org/drawingml/2006/main" xmlns:r="http://schemas.openxmlformats.org/officeDocument/2006/relationships" xmlns:p="http://schemas.openxmlformats.org/presentationml/2006/main" preserve="1" userDrawn="1">
  <p:cSld name="15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658674227"/>
      </p:ext>
    </p:extLst>
  </p:cSld>
  <p:clrMapOvr>
    <a:masterClrMapping/>
  </p:clrMapOvr>
  <p:timing>
    <p:tnLst>
      <p:par>
        <p:cTn id="1" dur="indefinite" restart="never" nodeType="tmRoot"/>
      </p:par>
    </p:tnLst>
  </p:timing>
</p:sldLayout>
</file>

<file path=ppt/slideLayouts/slideLayout2102.xml><?xml version="1.0" encoding="utf-8"?>
<p:sldLayout xmlns:a="http://schemas.openxmlformats.org/drawingml/2006/main" xmlns:r="http://schemas.openxmlformats.org/officeDocument/2006/relationships" xmlns:p="http://schemas.openxmlformats.org/presentationml/2006/main" preserve="1" userDrawn="1">
  <p:cSld name="16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1"/>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118398898"/>
      </p:ext>
    </p:extLst>
  </p:cSld>
  <p:clrMapOvr>
    <a:masterClrMapping/>
  </p:clrMapOvr>
  <p:timing>
    <p:tnLst>
      <p:par>
        <p:cTn id="1" dur="indefinite" restart="never" nodeType="tmRoot"/>
      </p:par>
    </p:tnLst>
  </p:timing>
</p:sldLayout>
</file>

<file path=ppt/slideLayouts/slideLayout2103.xml><?xml version="1.0" encoding="utf-8"?>
<p:sldLayout xmlns:a="http://schemas.openxmlformats.org/drawingml/2006/main" xmlns:r="http://schemas.openxmlformats.org/officeDocument/2006/relationships" xmlns:p="http://schemas.openxmlformats.org/presentationml/2006/main" preserve="1" userDrawn="1">
  <p:cSld name="17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005490722"/>
      </p:ext>
    </p:extLst>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preserve="1" userDrawn="1">
  <p:cSld name="18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217691543"/>
      </p:ext>
    </p:extLst>
  </p:cSld>
  <p:clrMapOvr>
    <a:masterClrMapping/>
  </p:clrMapOvr>
  <p:timing>
    <p:tnLst>
      <p:par>
        <p:cTn id="1" dur="indefinite" restart="never" nodeType="tmRoot"/>
      </p:par>
    </p:tnLst>
  </p:timing>
</p:sldLayout>
</file>

<file path=ppt/slideLayouts/slideLayout2105.xml><?xml version="1.0" encoding="utf-8"?>
<p:sldLayout xmlns:a="http://schemas.openxmlformats.org/drawingml/2006/main" xmlns:r="http://schemas.openxmlformats.org/officeDocument/2006/relationships" xmlns:p="http://schemas.openxmlformats.org/presentationml/2006/main" preserve="1" userDrawn="1">
  <p:cSld name="19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2"/>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1029072771"/>
      </p:ext>
    </p:extLst>
  </p:cSld>
  <p:clrMapOvr>
    <a:masterClrMapping/>
  </p:clrMapOvr>
  <p:timing>
    <p:tnLst>
      <p:par>
        <p:cTn id="1" dur="indefinite" restart="never" nodeType="tmRoot"/>
      </p:par>
    </p:tnLst>
  </p:timing>
</p:sldLayout>
</file>

<file path=ppt/slideLayouts/slideLayout2106.xml><?xml version="1.0" encoding="utf-8"?>
<p:sldLayout xmlns:a="http://schemas.openxmlformats.org/drawingml/2006/main" xmlns:r="http://schemas.openxmlformats.org/officeDocument/2006/relationships" xmlns:p="http://schemas.openxmlformats.org/presentationml/2006/main" preserve="1" userDrawn="1">
  <p:cSld name="1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396892300"/>
      </p:ext>
    </p:extLst>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preserve="1" userDrawn="1">
  <p:cSld name="1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408632981"/>
      </p:ext>
    </p:extLst>
  </p:cSld>
  <p:clrMapOvr>
    <a:masterClrMapping/>
  </p:clrMapOvr>
  <p:timing>
    <p:tnLst>
      <p:par>
        <p:cTn id="1" dur="indefinite" restart="never" nodeType="tmRoot"/>
      </p:par>
    </p:tnLst>
  </p:timing>
</p:sldLayout>
</file>

<file path=ppt/slideLayouts/slideLayout2108.xml><?xml version="1.0" encoding="utf-8"?>
<p:sldLayout xmlns:a="http://schemas.openxmlformats.org/drawingml/2006/main" xmlns:r="http://schemas.openxmlformats.org/officeDocument/2006/relationships" xmlns:p="http://schemas.openxmlformats.org/presentationml/2006/main" preserve="1" userDrawn="1">
  <p:cSld name="13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3"/>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3"/>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419962471"/>
      </p:ext>
    </p:extLst>
  </p:cSld>
  <p:clrMapOvr>
    <a:masterClrMapping/>
  </p:clrMapOvr>
  <p:timing>
    <p:tnLst>
      <p:par>
        <p:cTn id="1" dur="indefinite" restart="never" nodeType="tmRoot"/>
      </p:par>
    </p:tnLst>
  </p:timing>
</p:sldLayout>
</file>

<file path=ppt/slideLayouts/slideLayout2109.xml><?xml version="1.0" encoding="utf-8"?>
<p:sldLayout xmlns:a="http://schemas.openxmlformats.org/drawingml/2006/main" xmlns:r="http://schemas.openxmlformats.org/officeDocument/2006/relationships" xmlns:p="http://schemas.openxmlformats.org/presentationml/2006/main" preserve="1" userDrawn="1">
  <p:cSld name="20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129082"/>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2972828"/>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3816574"/>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4660320"/>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9" name="Text Placeholder 7"/>
          <p:cNvSpPr>
            <a:spLocks noGrp="1"/>
          </p:cNvSpPr>
          <p:nvPr>
            <p:ph idx="16"/>
          </p:nvPr>
        </p:nvSpPr>
        <p:spPr bwMode="auto">
          <a:xfrm>
            <a:off x="323528" y="5504067"/>
            <a:ext cx="4239846" cy="733245"/>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848076179"/>
      </p:ext>
    </p:extLst>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preserve="1" userDrawn="1">
  <p:cSld name="21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6"/>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294730"/>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304124"/>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4313518"/>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8" name="Text Placeholder 7"/>
          <p:cNvSpPr>
            <a:spLocks noGrp="1"/>
          </p:cNvSpPr>
          <p:nvPr>
            <p:ph idx="15"/>
          </p:nvPr>
        </p:nvSpPr>
        <p:spPr bwMode="auto">
          <a:xfrm>
            <a:off x="323528" y="5322912"/>
            <a:ext cx="4239846" cy="9144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2371465542"/>
      </p:ext>
    </p:extLst>
  </p:cSld>
  <p:clrMapOvr>
    <a:masterClrMapping/>
  </p:clrMapOvr>
  <p:timing>
    <p:tnLst>
      <p:par>
        <p:cTn id="1" dur="indefinite" restart="never" nodeType="tmRoot"/>
      </p:par>
    </p:tnLst>
  </p:timing>
</p:sldLayout>
</file>

<file path=ppt/slideLayouts/slideLayout2111.xml><?xml version="1.0" encoding="utf-8"?>
<p:sldLayout xmlns:a="http://schemas.openxmlformats.org/drawingml/2006/main" xmlns:r="http://schemas.openxmlformats.org/officeDocument/2006/relationships" xmlns:p="http://schemas.openxmlformats.org/presentationml/2006/main" preserve="1" userDrawn="1">
  <p:cSld name="22_Pull-out &amp; content (magenta)">
    <p:spTree>
      <p:nvGrpSpPr>
        <p:cNvPr id="1" name=""/>
        <p:cNvGrpSpPr/>
        <p:nvPr/>
      </p:nvGrpSpPr>
      <p:grpSpPr>
        <a:xfrm>
          <a:off x="0" y="0"/>
          <a:ext cx="0" cy="0"/>
          <a:chOff x="0" y="0"/>
          <a:chExt cx="0" cy="0"/>
        </a:xfrm>
      </p:grpSpPr>
      <p:sp>
        <p:nvSpPr>
          <p:cNvPr id="12" name="Text Placeholder 7"/>
          <p:cNvSpPr>
            <a:spLocks noGrp="1"/>
          </p:cNvSpPr>
          <p:nvPr>
            <p:ph idx="1"/>
          </p:nvPr>
        </p:nvSpPr>
        <p:spPr bwMode="auto">
          <a:xfrm>
            <a:off x="323528" y="1285335"/>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13" name="Title Placeholder 6"/>
          <p:cNvSpPr>
            <a:spLocks noGrp="1"/>
          </p:cNvSpPr>
          <p:nvPr>
            <p:ph type="title"/>
          </p:nvPr>
        </p:nvSpPr>
        <p:spPr bwMode="auto">
          <a:xfrm>
            <a:off x="323528" y="280287"/>
            <a:ext cx="6419056" cy="392771"/>
          </a:xfrm>
          <a:prstGeom prst="rect">
            <a:avLst/>
          </a:prstGeom>
          <a:solidFill>
            <a:schemeClr val="accent4"/>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4" name="Picture Placeholder 3"/>
          <p:cNvSpPr>
            <a:spLocks noGrp="1"/>
          </p:cNvSpPr>
          <p:nvPr>
            <p:ph type="pic" sz="quarter" idx="11"/>
          </p:nvPr>
        </p:nvSpPr>
        <p:spPr>
          <a:xfrm>
            <a:off x="4743091" y="1284312"/>
            <a:ext cx="4029075" cy="4953000"/>
          </a:xfrm>
          <a:solidFill>
            <a:schemeClr val="bg1">
              <a:lumMod val="50000"/>
            </a:schemeClr>
          </a:solidFill>
        </p:spPr>
        <p:txBody>
          <a:bodyPr/>
          <a:lstStyle/>
          <a:p>
            <a:r>
              <a:rPr lang="en-US" smtClean="0"/>
              <a:t>Click icon to add picture</a:t>
            </a:r>
            <a:endParaRPr lang="en-US"/>
          </a:p>
        </p:txBody>
      </p:sp>
      <p:sp>
        <p:nvSpPr>
          <p:cNvPr id="5" name="Text Placeholder 7"/>
          <p:cNvSpPr>
            <a:spLocks noGrp="1"/>
          </p:cNvSpPr>
          <p:nvPr>
            <p:ph idx="12"/>
          </p:nvPr>
        </p:nvSpPr>
        <p:spPr bwMode="auto">
          <a:xfrm>
            <a:off x="323528" y="2554994"/>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6" name="Text Placeholder 7"/>
          <p:cNvSpPr>
            <a:spLocks noGrp="1"/>
          </p:cNvSpPr>
          <p:nvPr>
            <p:ph idx="13"/>
          </p:nvPr>
        </p:nvSpPr>
        <p:spPr bwMode="auto">
          <a:xfrm>
            <a:off x="323528" y="3824653"/>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
        <p:nvSpPr>
          <p:cNvPr id="7" name="Text Placeholder 7"/>
          <p:cNvSpPr>
            <a:spLocks noGrp="1"/>
          </p:cNvSpPr>
          <p:nvPr>
            <p:ph idx="14"/>
          </p:nvPr>
        </p:nvSpPr>
        <p:spPr bwMode="auto">
          <a:xfrm>
            <a:off x="323528" y="5094312"/>
            <a:ext cx="4239846" cy="1143000"/>
          </a:xfrm>
          <a:prstGeom prst="rect">
            <a:avLst/>
          </a:prstGeom>
          <a:solidFill>
            <a:schemeClr val="accent4"/>
          </a:solidFill>
          <a:ln>
            <a:noFill/>
          </a:ln>
          <a:extLst/>
        </p:spPr>
        <p:txBody>
          <a:bodyPr anchor="ctr"/>
          <a:lstStyle>
            <a:lvl1pPr marL="0" indent="0" algn="ctr">
              <a:buClr>
                <a:schemeClr val="accent3"/>
              </a:buClr>
              <a:buNone/>
              <a:defRPr sz="1600">
                <a:solidFill>
                  <a:schemeClr val="bg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p:txBody>
      </p:sp>
    </p:spTree>
    <p:extLst>
      <p:ext uri="{BB962C8B-B14F-4D97-AF65-F5344CB8AC3E}">
        <p14:creationId xmlns:p14="http://schemas.microsoft.com/office/powerpoint/2010/main" val="3862255220"/>
      </p:ext>
    </p:extLst>
  </p:cSld>
  <p:clrMapOvr>
    <a:masterClrMapping/>
  </p:clrMapOvr>
  <p:timing>
    <p:tnLst>
      <p:par>
        <p:cTn id="1" dur="indefinite" restart="never" nodeType="tmRoot"/>
      </p:par>
    </p:tnLst>
  </p:timing>
</p:sldLayout>
</file>

<file path=ppt/slideLayouts/slideLayout2112.xml><?xml version="1.0" encoding="utf-8"?>
<p:sldLayout xmlns:a="http://schemas.openxmlformats.org/drawingml/2006/main" xmlns:r="http://schemas.openxmlformats.org/officeDocument/2006/relationships" xmlns:p="http://schemas.openxmlformats.org/presentationml/2006/main" preserve="1" userDrawn="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78450660"/>
      </p:ext>
    </p:extLst>
  </p:cSld>
  <p:clrMapOvr>
    <a:masterClrMapping/>
  </p:clrMapOvr>
</p:sldLayout>
</file>

<file path=ppt/slideLayouts/slideLayout2113.xml><?xml version="1.0" encoding="utf-8"?>
<p:sldLayout xmlns:a="http://schemas.openxmlformats.org/drawingml/2006/main" xmlns:r="http://schemas.openxmlformats.org/officeDocument/2006/relationships" xmlns:p="http://schemas.openxmlformats.org/presentationml/2006/main" preserve="1" userDrawn="1">
  <p:cSld name="Outline bullet boxes x 3">
    <p:spTree>
      <p:nvGrpSpPr>
        <p:cNvPr id="1" name=""/>
        <p:cNvGrpSpPr/>
        <p:nvPr/>
      </p:nvGrpSpPr>
      <p:grpSpPr>
        <a:xfrm>
          <a:off x="0" y="0"/>
          <a:ext cx="0" cy="0"/>
          <a:chOff x="0" y="0"/>
          <a:chExt cx="0" cy="0"/>
        </a:xfrm>
      </p:grpSpPr>
      <p:sp>
        <p:nvSpPr>
          <p:cNvPr id="7" name="Rectangle 6"/>
          <p:cNvSpPr/>
          <p:nvPr/>
        </p:nvSpPr>
        <p:spPr>
          <a:xfrm>
            <a:off x="337329" y="1201353"/>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148641" y="3793741"/>
            <a:ext cx="5676181"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148641" y="1201353"/>
            <a:ext cx="5676181"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410044" y="1272791"/>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18"/>
          </p:nvPr>
        </p:nvSpPr>
        <p:spPr>
          <a:xfrm>
            <a:off x="3239273" y="3856193"/>
            <a:ext cx="5499001"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239276" y="1272791"/>
            <a:ext cx="5498883"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963458992"/>
      </p:ext>
    </p:extLst>
  </p:cSld>
  <p:clrMapOvr>
    <a:masterClrMapping/>
  </p:clrMapOvr>
</p:sldLayout>
</file>

<file path=ppt/slideLayouts/slideLayout2114.xml><?xml version="1.0" encoding="utf-8"?>
<p:sldLayout xmlns:a="http://schemas.openxmlformats.org/drawingml/2006/main" xmlns:r="http://schemas.openxmlformats.org/officeDocument/2006/relationships" xmlns:p="http://schemas.openxmlformats.org/presentationml/2006/main" preserve="1" userDrawn="1">
  <p:cSld name="Bullet Point x 4">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740098213"/>
      </p:ext>
    </p:extLst>
  </p:cSld>
  <p:clrMapOvr>
    <a:masterClrMapping/>
  </p:clrMapOvr>
</p:sldLayout>
</file>

<file path=ppt/slideLayouts/slideLayout2115.xml><?xml version="1.0" encoding="utf-8"?>
<p:sldLayout xmlns:a="http://schemas.openxmlformats.org/drawingml/2006/main" xmlns:r="http://schemas.openxmlformats.org/officeDocument/2006/relationships" xmlns:p="http://schemas.openxmlformats.org/presentationml/2006/main" preserve="1" userDrawn="1">
  <p:cSld name="Bullet Point x 4 (top)">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369464228"/>
      </p:ext>
    </p:extLst>
  </p:cSld>
  <p:clrMapOvr>
    <a:masterClrMapping/>
  </p:clrMapOvr>
</p:sldLayout>
</file>

<file path=ppt/slideLayouts/slideLayout2116.xml><?xml version="1.0" encoding="utf-8"?>
<p:sldLayout xmlns:a="http://schemas.openxmlformats.org/drawingml/2006/main" xmlns:r="http://schemas.openxmlformats.org/officeDocument/2006/relationships" xmlns:p="http://schemas.openxmlformats.org/presentationml/2006/main" preserve="1" userDrawn="1">
  <p:cSld name="Bullet Point x 4 (top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32644909"/>
      </p:ext>
    </p:extLst>
  </p:cSld>
  <p:clrMapOvr>
    <a:masterClrMapping/>
  </p:clrMapOvr>
</p:sldLayout>
</file>

<file path=ppt/slideLayouts/slideLayout2117.xml><?xml version="1.0" encoding="utf-8"?>
<p:sldLayout xmlns:a="http://schemas.openxmlformats.org/drawingml/2006/main" xmlns:r="http://schemas.openxmlformats.org/officeDocument/2006/relationships" xmlns:p="http://schemas.openxmlformats.org/presentationml/2006/main" preserve="1" userDrawn="1">
  <p:cSld name="Bullet Point x 4 (bottom middle)">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519275720"/>
      </p:ext>
    </p:extLst>
  </p:cSld>
  <p:clrMapOvr>
    <a:masterClrMapping/>
  </p:clrMapOvr>
</p:sldLayout>
</file>

<file path=ppt/slideLayouts/slideLayout2118.xml><?xml version="1.0" encoding="utf-8"?>
<p:sldLayout xmlns:a="http://schemas.openxmlformats.org/drawingml/2006/main" xmlns:r="http://schemas.openxmlformats.org/officeDocument/2006/relationships" xmlns:p="http://schemas.openxmlformats.org/presentationml/2006/main" preserve="1" userDrawn="1">
  <p:cSld name="Bullet Point x 4 (bottom)">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38864012"/>
      </p:ext>
    </p:extLst>
  </p:cSld>
  <p:clrMapOvr>
    <a:masterClrMapping/>
  </p:clrMapOvr>
</p:sldLayout>
</file>

<file path=ppt/slideLayouts/slideLayout2119.xml><?xml version="1.0" encoding="utf-8"?>
<p:sldLayout xmlns:a="http://schemas.openxmlformats.org/drawingml/2006/main" xmlns:r="http://schemas.openxmlformats.org/officeDocument/2006/relationships" xmlns:p="http://schemas.openxmlformats.org/presentationml/2006/main" preserve="1" userDrawn="1">
  <p:cSld name="1 Product (left) &amp; text/graph option">
    <p:spTree>
      <p:nvGrpSpPr>
        <p:cNvPr id="1" name=""/>
        <p:cNvGrpSpPr/>
        <p:nvPr/>
      </p:nvGrpSpPr>
      <p:grpSpPr>
        <a:xfrm>
          <a:off x="0" y="0"/>
          <a:ext cx="0" cy="0"/>
          <a:chOff x="0" y="0"/>
          <a:chExt cx="0" cy="0"/>
        </a:xfrm>
      </p:grpSpPr>
      <p:sp>
        <p:nvSpPr>
          <p:cNvPr id="8" name="Rectangle 7"/>
          <p:cNvSpPr/>
          <p:nvPr/>
        </p:nvSpPr>
        <p:spPr>
          <a:xfrm>
            <a:off x="466725" y="1063329"/>
            <a:ext cx="2636838"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1063329"/>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1063329"/>
            <a:ext cx="5423174" cy="583726"/>
          </a:xfrm>
          <a:prstGeom prst="rect">
            <a:avLst/>
          </a:prstGeom>
          <a:solidFill>
            <a:schemeClr val="accent1"/>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2"/>
          <p:cNvSpPr>
            <a:spLocks noGrp="1"/>
          </p:cNvSpPr>
          <p:nvPr>
            <p:ph sz="quarter" idx="16"/>
          </p:nvPr>
        </p:nvSpPr>
        <p:spPr>
          <a:xfrm>
            <a:off x="539750" y="1135181"/>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78402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401693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3110392316"/>
      </p:ext>
    </p:extLst>
  </p:cSld>
  <p:clrMapOvr>
    <a:masterClrMapping/>
  </p:clrMapOvr>
</p:sldLayout>
</file>

<file path=ppt/slideLayouts/slideLayout2120.xml><?xml version="1.0" encoding="utf-8"?>
<p:sldLayout xmlns:a="http://schemas.openxmlformats.org/drawingml/2006/main" xmlns:r="http://schemas.openxmlformats.org/officeDocument/2006/relationships" xmlns:p="http://schemas.openxmlformats.org/presentationml/2006/main" preserve="1" userDrawn="1">
  <p:cSld name="1_1 Product (left) &amp; text/graph option">
    <p:spTree>
      <p:nvGrpSpPr>
        <p:cNvPr id="1" name=""/>
        <p:cNvGrpSpPr/>
        <p:nvPr/>
      </p:nvGrpSpPr>
      <p:grpSpPr>
        <a:xfrm>
          <a:off x="0" y="0"/>
          <a:ext cx="0" cy="0"/>
          <a:chOff x="0" y="0"/>
          <a:chExt cx="0" cy="0"/>
        </a:xfrm>
      </p:grpSpPr>
      <p:sp>
        <p:nvSpPr>
          <p:cNvPr id="9" name="Rectangle 8"/>
          <p:cNvSpPr/>
          <p:nvPr/>
        </p:nvSpPr>
        <p:spPr>
          <a:xfrm>
            <a:off x="3252788" y="1063329"/>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1063329"/>
            <a:ext cx="5423174" cy="583726"/>
          </a:xfrm>
          <a:prstGeom prst="rect">
            <a:avLst/>
          </a:prstGeom>
          <a:solidFill>
            <a:schemeClr val="accent2">
              <a:lumMod val="75000"/>
            </a:schemeClr>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2"/>
          <p:cNvSpPr>
            <a:spLocks noGrp="1"/>
          </p:cNvSpPr>
          <p:nvPr>
            <p:ph sz="quarter" idx="16"/>
          </p:nvPr>
        </p:nvSpPr>
        <p:spPr>
          <a:xfrm>
            <a:off x="539750" y="1135181"/>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78402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4016939"/>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624341154"/>
      </p:ext>
    </p:extLst>
  </p:cSld>
  <p:clrMapOvr>
    <a:masterClrMapping/>
  </p:clrMapOvr>
</p:sldLayout>
</file>

<file path=ppt/slideLayouts/slideLayout2121.xml><?xml version="1.0" encoding="utf-8"?>
<p:sldLayout xmlns:a="http://schemas.openxmlformats.org/drawingml/2006/main" xmlns:r="http://schemas.openxmlformats.org/officeDocument/2006/relationships" xmlns:p="http://schemas.openxmlformats.org/presentationml/2006/main" preserve="1" userDrawn="1">
  <p:cSld name="2 x product (large &amp; multi)">
    <p:spTree>
      <p:nvGrpSpPr>
        <p:cNvPr id="1" name=""/>
        <p:cNvGrpSpPr/>
        <p:nvPr/>
      </p:nvGrpSpPr>
      <p:grpSpPr>
        <a:xfrm>
          <a:off x="0" y="0"/>
          <a:ext cx="0" cy="0"/>
          <a:chOff x="0" y="0"/>
          <a:chExt cx="0" cy="0"/>
        </a:xfrm>
      </p:grpSpPr>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222580980"/>
      </p:ext>
    </p:extLst>
  </p:cSld>
  <p:clrMapOvr>
    <a:masterClrMapping/>
  </p:clrMapOvr>
</p:sldLayout>
</file>

<file path=ppt/slideLayouts/slideLayout2122.xml><?xml version="1.0" encoding="utf-8"?>
<p:sldLayout xmlns:a="http://schemas.openxmlformats.org/drawingml/2006/main" xmlns:r="http://schemas.openxmlformats.org/officeDocument/2006/relationships" xmlns:p="http://schemas.openxmlformats.org/presentationml/2006/main" preserve="1" userDrawn="1">
  <p:cSld name="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1108075" y="985838"/>
            <a:ext cx="6848475" cy="7874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531050103"/>
      </p:ext>
    </p:extLst>
  </p:cSld>
  <p:clrMapOvr>
    <a:masterClrMapping/>
  </p:clrMapOvr>
</p:sldLayout>
</file>

<file path=ppt/slideLayouts/slideLayout2123.xml><?xml version="1.0" encoding="utf-8"?>
<p:sldLayout xmlns:a="http://schemas.openxmlformats.org/drawingml/2006/main" xmlns:r="http://schemas.openxmlformats.org/officeDocument/2006/relationships" xmlns:p="http://schemas.openxmlformats.org/presentationml/2006/main" preserve="1" userDrawn="1">
  <p:cSld name="1_3 x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1108075" y="985838"/>
            <a:ext cx="6848475" cy="787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a:no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Placeholder 6"/>
          <p:cNvSpPr>
            <a:spLocks noGrp="1"/>
          </p:cNvSpPr>
          <p:nvPr>
            <p:ph type="title"/>
          </p:nvPr>
        </p:nvSpPr>
        <p:spPr bwMode="auto">
          <a:xfrm>
            <a:off x="323528" y="280287"/>
            <a:ext cx="6419056" cy="392771"/>
          </a:xfrm>
          <a:prstGeom prst="rect">
            <a:avLst/>
          </a:prstGeom>
          <a:solidFill>
            <a:schemeClr val="accent2"/>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874114665"/>
      </p:ext>
    </p:extLst>
  </p:cSld>
  <p:clrMapOvr>
    <a:masterClrMapping/>
  </p:clrMapOvr>
</p:sldLayout>
</file>

<file path=ppt/slideLayouts/slideLayout2124.xml><?xml version="1.0" encoding="utf-8"?>
<p:sldLayout xmlns:a="http://schemas.openxmlformats.org/drawingml/2006/main" xmlns:r="http://schemas.openxmlformats.org/officeDocument/2006/relationships" xmlns:p="http://schemas.openxmlformats.org/presentationml/2006/main" preserve="1" userDrawn="1">
  <p:cSld name="3 xproduct (large with text - multi)">
    <p:spTree>
      <p:nvGrpSpPr>
        <p:cNvPr id="1" name=""/>
        <p:cNvGrpSpPr/>
        <p:nvPr/>
      </p:nvGrpSpPr>
      <p:grpSpPr>
        <a:xfrm>
          <a:off x="0" y="0"/>
          <a:ext cx="0" cy="0"/>
          <a:chOff x="0" y="0"/>
          <a:chExt cx="0" cy="0"/>
        </a:xfrm>
      </p:grpSpPr>
      <p:sp>
        <p:nvSpPr>
          <p:cNvPr id="13" name="Rectangle 12"/>
          <p:cNvSpPr/>
          <p:nvPr/>
        </p:nvSpPr>
        <p:spPr>
          <a:xfrm>
            <a:off x="466725" y="5194474"/>
            <a:ext cx="2636838"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194474"/>
            <a:ext cx="2635250"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194474"/>
            <a:ext cx="2636838" cy="93027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1082849"/>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1082849"/>
            <a:ext cx="2349500"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1082849"/>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2"/>
          <p:cNvSpPr>
            <a:spLocks noGrp="1"/>
          </p:cNvSpPr>
          <p:nvPr>
            <p:ph sz="quarter" idx="35"/>
          </p:nvPr>
        </p:nvSpPr>
        <p:spPr>
          <a:xfrm>
            <a:off x="5388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266379"/>
            <a:ext cx="2520950" cy="792110"/>
          </a:xfrm>
          <a:solidFill>
            <a:schemeClr val="tx1">
              <a:lumMod val="75000"/>
              <a:lumOff val="25000"/>
            </a:schemeClr>
          </a:solidFill>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1" name="Text Placeholder 2"/>
          <p:cNvSpPr>
            <a:spLocks noGrp="1"/>
          </p:cNvSpPr>
          <p:nvPr>
            <p:ph type="body" idx="30"/>
          </p:nvPr>
        </p:nvSpPr>
        <p:spPr>
          <a:xfrm>
            <a:off x="6205426" y="1082153"/>
            <a:ext cx="2326593" cy="583726"/>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38656869"/>
      </p:ext>
    </p:extLst>
  </p:cSld>
  <p:clrMapOvr>
    <a:masterClrMapping/>
  </p:clrMapOvr>
</p:sldLayout>
</file>

<file path=ppt/slideLayouts/slideLayout2125.xml><?xml version="1.0" encoding="utf-8"?>
<p:sldLayout xmlns:a="http://schemas.openxmlformats.org/drawingml/2006/main" xmlns:r="http://schemas.openxmlformats.org/officeDocument/2006/relationships" xmlns:p="http://schemas.openxmlformats.org/presentationml/2006/main" preserve="1" userDrawn="1">
  <p:cSld name="4 boxes (multi)">
    <p:spTree>
      <p:nvGrpSpPr>
        <p:cNvPr id="1" name=""/>
        <p:cNvGrpSpPr/>
        <p:nvPr/>
      </p:nvGrpSpPr>
      <p:grpSpPr>
        <a:xfrm>
          <a:off x="0" y="0"/>
          <a:ext cx="0" cy="0"/>
          <a:chOff x="0" y="0"/>
          <a:chExt cx="0" cy="0"/>
        </a:xfrm>
      </p:grpSpPr>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solidFill>
            <a:schemeClr val="accent2"/>
          </a:solidFill>
          <a:ln>
            <a:noFill/>
          </a:ln>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solidFill>
            <a:schemeClr val="accent1"/>
          </a:solidFill>
          <a:ln>
            <a:noFill/>
          </a:ln>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600" b="1" dirty="0" smtClean="0">
                <a:solidFill>
                  <a:prstClr val="white"/>
                </a:solidFill>
                <a:latin typeface="Verdana" pitchFamily="34" charset="0"/>
              </a:rPr>
              <a:t>Click to edit Master text styles</a:t>
            </a:r>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0"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99900700"/>
      </p:ext>
    </p:extLst>
  </p:cSld>
  <p:clrMapOvr>
    <a:masterClrMapping/>
  </p:clrMapOvr>
</p:sldLayout>
</file>

<file path=ppt/slideLayouts/slideLayout2126.xml><?xml version="1.0" encoding="utf-8"?>
<p:sldLayout xmlns:a="http://schemas.openxmlformats.org/drawingml/2006/main" xmlns:r="http://schemas.openxmlformats.org/officeDocument/2006/relationships" xmlns:p="http://schemas.openxmlformats.org/presentationml/2006/main" preserve="1" userDrawn="1">
  <p:cSld name="4 x products (MFD)">
    <p:spTree>
      <p:nvGrpSpPr>
        <p:cNvPr id="1" name=""/>
        <p:cNvGrpSpPr/>
        <p:nvPr/>
      </p:nvGrpSpPr>
      <p:grpSpPr>
        <a:xfrm>
          <a:off x="0" y="0"/>
          <a:ext cx="0" cy="0"/>
          <a:chOff x="0" y="0"/>
          <a:chExt cx="0" cy="0"/>
        </a:xfrm>
      </p:grpSpPr>
      <p:sp>
        <p:nvSpPr>
          <p:cNvPr id="46" name="Content Placeholder 2"/>
          <p:cNvSpPr>
            <a:spLocks noGrp="1"/>
          </p:cNvSpPr>
          <p:nvPr>
            <p:ph sz="quarter" idx="38"/>
          </p:nvPr>
        </p:nvSpPr>
        <p:spPr>
          <a:xfrm>
            <a:off x="466725" y="1067120"/>
            <a:ext cx="2665115" cy="5014504"/>
          </a:xfrm>
        </p:spPr>
        <p:txBody>
          <a:bodyPr/>
          <a:lstStyle>
            <a:lvl1pPr marL="0" indent="0" algn="l">
              <a:buNone/>
              <a:defRPr/>
            </a:lvl1pPr>
            <a:lvl2pPr algn="l">
              <a:defRPr/>
            </a:lvl2pPr>
            <a:lvl3pPr algn="l">
              <a:defRPr/>
            </a:lvl3pPr>
            <a:lvl4pPr algn="l">
              <a:defRPr/>
            </a:lvl4pPr>
            <a:lvl5pPr algn="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Rectangle 20"/>
          <p:cNvSpPr/>
          <p:nvPr userDrawn="1"/>
        </p:nvSpPr>
        <p:spPr>
          <a:xfrm>
            <a:off x="3251870" y="5499011"/>
            <a:ext cx="2636838" cy="58261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3251870" y="3625761"/>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Content Placeholder 2"/>
          <p:cNvSpPr>
            <a:spLocks noGrp="1"/>
          </p:cNvSpPr>
          <p:nvPr>
            <p:ph sz="quarter" idx="45"/>
          </p:nvPr>
        </p:nvSpPr>
        <p:spPr>
          <a:xfrm>
            <a:off x="3323985"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Rectangle 23"/>
          <p:cNvSpPr/>
          <p:nvPr userDrawn="1"/>
        </p:nvSpPr>
        <p:spPr>
          <a:xfrm>
            <a:off x="6053793" y="5499011"/>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6053793" y="3625761"/>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Content Placeholder 2"/>
          <p:cNvSpPr>
            <a:spLocks noGrp="1"/>
          </p:cNvSpPr>
          <p:nvPr>
            <p:ph sz="quarter" idx="47"/>
          </p:nvPr>
        </p:nvSpPr>
        <p:spPr>
          <a:xfrm>
            <a:off x="6125908"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Rectangle 30"/>
          <p:cNvSpPr/>
          <p:nvPr userDrawn="1"/>
        </p:nvSpPr>
        <p:spPr>
          <a:xfrm>
            <a:off x="3251870" y="2940369"/>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3251870" y="1067119"/>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Content Placeholder 2"/>
          <p:cNvSpPr>
            <a:spLocks noGrp="1"/>
          </p:cNvSpPr>
          <p:nvPr>
            <p:ph sz="quarter" idx="49"/>
          </p:nvPr>
        </p:nvSpPr>
        <p:spPr>
          <a:xfrm>
            <a:off x="3323985" y="1152844"/>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Rectangle 36"/>
          <p:cNvSpPr/>
          <p:nvPr userDrawn="1"/>
        </p:nvSpPr>
        <p:spPr>
          <a:xfrm>
            <a:off x="6053793" y="2940369"/>
            <a:ext cx="2636838" cy="58261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8" name="Rectangle 37"/>
          <p:cNvSpPr/>
          <p:nvPr userDrawn="1"/>
        </p:nvSpPr>
        <p:spPr>
          <a:xfrm>
            <a:off x="6053793" y="1067119"/>
            <a:ext cx="2636838" cy="2455862"/>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1" name="Content Placeholder 2"/>
          <p:cNvSpPr>
            <a:spLocks noGrp="1"/>
          </p:cNvSpPr>
          <p:nvPr>
            <p:ph sz="quarter" idx="51"/>
          </p:nvPr>
        </p:nvSpPr>
        <p:spPr>
          <a:xfrm>
            <a:off x="6125908" y="1152844"/>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Text Placeholder 2"/>
          <p:cNvSpPr>
            <a:spLocks noGrp="1"/>
          </p:cNvSpPr>
          <p:nvPr>
            <p:ph type="body" idx="46"/>
          </p:nvPr>
        </p:nvSpPr>
        <p:spPr>
          <a:xfrm>
            <a:off x="3252575" y="5498232"/>
            <a:ext cx="2635798" cy="583726"/>
          </a:xfrm>
          <a:prstGeom prst="rect">
            <a:avLst/>
          </a:prstGeom>
          <a:solidFill>
            <a:schemeClr val="tx1">
              <a:lumMod val="75000"/>
              <a:lumOff val="2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3" name="Text Placeholder 2"/>
          <p:cNvSpPr>
            <a:spLocks noGrp="1"/>
          </p:cNvSpPr>
          <p:nvPr>
            <p:ph type="body" idx="48"/>
          </p:nvPr>
        </p:nvSpPr>
        <p:spPr>
          <a:xfrm>
            <a:off x="6054498" y="5498232"/>
            <a:ext cx="2635798" cy="583726"/>
          </a:xfrm>
          <a:prstGeom prst="rect">
            <a:avLst/>
          </a:prstGeom>
          <a:solidFill>
            <a:schemeClr val="accent3"/>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50"/>
          </p:nvPr>
        </p:nvSpPr>
        <p:spPr>
          <a:xfrm>
            <a:off x="3252575" y="2940369"/>
            <a:ext cx="2635798" cy="583726"/>
          </a:xfrm>
          <a:prstGeom prst="rect">
            <a:avLst/>
          </a:prstGeom>
          <a:solidFill>
            <a:schemeClr val="accent3"/>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52"/>
          </p:nvPr>
        </p:nvSpPr>
        <p:spPr>
          <a:xfrm>
            <a:off x="6054498" y="2940369"/>
            <a:ext cx="2635798" cy="583726"/>
          </a:xfrm>
          <a:prstGeom prst="rect">
            <a:avLst/>
          </a:prstGeom>
          <a:solidFill>
            <a:schemeClr val="tx1">
              <a:lumMod val="75000"/>
              <a:lumOff val="2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6"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125066065"/>
      </p:ext>
    </p:extLst>
  </p:cSld>
  <p:clrMapOvr>
    <a:masterClrMapping/>
  </p:clrMapOvr>
</p:sldLayout>
</file>

<file path=ppt/slideLayouts/slideLayout2127.xml><?xml version="1.0" encoding="utf-8"?>
<p:sldLayout xmlns:a="http://schemas.openxmlformats.org/drawingml/2006/main" xmlns:r="http://schemas.openxmlformats.org/officeDocument/2006/relationships" xmlns:p="http://schemas.openxmlformats.org/presentationml/2006/main" preserve="1" userDrawn="1">
  <p:cSld name="5 x products (MFD)">
    <p:spTree>
      <p:nvGrpSpPr>
        <p:cNvPr id="1" name=""/>
        <p:cNvGrpSpPr/>
        <p:nvPr/>
      </p:nvGrpSpPr>
      <p:grpSpPr>
        <a:xfrm>
          <a:off x="0" y="0"/>
          <a:ext cx="0" cy="0"/>
          <a:chOff x="0" y="0"/>
          <a:chExt cx="0" cy="0"/>
        </a:xfrm>
      </p:grpSpPr>
      <p:sp>
        <p:nvSpPr>
          <p:cNvPr id="44" name="Rectangle 43"/>
          <p:cNvSpPr/>
          <p:nvPr userDrawn="1"/>
        </p:nvSpPr>
        <p:spPr>
          <a:xfrm>
            <a:off x="466725" y="5499012"/>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45" name="Rectangle 44"/>
          <p:cNvSpPr/>
          <p:nvPr userDrawn="1"/>
        </p:nvSpPr>
        <p:spPr>
          <a:xfrm>
            <a:off x="466725" y="3625762"/>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pPr>
            <a:endParaRPr lang="en-GB">
              <a:solidFill>
                <a:prstClr val="white"/>
              </a:solidFill>
            </a:endParaRPr>
          </a:p>
        </p:txBody>
      </p:sp>
      <p:sp>
        <p:nvSpPr>
          <p:cNvPr id="47" name="Content Placeholder 2"/>
          <p:cNvSpPr>
            <a:spLocks noGrp="1"/>
          </p:cNvSpPr>
          <p:nvPr>
            <p:ph sz="quarter" idx="27"/>
          </p:nvPr>
        </p:nvSpPr>
        <p:spPr>
          <a:xfrm>
            <a:off x="538840" y="3711487"/>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Rectangle 60"/>
          <p:cNvSpPr/>
          <p:nvPr userDrawn="1"/>
        </p:nvSpPr>
        <p:spPr>
          <a:xfrm>
            <a:off x="3251870" y="2940370"/>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62" name="Rectangle 61"/>
          <p:cNvSpPr/>
          <p:nvPr userDrawn="1"/>
        </p:nvSpPr>
        <p:spPr>
          <a:xfrm>
            <a:off x="3251870" y="1067120"/>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65" name="Content Placeholder 2"/>
          <p:cNvSpPr>
            <a:spLocks noGrp="1"/>
          </p:cNvSpPr>
          <p:nvPr>
            <p:ph sz="quarter" idx="49"/>
          </p:nvPr>
        </p:nvSpPr>
        <p:spPr>
          <a:xfrm>
            <a:off x="3323985" y="1152845"/>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Rectangle 68"/>
          <p:cNvSpPr/>
          <p:nvPr userDrawn="1"/>
        </p:nvSpPr>
        <p:spPr>
          <a:xfrm>
            <a:off x="6053793" y="2940370"/>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0" name="Rectangle 69"/>
          <p:cNvSpPr/>
          <p:nvPr userDrawn="1"/>
        </p:nvSpPr>
        <p:spPr>
          <a:xfrm>
            <a:off x="6053793" y="1067120"/>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1" name="Content Placeholder 2"/>
          <p:cNvSpPr>
            <a:spLocks noGrp="1"/>
          </p:cNvSpPr>
          <p:nvPr>
            <p:ph sz="quarter" idx="51"/>
          </p:nvPr>
        </p:nvSpPr>
        <p:spPr>
          <a:xfrm>
            <a:off x="6125908" y="1152845"/>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3" name="Text Placeholder 2"/>
          <p:cNvSpPr>
            <a:spLocks noGrp="1"/>
          </p:cNvSpPr>
          <p:nvPr>
            <p:ph type="body" idx="12"/>
          </p:nvPr>
        </p:nvSpPr>
        <p:spPr>
          <a:xfrm>
            <a:off x="467430" y="5498233"/>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6" name="Text Placeholder 2"/>
          <p:cNvSpPr>
            <a:spLocks noGrp="1"/>
          </p:cNvSpPr>
          <p:nvPr>
            <p:ph type="body" idx="50"/>
          </p:nvPr>
        </p:nvSpPr>
        <p:spPr>
          <a:xfrm>
            <a:off x="3252575" y="2940370"/>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7" name="Text Placeholder 2"/>
          <p:cNvSpPr>
            <a:spLocks noGrp="1"/>
          </p:cNvSpPr>
          <p:nvPr>
            <p:ph type="body" idx="52"/>
          </p:nvPr>
        </p:nvSpPr>
        <p:spPr>
          <a:xfrm>
            <a:off x="6054498" y="2940370"/>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9" name="Content Placeholder 2"/>
          <p:cNvSpPr>
            <a:spLocks noGrp="1"/>
          </p:cNvSpPr>
          <p:nvPr>
            <p:ph sz="quarter" idx="38"/>
          </p:nvPr>
        </p:nvSpPr>
        <p:spPr>
          <a:xfrm>
            <a:off x="466725" y="1067121"/>
            <a:ext cx="2665115" cy="2455861"/>
          </a:xfrm>
        </p:spPr>
        <p:txBody>
          <a:bodyPr/>
          <a:lstStyle>
            <a:lvl1pPr marL="0" indent="0" algn="l">
              <a:buNone/>
              <a:defRPr/>
            </a:lvl1pPr>
            <a:lvl2pPr algn="l">
              <a:defRPr/>
            </a:lvl2pPr>
            <a:lvl3pPr algn="l">
              <a:defRPr/>
            </a:lvl3pPr>
            <a:lvl4pPr algn="l">
              <a:defRPr/>
            </a:lvl4pPr>
            <a:lvl5pPr algn="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
        <p:nvSpPr>
          <p:cNvPr id="26" name="Rectangle 25"/>
          <p:cNvSpPr/>
          <p:nvPr userDrawn="1"/>
        </p:nvSpPr>
        <p:spPr>
          <a:xfrm>
            <a:off x="3251870" y="5499011"/>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3251870" y="3625761"/>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quarter" idx="45"/>
          </p:nvPr>
        </p:nvSpPr>
        <p:spPr>
          <a:xfrm>
            <a:off x="3323985"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Rectangle 28"/>
          <p:cNvSpPr/>
          <p:nvPr userDrawn="1"/>
        </p:nvSpPr>
        <p:spPr>
          <a:xfrm>
            <a:off x="6053793" y="5499011"/>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6053793" y="3625761"/>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Content Placeholder 2"/>
          <p:cNvSpPr>
            <a:spLocks noGrp="1"/>
          </p:cNvSpPr>
          <p:nvPr>
            <p:ph sz="quarter" idx="47"/>
          </p:nvPr>
        </p:nvSpPr>
        <p:spPr>
          <a:xfrm>
            <a:off x="6125908" y="3711486"/>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ext Placeholder 2"/>
          <p:cNvSpPr>
            <a:spLocks noGrp="1"/>
          </p:cNvSpPr>
          <p:nvPr>
            <p:ph type="body" idx="46"/>
          </p:nvPr>
        </p:nvSpPr>
        <p:spPr>
          <a:xfrm>
            <a:off x="3252575" y="5498232"/>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48"/>
          </p:nvPr>
        </p:nvSpPr>
        <p:spPr>
          <a:xfrm>
            <a:off x="6054498" y="5498232"/>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111138116"/>
      </p:ext>
    </p:extLst>
  </p:cSld>
  <p:clrMapOvr>
    <a:masterClrMapping/>
  </p:clrMapOvr>
</p:sldLayout>
</file>

<file path=ppt/slideLayouts/slideLayout2128.xml><?xml version="1.0" encoding="utf-8"?>
<p:sldLayout xmlns:a="http://schemas.openxmlformats.org/drawingml/2006/main" xmlns:r="http://schemas.openxmlformats.org/officeDocument/2006/relationships" xmlns:p="http://schemas.openxmlformats.org/presentationml/2006/main" preserve="1" userDrawn="1">
  <p:cSld name="Three boxes (with image)">
    <p:spTree>
      <p:nvGrpSpPr>
        <p:cNvPr id="1" name=""/>
        <p:cNvGrpSpPr/>
        <p:nvPr/>
      </p:nvGrpSpPr>
      <p:grpSpPr>
        <a:xfrm>
          <a:off x="0" y="0"/>
          <a:ext cx="0" cy="0"/>
          <a:chOff x="0" y="0"/>
          <a:chExt cx="0" cy="0"/>
        </a:xfrm>
      </p:grpSpPr>
      <p:sp>
        <p:nvSpPr>
          <p:cNvPr id="10" name="Rectangle 9"/>
          <p:cNvSpPr/>
          <p:nvPr/>
        </p:nvSpPr>
        <p:spPr>
          <a:xfrm>
            <a:off x="466725" y="1325772"/>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325772"/>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325772"/>
            <a:ext cx="2636837"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1109872"/>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1109872"/>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1109872"/>
            <a:ext cx="1614488"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1146711"/>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1" name="Content Placeholder 2"/>
          <p:cNvSpPr>
            <a:spLocks noGrp="1"/>
          </p:cNvSpPr>
          <p:nvPr>
            <p:ph sz="quarter" idx="45"/>
          </p:nvPr>
        </p:nvSpPr>
        <p:spPr>
          <a:xfrm>
            <a:off x="611450"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406860"/>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6"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230077725"/>
      </p:ext>
    </p:extLst>
  </p:cSld>
  <p:clrMapOvr>
    <a:masterClrMapping/>
  </p:clrMapOvr>
</p:sldLayout>
</file>

<file path=ppt/slideLayouts/slideLayout2129.xml><?xml version="1.0" encoding="utf-8"?>
<p:sldLayout xmlns:a="http://schemas.openxmlformats.org/drawingml/2006/main" xmlns:r="http://schemas.openxmlformats.org/officeDocument/2006/relationships" xmlns:p="http://schemas.openxmlformats.org/presentationml/2006/main" preserve="1" userDrawn="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0"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486032007"/>
      </p:ext>
    </p:extLst>
  </p:cSld>
  <p:clrMapOvr>
    <a:masterClrMapping/>
  </p:clrMapOvr>
</p:sldLayout>
</file>

<file path=ppt/slideLayouts/slideLayout2130.xml><?xml version="1.0" encoding="utf-8"?>
<p:sldLayout xmlns:a="http://schemas.openxmlformats.org/drawingml/2006/main" xmlns:r="http://schemas.openxmlformats.org/officeDocument/2006/relationships" xmlns:p="http://schemas.openxmlformats.org/presentationml/2006/main" type="title">
  <p:cSld name="3_Title">
    <p:spTree>
      <p:nvGrpSpPr>
        <p:cNvPr id="1" name=""/>
        <p:cNvGrpSpPr/>
        <p:nvPr/>
      </p:nvGrpSpPr>
      <p:grpSpPr>
        <a:xfrm>
          <a:off x="0" y="0"/>
          <a:ext cx="0" cy="0"/>
          <a:chOff x="0" y="0"/>
          <a:chExt cx="0" cy="0"/>
        </a:xfrm>
      </p:grpSpPr>
      <p:sp>
        <p:nvSpPr>
          <p:cNvPr id="4" name="Subtitle 2"/>
          <p:cNvSpPr txBox="1">
            <a:spLocks/>
          </p:cNvSpPr>
          <p:nvPr/>
        </p:nvSpPr>
        <p:spPr>
          <a:xfrm>
            <a:off x="385763" y="4149725"/>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ea typeface="Verdana" pitchFamily="34" charset="0"/>
                <a:cs typeface="Verdana" pitchFamily="34" charset="0"/>
              </a:rPr>
              <a:t>© 2013 Mintel Group Ltd. All Rights Reserved. Confidential to Mintel.</a:t>
            </a:r>
          </a:p>
        </p:txBody>
      </p:sp>
      <p:sp>
        <p:nvSpPr>
          <p:cNvPr id="2" name="Title 1"/>
          <p:cNvSpPr>
            <a:spLocks noGrp="1"/>
          </p:cNvSpPr>
          <p:nvPr>
            <p:ph type="ctrTitle"/>
          </p:nvPr>
        </p:nvSpPr>
        <p:spPr>
          <a:xfrm>
            <a:off x="397876" y="2996940"/>
            <a:ext cx="7942916" cy="576080"/>
          </a:xfrm>
          <a:solidFill>
            <a:schemeClr val="accent1"/>
          </a:solidFill>
        </p:spPr>
        <p:txBody>
          <a:bodyPr lIns="0" rIns="0">
            <a:noAutofit/>
          </a:bodyPr>
          <a:lstStyle>
            <a:lvl1pPr marL="144000" algn="l">
              <a:defRPr sz="2800" b="1">
                <a:solidFill>
                  <a:schemeClr val="bg2"/>
                </a:solidFill>
                <a:latin typeface="Verdana" pitchFamily="34" charset="0"/>
              </a:defRPr>
            </a:lvl1pPr>
          </a:lstStyle>
          <a:p>
            <a:r>
              <a:rPr lang="en-US" smtClean="0"/>
              <a:t>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144000" indent="0" algn="l">
              <a:buNone/>
              <a:defRPr sz="1600">
                <a:solidFill>
                  <a:schemeClr val="tx1"/>
                </a:solidFill>
                <a:latin typeface="Verdana" pitchFamily="34" charset="0"/>
                <a:ea typeface="Verdana" pitchFamily="34" charset="0"/>
                <a:cs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1876779495"/>
      </p:ext>
    </p:extLst>
  </p:cSld>
  <p:clrMapOvr>
    <a:masterClrMapping/>
  </p:clrMapOvr>
</p:sldLayout>
</file>

<file path=ppt/slideLayouts/slideLayout2131.xml><?xml version="1.0" encoding="utf-8"?>
<p:sldLayout xmlns:a="http://schemas.openxmlformats.org/drawingml/2006/main" xmlns:r="http://schemas.openxmlformats.org/officeDocument/2006/relationships" xmlns:p="http://schemas.openxmlformats.org/presentationml/2006/main" userDrawn="1">
  <p:cSld name="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2013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1" name="Subtitle 2"/>
          <p:cNvSpPr txBox="1">
            <a:spLocks/>
          </p:cNvSpPr>
          <p:nvPr userDrawn="1"/>
        </p:nvSpPr>
        <p:spPr bwMode="auto">
          <a:xfrm>
            <a:off x="4727575" y="2868613"/>
            <a:ext cx="40211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ormAutofit/>
          </a:bodyPr>
          <a:lstStyle>
            <a:lvl1pPr marL="0" indent="0" algn="l" rtl="0" eaLnBrk="0" fontAlgn="base" hangingPunct="0">
              <a:spcBef>
                <a:spcPct val="20000"/>
              </a:spcBef>
              <a:spcAft>
                <a:spcPct val="0"/>
              </a:spcAft>
              <a:buFont typeface="Arial" charset="0"/>
              <a:buNone/>
              <a:defRPr sz="1600" kern="1200">
                <a:solidFill>
                  <a:schemeClr val="tx1"/>
                </a:solidFill>
                <a:latin typeface="Verdana" pitchFamily="34" charset="0"/>
                <a:ea typeface="+mn-ea"/>
                <a:cs typeface="+mn-cs"/>
              </a:defRPr>
            </a:lvl1pPr>
            <a:lvl2pPr marL="4572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2pPr>
            <a:lvl3pPr marL="9144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3pPr>
            <a:lvl4pPr marL="13716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4pPr>
            <a:lvl5pPr marL="18288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144000">
              <a:defRPr/>
            </a:pPr>
            <a:r>
              <a:rPr lang="en-US" dirty="0" smtClean="0">
                <a:solidFill>
                  <a:prstClr val="black"/>
                </a:solidFill>
              </a:rPr>
              <a:t>Click to edit Master subtitle style</a:t>
            </a:r>
            <a:endParaRPr lang="en-GB" dirty="0">
              <a:solidFill>
                <a:prstClr val="black"/>
              </a:solidFill>
            </a:endParaRP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Verdana" pitchFamily="34" charset="0"/>
              </a:defRPr>
            </a:lvl1pPr>
          </a:lstStyle>
          <a:p>
            <a:r>
              <a:rPr lang="en-US"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2004651206"/>
      </p:ext>
    </p:extLst>
  </p:cSld>
  <p:clrMapOvr>
    <a:masterClrMapping/>
  </p:clrMapOvr>
</p:sldLayout>
</file>

<file path=ppt/slideLayouts/slideLayout2132.xml><?xml version="1.0" encoding="utf-8"?>
<p:sldLayout xmlns:a="http://schemas.openxmlformats.org/drawingml/2006/main" xmlns:r="http://schemas.openxmlformats.org/officeDocument/2006/relationships" xmlns:p="http://schemas.openxmlformats.org/presentationml/2006/main">
  <p:cSld name="2 x product &amp; text (righ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1" name="Rectangle 10"/>
          <p:cNvSpPr/>
          <p:nvPr/>
        </p:nvSpPr>
        <p:spPr>
          <a:xfrm>
            <a:off x="60483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2" name="Rectangle 11"/>
          <p:cNvSpPr/>
          <p:nvPr/>
        </p:nvSpPr>
        <p:spPr>
          <a:xfrm>
            <a:off x="6048375" y="5360988"/>
            <a:ext cx="2636838" cy="58261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dirty="0">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a:solidFill>
            <a:schemeClr val="tx1">
              <a:lumMod val="65000"/>
              <a:lumOff val="3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a:solidFill>
            <a:schemeClr val="tx1">
              <a:lumMod val="65000"/>
              <a:lumOff val="35000"/>
            </a:schemeClr>
          </a:solidFill>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Tree>
    <p:extLst>
      <p:ext uri="{BB962C8B-B14F-4D97-AF65-F5344CB8AC3E}">
        <p14:creationId xmlns:p14="http://schemas.microsoft.com/office/powerpoint/2010/main" val="3738136621"/>
      </p:ext>
    </p:extLst>
  </p:cSld>
  <p:clrMapOvr>
    <a:masterClrMapping/>
  </p:clrMapOvr>
  <p:hf hdr="0" ftr="0" dt="0"/>
</p:sldLayout>
</file>

<file path=ppt/slideLayouts/slideLayout2133.xml><?xml version="1.0" encoding="utf-8"?>
<p:sldLayout xmlns:a="http://schemas.openxmlformats.org/drawingml/2006/main" xmlns:r="http://schemas.openxmlformats.org/officeDocument/2006/relationships" xmlns:p="http://schemas.openxmlformats.org/presentationml/2006/main" userDrawn="1">
  <p:cSld name="2_Pull-out &amp; content (magenta)">
    <p:spTree>
      <p:nvGrpSpPr>
        <p:cNvPr id="1" name=""/>
        <p:cNvGrpSpPr/>
        <p:nvPr/>
      </p:nvGrpSpPr>
      <p:grpSpPr>
        <a:xfrm>
          <a:off x="0" y="0"/>
          <a:ext cx="0" cy="0"/>
          <a:chOff x="0" y="0"/>
          <a:chExt cx="0" cy="0"/>
        </a:xfrm>
      </p:grpSpPr>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hasCustomPrompt="1"/>
          </p:nvPr>
        </p:nvSpPr>
        <p:spPr bwMode="auto">
          <a:xfrm>
            <a:off x="323528" y="280287"/>
            <a:ext cx="6419056" cy="392771"/>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Tree>
    <p:extLst>
      <p:ext uri="{BB962C8B-B14F-4D97-AF65-F5344CB8AC3E}">
        <p14:creationId xmlns:p14="http://schemas.microsoft.com/office/powerpoint/2010/main" val="2002988839"/>
      </p:ext>
    </p:extLst>
  </p:cSld>
  <p:clrMapOvr>
    <a:masterClrMapping/>
  </p:clrMapOvr>
</p:sldLayout>
</file>

<file path=ppt/slideLayouts/slideLayout2134.xml><?xml version="1.0" encoding="utf-8"?>
<p:sldLayout xmlns:a="http://schemas.openxmlformats.org/drawingml/2006/main" xmlns:r="http://schemas.openxmlformats.org/officeDocument/2006/relationships" xmlns:p="http://schemas.openxmlformats.org/presentationml/2006/main" userDrawn="1">
  <p:cSld name="2_Content (No line)">
    <p:spTree>
      <p:nvGrpSpPr>
        <p:cNvPr id="1" name=""/>
        <p:cNvGrpSpPr/>
        <p:nvPr/>
      </p:nvGrpSpPr>
      <p:grpSpPr>
        <a:xfrm>
          <a:off x="0" y="0"/>
          <a:ext cx="0" cy="0"/>
          <a:chOff x="0" y="0"/>
          <a:chExt cx="0" cy="0"/>
        </a:xfrm>
      </p:grpSpPr>
      <p:sp>
        <p:nvSpPr>
          <p:cNvPr id="5" name="Title Placeholder 6"/>
          <p:cNvSpPr>
            <a:spLocks noGrp="1"/>
          </p:cNvSpPr>
          <p:nvPr>
            <p:ph type="title" hasCustomPrompt="1"/>
          </p:nvPr>
        </p:nvSpPr>
        <p:spPr bwMode="auto">
          <a:xfrm>
            <a:off x="323528" y="260648"/>
            <a:ext cx="6419056" cy="432048"/>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lvl1pPr>
              <a:defRPr b="1"/>
            </a:lvl1pPr>
          </a:lstStyle>
          <a:p>
            <a:pPr lvl="0"/>
            <a:r>
              <a:rPr lang="en-US" dirty="0"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30588896"/>
      </p:ext>
    </p:extLst>
  </p:cSld>
  <p:clrMapOvr>
    <a:masterClrMapping/>
  </p:clrMapOvr>
  <p:timing>
    <p:tnLst>
      <p:par>
        <p:cTn id="1" dur="indefinite" restart="never" nodeType="tmRoot"/>
      </p:par>
    </p:tnLst>
  </p:timing>
</p:sldLayout>
</file>

<file path=ppt/slideLayouts/slideLayout2135.xml><?xml version="1.0" encoding="utf-8"?>
<p:sldLayout xmlns:a="http://schemas.openxmlformats.org/drawingml/2006/main" xmlns:r="http://schemas.openxmlformats.org/officeDocument/2006/relationships" xmlns:p="http://schemas.openxmlformats.org/presentationml/2006/main" preserve="1">
  <p:cSld name="Contact details">
    <p:spTree>
      <p:nvGrpSpPr>
        <p:cNvPr id="1" name=""/>
        <p:cNvGrpSpPr/>
        <p:nvPr/>
      </p:nvGrpSpPr>
      <p:grpSpPr>
        <a:xfrm>
          <a:off x="0" y="0"/>
          <a:ext cx="0" cy="0"/>
          <a:chOff x="0" y="0"/>
          <a:chExt cx="0" cy="0"/>
        </a:xfrm>
      </p:grpSpPr>
      <p:sp>
        <p:nvSpPr>
          <p:cNvPr id="5" name="Subtitle 2"/>
          <p:cNvSpPr txBox="1">
            <a:spLocks/>
          </p:cNvSpPr>
          <p:nvPr/>
        </p:nvSpPr>
        <p:spPr>
          <a:xfrm>
            <a:off x="3873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2014 Mintel Group Ltd. All Rights Reserved. Confidential to Mintel</a:t>
            </a:r>
          </a:p>
        </p:txBody>
      </p:sp>
      <p:sp>
        <p:nvSpPr>
          <p:cNvPr id="6" name="Subtitle 2"/>
          <p:cNvSpPr txBox="1">
            <a:spLocks/>
          </p:cNvSpPr>
          <p:nvPr/>
        </p:nvSpPr>
        <p:spPr bwMode="auto">
          <a:xfrm>
            <a:off x="387350"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7" name="Content Placeholder 13"/>
          <p:cNvSpPr>
            <a:spLocks noGrp="1"/>
          </p:cNvSpPr>
          <p:nvPr>
            <p:ph sz="quarter" idx="12"/>
          </p:nvPr>
        </p:nvSpPr>
        <p:spPr>
          <a:xfrm>
            <a:off x="1331640" y="3482947"/>
            <a:ext cx="5464903" cy="914400"/>
          </a:xfrm>
        </p:spPr>
        <p:txBody>
          <a:bodyPr lIns="0"/>
          <a:lstStyle>
            <a:lvl1pPr marL="0" indent="0">
              <a:buNone/>
              <a:defRPr sz="1400"/>
            </a:lvl1pPr>
            <a:lvl2pPr>
              <a:defRPr sz="1400"/>
            </a:lvl2pPr>
            <a:lvl3pPr>
              <a:defRPr sz="1400"/>
            </a:lvl3pPr>
            <a:lvl4pPr>
              <a:defRPr sz="1400"/>
            </a:lvl4pPr>
            <a:lvl5pPr>
              <a:defRPr sz="1400"/>
            </a:lvl5pPr>
          </a:lstStyle>
          <a:p>
            <a:pPr lvl="0"/>
            <a:r>
              <a:rPr lang="en-US" smtClean="0"/>
              <a:t>Click to edit Master text styles</a:t>
            </a:r>
          </a:p>
        </p:txBody>
      </p:sp>
      <p:sp>
        <p:nvSpPr>
          <p:cNvPr id="9" name="Title 1"/>
          <p:cNvSpPr>
            <a:spLocks noGrp="1"/>
          </p:cNvSpPr>
          <p:nvPr>
            <p:ph type="ctrTitle"/>
          </p:nvPr>
        </p:nvSpPr>
        <p:spPr>
          <a:xfrm>
            <a:off x="389993" y="2492870"/>
            <a:ext cx="6474519"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387653" y="2868224"/>
            <a:ext cx="6480900" cy="344752"/>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417944613"/>
      </p:ext>
    </p:extLst>
  </p:cSld>
  <p:clrMapOvr>
    <a:masterClrMapping/>
  </p:clrMapOvr>
</p:sldLayout>
</file>

<file path=ppt/slideLayouts/slideLayout2136.xml><?xml version="1.0" encoding="utf-8"?>
<p:sldLayout xmlns:a="http://schemas.openxmlformats.org/drawingml/2006/main" xmlns:r="http://schemas.openxmlformats.org/officeDocument/2006/relationships" xmlns:p="http://schemas.openxmlformats.org/presentationml/2006/main" preserve="1">
  <p:cSld name="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Tel</a:t>
            </a:r>
            <a:r>
              <a:rPr lang="de-DE" sz="1400" dirty="0" smtClean="0">
                <a:solidFill>
                  <a:srgbClr val="7054A3"/>
                </a:solidFill>
                <a:latin typeface="Arial" panose="020B0604020202020204" pitchFamily="34" charset="0"/>
              </a:rPr>
              <a:t>	</a:t>
            </a:r>
            <a:br>
              <a:rPr lang="de-DE" sz="1400" dirty="0" smtClean="0">
                <a:solidFill>
                  <a:srgbClr val="7054A3"/>
                </a:solidFill>
                <a:latin typeface="Arial" panose="020B0604020202020204" pitchFamily="34" charset="0"/>
              </a:rPr>
            </a:br>
            <a:r>
              <a:rPr lang="de-DE" sz="1400" b="1" dirty="0" smtClean="0">
                <a:solidFill>
                  <a:srgbClr val="7054A3"/>
                </a:solidFill>
                <a:latin typeface="Arial" panose="020B0604020202020204" pitchFamily="34" charset="0"/>
              </a:rPr>
              <a:t>Email</a:t>
            </a:r>
            <a:endParaRPr lang="de-DE" sz="1400" dirty="0" smtClean="0">
              <a:solidFill>
                <a:srgbClr val="7054A3"/>
              </a:solidFill>
              <a:latin typeface="Arial" panose="020B0604020202020204" pitchFamily="34" charset="0"/>
            </a:endParaRPr>
          </a:p>
          <a:p>
            <a:pPr eaLnBrk="1" hangingPunct="1">
              <a:spcBef>
                <a:spcPct val="20000"/>
              </a:spcBef>
              <a:buFont typeface="Arial" charset="0"/>
              <a:buNone/>
              <a:defRPr/>
            </a:pPr>
            <a:r>
              <a:rPr lang="de-DE" sz="1400" b="1" dirty="0" smtClean="0">
                <a:solidFill>
                  <a:srgbClr val="7054A3"/>
                </a:solidFill>
                <a:latin typeface="Arial" panose="020B0604020202020204" pitchFamily="34" charset="0"/>
              </a:rPr>
              <a:t>Twitter</a:t>
            </a:r>
            <a:r>
              <a:rPr lang="de-DE" sz="1400" dirty="0" smtClean="0">
                <a:solidFill>
                  <a:srgbClr val="7054A3"/>
                </a:solidFill>
                <a:latin typeface="Arial" panose="020B0604020202020204" pitchFamily="34" charset="0"/>
              </a:rPr>
              <a:t>	@mintelnews</a:t>
            </a:r>
          </a:p>
        </p:txBody>
      </p:sp>
      <p:sp>
        <p:nvSpPr>
          <p:cNvPr id="11" name="Subtitle 2"/>
          <p:cNvSpPr txBox="1">
            <a:spLocks/>
          </p:cNvSpPr>
          <p:nvPr/>
        </p:nvSpPr>
        <p:spPr bwMode="auto">
          <a:xfrm>
            <a:off x="4727575" y="2868613"/>
            <a:ext cx="40211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ormAutofit/>
          </a:bodyPr>
          <a:lstStyle>
            <a:lvl1pPr marL="0" indent="0" algn="l" rtl="0" eaLnBrk="0" fontAlgn="base" hangingPunct="0">
              <a:spcBef>
                <a:spcPct val="20000"/>
              </a:spcBef>
              <a:spcAft>
                <a:spcPct val="0"/>
              </a:spcAft>
              <a:buFont typeface="Arial" charset="0"/>
              <a:buNone/>
              <a:defRPr sz="1600" kern="1200">
                <a:solidFill>
                  <a:schemeClr val="tx1"/>
                </a:solidFill>
                <a:latin typeface="Verdana" pitchFamily="34" charset="0"/>
                <a:ea typeface="+mn-ea"/>
                <a:cs typeface="+mn-cs"/>
              </a:defRPr>
            </a:lvl1pPr>
            <a:lvl2pPr marL="4572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2pPr>
            <a:lvl3pPr marL="9144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3pPr>
            <a:lvl4pPr marL="13716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4pPr>
            <a:lvl5pPr marL="1828800" indent="0" algn="ctr" rtl="0" eaLnBrk="0" fontAlgn="base" hangingPunct="0">
              <a:spcBef>
                <a:spcPct val="20000"/>
              </a:spcBef>
              <a:spcAft>
                <a:spcPct val="0"/>
              </a:spcAft>
              <a:buFont typeface="Arial" charset="0"/>
              <a:buNone/>
              <a:defRPr sz="16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144000">
              <a:defRPr/>
            </a:pPr>
            <a:r>
              <a:rPr lang="en-US" dirty="0" smtClean="0">
                <a:solidFill>
                  <a:prstClr val="black"/>
                </a:solidFill>
                <a:latin typeface="Arial" panose="020B0604020202020204" pitchFamily="34" charset="0"/>
              </a:rPr>
              <a:t>Click to edit Master subtitle style</a:t>
            </a:r>
            <a:endParaRPr lang="en-GB" dirty="0">
              <a:solidFill>
                <a:prstClr val="black"/>
              </a:solidFill>
              <a:latin typeface="Arial" panose="020B0604020202020204" pitchFamily="34" charset="0"/>
            </a:endParaRP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Arial" panose="020B0604020202020204" pitchFamily="34" charset="0"/>
              </a:defRPr>
            </a:lvl1pPr>
          </a:lstStyle>
          <a:p>
            <a:r>
              <a:rPr lang="en-US" dirty="0"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smtClean="0"/>
              <a:t>Click to edit Master text styles</a:t>
            </a:r>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81179467"/>
      </p:ext>
    </p:extLst>
  </p:cSld>
  <p:clrMapOvr>
    <a:masterClrMapping/>
  </p:clrMapOvr>
  <p:hf hdr="0" ftr="0" dt="0"/>
</p:sldLayout>
</file>

<file path=ppt/slideLayouts/slideLayout2137.xml><?xml version="1.0" encoding="utf-8"?>
<p:sldLayout xmlns:a="http://schemas.openxmlformats.org/drawingml/2006/main" xmlns:r="http://schemas.openxmlformats.org/officeDocument/2006/relationships" xmlns:p="http://schemas.openxmlformats.org/presentationml/2006/main" type="title" preserve="1">
  <p:cSld name="3_Title">
    <p:spTree>
      <p:nvGrpSpPr>
        <p:cNvPr id="1" name=""/>
        <p:cNvGrpSpPr/>
        <p:nvPr/>
      </p:nvGrpSpPr>
      <p:grpSpPr>
        <a:xfrm>
          <a:off x="0" y="0"/>
          <a:ext cx="0" cy="0"/>
          <a:chOff x="0" y="0"/>
          <a:chExt cx="0" cy="0"/>
        </a:xfrm>
      </p:grpSpPr>
      <p:sp>
        <p:nvSpPr>
          <p:cNvPr id="4" name="Subtitle 2"/>
          <p:cNvSpPr txBox="1">
            <a:spLocks/>
          </p:cNvSpPr>
          <p:nvPr/>
        </p:nvSpPr>
        <p:spPr>
          <a:xfrm>
            <a:off x="385763" y="4149725"/>
            <a:ext cx="6408737" cy="2159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65000"/>
                  </a:prstClr>
                </a:solidFill>
                <a:latin typeface="Arial" panose="020B0604020202020204" pitchFamily="34" charset="0"/>
                <a:ea typeface="Verdana" pitchFamily="34" charset="0"/>
                <a:cs typeface="Arial" panose="020B0604020202020204" pitchFamily="34" charset="0"/>
              </a:rPr>
              <a:t>© 2013 Mintel Group Ltd. All Rights Reserved. Confidential to Mintel.</a:t>
            </a:r>
          </a:p>
        </p:txBody>
      </p:sp>
      <p:sp>
        <p:nvSpPr>
          <p:cNvPr id="2" name="Title 1"/>
          <p:cNvSpPr>
            <a:spLocks noGrp="1"/>
          </p:cNvSpPr>
          <p:nvPr>
            <p:ph type="ctrTitle"/>
          </p:nvPr>
        </p:nvSpPr>
        <p:spPr>
          <a:xfrm>
            <a:off x="397876" y="2996940"/>
            <a:ext cx="7942916" cy="576080"/>
          </a:xfrm>
          <a:solidFill>
            <a:schemeClr val="accent1"/>
          </a:solidFill>
        </p:spPr>
        <p:txBody>
          <a:bodyPr lIns="0" rIns="0">
            <a:noAutofit/>
          </a:bodyPr>
          <a:lstStyle>
            <a:lvl1pPr marL="144000" algn="l">
              <a:defRPr sz="2800" b="1">
                <a:solidFill>
                  <a:schemeClr val="bg2"/>
                </a:solidFill>
                <a:latin typeface="Arial" panose="020B0604020202020204" pitchFamily="34" charset="0"/>
              </a:defRPr>
            </a:lvl1pPr>
          </a:lstStyle>
          <a:p>
            <a:r>
              <a:rPr lang="en-US" dirty="0" smtClean="0"/>
              <a:t>Click to edit Master title style</a:t>
            </a:r>
            <a:endParaRPr lang="en-GB" dirty="0"/>
          </a:p>
        </p:txBody>
      </p:sp>
      <p:sp>
        <p:nvSpPr>
          <p:cNvPr id="3" name="Subtitle 2"/>
          <p:cNvSpPr>
            <a:spLocks noGrp="1"/>
          </p:cNvSpPr>
          <p:nvPr>
            <p:ph type="subTitle" idx="1"/>
          </p:nvPr>
        </p:nvSpPr>
        <p:spPr>
          <a:xfrm>
            <a:off x="395536" y="3645030"/>
            <a:ext cx="7777080" cy="432060"/>
          </a:xfrm>
        </p:spPr>
        <p:txBody>
          <a:bodyPr lIns="0" rIns="0">
            <a:normAutofit/>
          </a:bodyPr>
          <a:lstStyle>
            <a:lvl1pPr marL="144000" indent="0" algn="l">
              <a:buNone/>
              <a:defRPr sz="1600">
                <a:solidFill>
                  <a:schemeClr val="tx1"/>
                </a:solidFill>
                <a:latin typeface="Arial" panose="020B0604020202020204" pitchFamily="34" charset="0"/>
                <a:ea typeface="Verdana"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2991818833"/>
      </p:ext>
    </p:extLst>
  </p:cSld>
  <p:clrMapOvr>
    <a:masterClrMapping/>
  </p:clrMapOvr>
  <p:hf hdr="0" ftr="0" dt="0"/>
</p:sldLayout>
</file>

<file path=ppt/slideLayouts/slideLayout2138.xml><?xml version="1.0" encoding="utf-8"?>
<p:sldLayout xmlns:a="http://schemas.openxmlformats.org/drawingml/2006/main" xmlns:r="http://schemas.openxmlformats.org/officeDocument/2006/relationships" xmlns:p="http://schemas.openxmlformats.org/presentationml/2006/main" userDrawn="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300363156"/>
      </p:ext>
    </p:extLst>
  </p:cSld>
  <p:clrMapOvr>
    <a:masterClrMapping/>
  </p:clrMapOvr>
</p:sldLayout>
</file>

<file path=ppt/slideLayouts/slideLayout2139.xml><?xml version="1.0" encoding="utf-8"?>
<p:sldLayout xmlns:a="http://schemas.openxmlformats.org/drawingml/2006/main" xmlns:r="http://schemas.openxmlformats.org/officeDocument/2006/relationships" xmlns:p="http://schemas.openxmlformats.org/presentationml/2006/main" userDrawn="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065943941"/>
      </p:ext>
    </p:extLst>
  </p:cSld>
  <p:clrMapOvr>
    <a:masterClrMapping/>
  </p:clrMapOvr>
</p:sldLayout>
</file>

<file path=ppt/slideLayouts/slideLayout2140.xml><?xml version="1.0" encoding="utf-8"?>
<p:sldLayout xmlns:a="http://schemas.openxmlformats.org/drawingml/2006/main" xmlns:r="http://schemas.openxmlformats.org/officeDocument/2006/relationships" xmlns:p="http://schemas.openxmlformats.org/presentationml/2006/main" userDrawn="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264459318"/>
      </p:ext>
    </p:extLst>
  </p:cSld>
  <p:clrMapOvr>
    <a:masterClrMapping/>
  </p:clrMapOvr>
</p:sldLayout>
</file>

<file path=ppt/slideLayouts/slideLayout2141.xml><?xml version="1.0" encoding="utf-8"?>
<p:sldLayout xmlns:a="http://schemas.openxmlformats.org/drawingml/2006/main" xmlns:r="http://schemas.openxmlformats.org/officeDocument/2006/relationships" xmlns:p="http://schemas.openxmlformats.org/presentationml/2006/main" userDrawn="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657674260"/>
      </p:ext>
    </p:extLst>
  </p:cSld>
  <p:clrMapOvr>
    <a:masterClrMapping/>
  </p:clrMapOvr>
</p:sldLayout>
</file>

<file path=ppt/slideLayouts/slideLayout2142.xml><?xml version="1.0" encoding="utf-8"?>
<p:sldLayout xmlns:a="http://schemas.openxmlformats.org/drawingml/2006/main" xmlns:r="http://schemas.openxmlformats.org/officeDocument/2006/relationships" xmlns:p="http://schemas.openxmlformats.org/presentationml/2006/main" userDrawn="1">
  <p:cSld name="3_Content (No line)">
    <p:spTree>
      <p:nvGrpSpPr>
        <p:cNvPr id="1" name=""/>
        <p:cNvGrpSpPr/>
        <p:nvPr/>
      </p:nvGrpSpPr>
      <p:grpSpPr>
        <a:xfrm>
          <a:off x="0" y="0"/>
          <a:ext cx="0" cy="0"/>
          <a:chOff x="0" y="0"/>
          <a:chExt cx="0" cy="0"/>
        </a:xfrm>
      </p:grpSpPr>
      <p:sp>
        <p:nvSpPr>
          <p:cNvPr id="5"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latin typeface="Arial" panose="020B0604020202020204" pitchFamily="34" charset="0"/>
            </a:endParaRPr>
          </a:p>
        </p:txBody>
      </p:sp>
      <p:sp>
        <p:nvSpPr>
          <p:cNvPr id="7"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600">
                <a:solidFill>
                  <a:schemeClr val="tx1"/>
                </a:solidFill>
              </a:defRPr>
            </a:lvl1pPr>
            <a:lvl2pPr>
              <a:buClr>
                <a:schemeClr val="accent3"/>
              </a:buClr>
              <a:defRPr sz="1600">
                <a:solidFill>
                  <a:schemeClr val="tx1"/>
                </a:solidFill>
              </a:defRPr>
            </a:lvl2pPr>
            <a:lvl3pPr>
              <a:buClr>
                <a:schemeClr val="accent3"/>
              </a:buClr>
              <a:defRPr sz="1600">
                <a:solidFill>
                  <a:schemeClr val="tx1"/>
                </a:solidFill>
              </a:defRPr>
            </a:lvl3pPr>
            <a:lvl4pPr>
              <a:buClr>
                <a:schemeClr val="accent3"/>
              </a:buClr>
              <a:defRPr sz="1600">
                <a:solidFill>
                  <a:schemeClr val="tx1"/>
                </a:solidFill>
              </a:defRPr>
            </a:lvl4pPr>
            <a:lvl5pPr>
              <a:buClr>
                <a:schemeClr val="accent3"/>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72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869350445"/>
      </p:ext>
    </p:extLst>
  </p:cSld>
  <p:clrMapOvr>
    <a:masterClrMapping/>
  </p:clrMapOvr>
</p:sldLayout>
</file>

<file path=ppt/slideLayouts/slideLayout2143.xml><?xml version="1.0" encoding="utf-8"?>
<p:sldLayout xmlns:a="http://schemas.openxmlformats.org/drawingml/2006/main" xmlns:r="http://schemas.openxmlformats.org/officeDocument/2006/relationships" xmlns:p="http://schemas.openxmlformats.org/presentationml/2006/main" userDrawn="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680739229"/>
      </p:ext>
    </p:extLst>
  </p:cSld>
  <p:clrMapOvr>
    <a:masterClrMapping/>
  </p:clrMapOvr>
</p:sldLayout>
</file>

<file path=ppt/slideLayouts/slideLayout2144.xml><?xml version="1.0" encoding="utf-8"?>
<p:sldLayout xmlns:a="http://schemas.openxmlformats.org/drawingml/2006/main" xmlns:r="http://schemas.openxmlformats.org/officeDocument/2006/relationships" xmlns:p="http://schemas.openxmlformats.org/presentationml/2006/main" userDrawn="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89610236"/>
      </p:ext>
    </p:extLst>
  </p:cSld>
  <p:clrMapOvr>
    <a:masterClrMapping/>
  </p:clrMapOvr>
</p:sldLayout>
</file>

<file path=ppt/slideLayouts/slideLayout2145.xml><?xml version="1.0" encoding="utf-8"?>
<p:sldLayout xmlns:a="http://schemas.openxmlformats.org/drawingml/2006/main" xmlns:r="http://schemas.openxmlformats.org/officeDocument/2006/relationships" xmlns:p="http://schemas.openxmlformats.org/presentationml/2006/main" userDrawn="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latin typeface="Arial" panose="020B0604020202020204" pitchFamily="34" charset="0"/>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Arial" panose="020B0604020202020204" pitchFamily="34" charset="0"/>
              </a:defRPr>
            </a:lvl1pPr>
          </a:lstStyle>
          <a:p>
            <a:r>
              <a:rPr lang="en-US" dirty="0"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785165186"/>
      </p:ext>
    </p:extLst>
  </p:cSld>
  <p:clrMapOvr>
    <a:masterClrMapping/>
  </p:clrMapOvr>
</p:sldLayout>
</file>

<file path=ppt/slideLayouts/slideLayout2146.xml><?xml version="1.0" encoding="utf-8"?>
<p:sldLayout xmlns:a="http://schemas.openxmlformats.org/drawingml/2006/main" xmlns:r="http://schemas.openxmlformats.org/officeDocument/2006/relationships" xmlns:p="http://schemas.openxmlformats.org/presentationml/2006/main" userDrawn="1">
  <p:cSld name="1_Contact Details x 2">
    <p:spTree>
      <p:nvGrpSpPr>
        <p:cNvPr id="1" name=""/>
        <p:cNvGrpSpPr/>
        <p:nvPr/>
      </p:nvGrpSpPr>
      <p:grpSpPr>
        <a:xfrm>
          <a:off x="0" y="0"/>
          <a:ext cx="0" cy="0"/>
          <a:chOff x="0" y="0"/>
          <a:chExt cx="0" cy="0"/>
        </a:xfrm>
      </p:grpSpPr>
      <p:sp>
        <p:nvSpPr>
          <p:cNvPr id="7" name="Subtitle 2"/>
          <p:cNvSpPr txBox="1">
            <a:spLocks/>
          </p:cNvSpPr>
          <p:nvPr/>
        </p:nvSpPr>
        <p:spPr>
          <a:xfrm>
            <a:off x="323850"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2014 Mintel Group Ltd. All Rights Reserved. Confidential to Mintel</a:t>
            </a:r>
          </a:p>
        </p:txBody>
      </p:sp>
      <p:sp>
        <p:nvSpPr>
          <p:cNvPr id="8" name="Subtitle 2"/>
          <p:cNvSpPr txBox="1">
            <a:spLocks/>
          </p:cNvSpPr>
          <p:nvPr/>
        </p:nvSpPr>
        <p:spPr bwMode="auto">
          <a:xfrm>
            <a:off x="30956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10" name="Subtitle 2"/>
          <p:cNvSpPr txBox="1">
            <a:spLocks/>
          </p:cNvSpPr>
          <p:nvPr/>
        </p:nvSpPr>
        <p:spPr bwMode="auto">
          <a:xfrm>
            <a:off x="4727575" y="3500438"/>
            <a:ext cx="2592388"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hangingPunct="1">
              <a:spcBef>
                <a:spcPct val="20000"/>
              </a:spcBef>
              <a:buFont typeface="Arial" charset="0"/>
              <a:buNone/>
              <a:defRPr/>
            </a:pPr>
            <a:r>
              <a:rPr lang="de-DE" sz="1400" b="1" dirty="0" smtClean="0">
                <a:solidFill>
                  <a:srgbClr val="7054A3"/>
                </a:solidFill>
                <a:latin typeface="Verdana" pitchFamily="34" charset="0"/>
              </a:rPr>
              <a:t>Tel</a:t>
            </a:r>
            <a:r>
              <a:rPr lang="de-DE" sz="1400" dirty="0" smtClean="0">
                <a:solidFill>
                  <a:srgbClr val="7054A3"/>
                </a:solidFill>
                <a:latin typeface="Verdana" pitchFamily="34" charset="0"/>
              </a:rPr>
              <a:t>	</a:t>
            </a:r>
            <a:br>
              <a:rPr lang="de-DE" sz="1400" dirty="0" smtClean="0">
                <a:solidFill>
                  <a:srgbClr val="7054A3"/>
                </a:solidFill>
                <a:latin typeface="Verdana" pitchFamily="34" charset="0"/>
              </a:rPr>
            </a:br>
            <a:r>
              <a:rPr lang="de-DE" sz="1400" b="1" dirty="0" smtClean="0">
                <a:solidFill>
                  <a:srgbClr val="7054A3"/>
                </a:solidFill>
                <a:latin typeface="Verdana" pitchFamily="34" charset="0"/>
              </a:rPr>
              <a:t>Email</a:t>
            </a:r>
            <a:endParaRPr lang="de-DE" sz="1400" dirty="0" smtClean="0">
              <a:solidFill>
                <a:srgbClr val="7054A3"/>
              </a:solidFill>
              <a:latin typeface="Verdana" pitchFamily="34" charset="0"/>
            </a:endParaRPr>
          </a:p>
          <a:p>
            <a:pPr eaLnBrk="1" hangingPunct="1">
              <a:spcBef>
                <a:spcPct val="20000"/>
              </a:spcBef>
              <a:buFont typeface="Arial" charset="0"/>
              <a:buNone/>
              <a:defRPr/>
            </a:pPr>
            <a:r>
              <a:rPr lang="de-DE" sz="1400" b="1" dirty="0" smtClean="0">
                <a:solidFill>
                  <a:srgbClr val="7054A3"/>
                </a:solidFill>
                <a:latin typeface="Verdana" pitchFamily="34" charset="0"/>
              </a:rPr>
              <a:t>Twitter</a:t>
            </a:r>
            <a:r>
              <a:rPr lang="de-DE" sz="1400" dirty="0" smtClean="0">
                <a:solidFill>
                  <a:srgbClr val="7054A3"/>
                </a:solidFill>
                <a:latin typeface="Verdana" pitchFamily="34" charset="0"/>
              </a:rPr>
              <a:t>	@mintelnews</a:t>
            </a:r>
          </a:p>
        </p:txBody>
      </p:sp>
      <p:sp>
        <p:nvSpPr>
          <p:cNvPr id="2" name="Title 1"/>
          <p:cNvSpPr>
            <a:spLocks noGrp="1"/>
          </p:cNvSpPr>
          <p:nvPr>
            <p:ph type="ctrTitle"/>
          </p:nvPr>
        </p:nvSpPr>
        <p:spPr>
          <a:xfrm>
            <a:off x="323527" y="2492870"/>
            <a:ext cx="3963141" cy="360050"/>
          </a:xfrm>
          <a:solidFill>
            <a:schemeClr val="accent1"/>
          </a:solidFill>
        </p:spPr>
        <p:txBody>
          <a:bodyPr lIns="0" rIns="0" anchor="t">
            <a:noAutofit/>
          </a:bodyPr>
          <a:lstStyle>
            <a:lvl1pPr marL="144000" algn="l">
              <a:defRPr sz="1800">
                <a:solidFill>
                  <a:schemeClr val="bg1"/>
                </a:solidFill>
                <a:latin typeface="Verdana" pitchFamily="34" charset="0"/>
              </a:defRPr>
            </a:lvl1pPr>
          </a:lstStyle>
          <a:p>
            <a:r>
              <a:rPr lang="en-US" smtClean="0"/>
              <a:t>Click to edit Master title style</a:t>
            </a:r>
            <a:endParaRPr lang="en-GB" dirty="0"/>
          </a:p>
        </p:txBody>
      </p:sp>
      <p:sp>
        <p:nvSpPr>
          <p:cNvPr id="9" name="Text Placeholder 8"/>
          <p:cNvSpPr>
            <a:spLocks noGrp="1"/>
          </p:cNvSpPr>
          <p:nvPr>
            <p:ph type="body" sz="quarter" idx="10"/>
          </p:nvPr>
        </p:nvSpPr>
        <p:spPr>
          <a:xfrm>
            <a:off x="4740576" y="2492375"/>
            <a:ext cx="3967504" cy="360363"/>
          </a:xfrm>
          <a:solidFill>
            <a:schemeClr val="accent1"/>
          </a:solidFill>
        </p:spPr>
        <p:txBody>
          <a:bodyPr lIns="0" rIns="0"/>
          <a:lstStyle>
            <a:lvl1pPr marL="144000" indent="0">
              <a:buNone/>
              <a:defRPr sz="1800">
                <a:solidFill>
                  <a:schemeClr val="bg1"/>
                </a:solidFill>
              </a:defRPr>
            </a:lvl1pPr>
            <a:lvl2pPr>
              <a:defRPr sz="2000">
                <a:solidFill>
                  <a:schemeClr val="accent1"/>
                </a:solidFill>
              </a:defRPr>
            </a:lvl2pPr>
            <a:lvl3pPr>
              <a:defRPr sz="2000">
                <a:solidFill>
                  <a:schemeClr val="accent1"/>
                </a:solidFill>
              </a:defRPr>
            </a:lvl3pPr>
            <a:lvl4pPr>
              <a:defRPr sz="2000">
                <a:solidFill>
                  <a:schemeClr val="accent1"/>
                </a:solidFill>
              </a:defRPr>
            </a:lvl4pPr>
            <a:lvl5pPr>
              <a:defRPr sz="2000">
                <a:solidFill>
                  <a:schemeClr val="accent1"/>
                </a:solidFill>
              </a:defRPr>
            </a:lvl5pPr>
          </a:lstStyle>
          <a:p>
            <a:pPr lvl="0"/>
            <a:r>
              <a:rPr lang="en-US" smtClean="0"/>
              <a:t>Click to edit Master text styles</a:t>
            </a:r>
          </a:p>
        </p:txBody>
      </p:sp>
      <p:sp>
        <p:nvSpPr>
          <p:cNvPr id="35" name="Content Placeholder 13"/>
          <p:cNvSpPr>
            <a:spLocks noGrp="1"/>
          </p:cNvSpPr>
          <p:nvPr>
            <p:ph sz="quarter" idx="15"/>
          </p:nvPr>
        </p:nvSpPr>
        <p:spPr>
          <a:xfrm>
            <a:off x="125273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36" name="Content Placeholder 13"/>
          <p:cNvSpPr>
            <a:spLocks noGrp="1"/>
          </p:cNvSpPr>
          <p:nvPr>
            <p:ph sz="quarter" idx="16"/>
          </p:nvPr>
        </p:nvSpPr>
        <p:spPr>
          <a:xfrm>
            <a:off x="5648106" y="3482947"/>
            <a:ext cx="2152443" cy="914400"/>
          </a:xfrm>
        </p:spPr>
        <p:txBody>
          <a:bodyPr lIns="0"/>
          <a:lstStyle>
            <a:lvl1pPr marL="0" indent="0">
              <a:buNone/>
              <a:defRPr sz="1400">
                <a:solidFill>
                  <a:schemeClr val="tx1"/>
                </a:solidFill>
              </a:defRPr>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14" name="Subtitle 2"/>
          <p:cNvSpPr>
            <a:spLocks noGrp="1"/>
          </p:cNvSpPr>
          <p:nvPr>
            <p:ph type="subTitle" idx="1"/>
          </p:nvPr>
        </p:nvSpPr>
        <p:spPr>
          <a:xfrm>
            <a:off x="323528" y="2868224"/>
            <a:ext cx="3960440" cy="432060"/>
          </a:xfrm>
        </p:spPr>
        <p:txBody>
          <a:bodyPr lIns="0" rIns="0">
            <a:normAutofit/>
          </a:bodyPr>
          <a:lstStyle>
            <a:lvl1pPr marL="14400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4" name="Text Placeholder 3"/>
          <p:cNvSpPr>
            <a:spLocks noGrp="1"/>
          </p:cNvSpPr>
          <p:nvPr>
            <p:ph type="body" sz="quarter" idx="17" hasCustomPrompt="1"/>
          </p:nvPr>
        </p:nvSpPr>
        <p:spPr>
          <a:xfrm>
            <a:off x="4736201" y="2863850"/>
            <a:ext cx="3985105" cy="431800"/>
          </a:xfrm>
        </p:spPr>
        <p:txBody>
          <a:bodyPr/>
          <a:lstStyle>
            <a:lvl1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1pPr>
            <a:lvl2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2pPr>
            <a:lvl3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3pPr>
            <a:lvl4pPr marL="144000" indent="0" algn="l" rtl="0" eaLnBrk="0" fontAlgn="base" hangingPunct="0">
              <a:spcBef>
                <a:spcPct val="20000"/>
              </a:spcBef>
              <a:spcAft>
                <a:spcPct val="0"/>
              </a:spcAft>
              <a:buFont typeface="Arial" charset="0"/>
              <a:buNone/>
              <a:defRPr lang="en-US" sz="1600" kern="1200" dirty="0" smtClean="0">
                <a:solidFill>
                  <a:schemeClr val="tx1"/>
                </a:solidFill>
                <a:latin typeface="Verdana" pitchFamily="34" charset="0"/>
                <a:ea typeface="+mn-ea"/>
                <a:cs typeface="+mn-cs"/>
              </a:defRPr>
            </a:lvl4pPr>
            <a:lvl5pPr marL="144000" indent="0" algn="l" rtl="0" eaLnBrk="0" fontAlgn="base" hangingPunct="0">
              <a:spcBef>
                <a:spcPct val="20000"/>
              </a:spcBef>
              <a:spcAft>
                <a:spcPct val="0"/>
              </a:spcAft>
              <a:buFont typeface="Arial" charset="0"/>
              <a:buNone/>
              <a:defRPr lang="en-US" sz="1600" kern="1200" dirty="0">
                <a:solidFill>
                  <a:schemeClr val="tx1"/>
                </a:solidFill>
                <a:latin typeface="Verdana" pitchFamily="34" charset="0"/>
                <a:ea typeface="+mn-ea"/>
                <a:cs typeface="+mn-cs"/>
              </a:defRPr>
            </a:lvl5pPr>
          </a:lstStyle>
          <a:p>
            <a:r>
              <a:rPr lang="en-US" dirty="0" smtClean="0"/>
              <a:t>Click to edit Master subtitle style</a:t>
            </a:r>
            <a:endParaRPr lang="en-GB" dirty="0"/>
          </a:p>
        </p:txBody>
      </p:sp>
    </p:spTree>
    <p:extLst>
      <p:ext uri="{BB962C8B-B14F-4D97-AF65-F5344CB8AC3E}">
        <p14:creationId xmlns:p14="http://schemas.microsoft.com/office/powerpoint/2010/main" val="555904761"/>
      </p:ext>
    </p:extLst>
  </p:cSld>
  <p:clrMapOvr>
    <a:masterClrMapping/>
  </p:clrMapOvr>
</p:sldLayout>
</file>

<file path=ppt/slideLayouts/slideLayout2147.xml><?xml version="1.0" encoding="utf-8"?>
<p:sldLayout xmlns:a="http://schemas.openxmlformats.org/drawingml/2006/main" xmlns:r="http://schemas.openxmlformats.org/officeDocument/2006/relationships" xmlns:p="http://schemas.openxmlformats.org/presentationml/2006/main" userDrawn="1">
  <p:cSld name="Content (No line)">
    <p:spTree>
      <p:nvGrpSpPr>
        <p:cNvPr id="1" name=""/>
        <p:cNvGrpSpPr/>
        <p:nvPr/>
      </p:nvGrpSpPr>
      <p:grpSpPr>
        <a:xfrm>
          <a:off x="0" y="0"/>
          <a:ext cx="0" cy="0"/>
          <a:chOff x="0" y="0"/>
          <a:chExt cx="0" cy="0"/>
        </a:xfrm>
      </p:grpSpPr>
      <p:sp>
        <p:nvSpPr>
          <p:cNvPr id="4" name="Text Placeholder 7"/>
          <p:cNvSpPr>
            <a:spLocks noGrp="1"/>
          </p:cNvSpPr>
          <p:nvPr>
            <p:ph idx="1"/>
          </p:nvPr>
        </p:nvSpPr>
        <p:spPr bwMode="auto">
          <a:xfrm>
            <a:off x="323528" y="1268760"/>
            <a:ext cx="8424936" cy="4968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5" name="Title Placeholder 6"/>
          <p:cNvSpPr>
            <a:spLocks noGrp="1"/>
          </p:cNvSpPr>
          <p:nvPr>
            <p:ph type="title"/>
          </p:nvPr>
        </p:nvSpPr>
        <p:spPr bwMode="auto">
          <a:xfrm>
            <a:off x="323528" y="260648"/>
            <a:ext cx="6419056" cy="432048"/>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
        <p:nvSpPr>
          <p:cNvPr id="6"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579990734"/>
      </p:ext>
    </p:extLst>
  </p:cSld>
  <p:clrMapOvr>
    <a:masterClrMapping/>
  </p:clrMapOvr>
</p:sldLayout>
</file>

<file path=ppt/slideLayouts/slideLayout2148.xml><?xml version="1.0" encoding="utf-8"?>
<p:sldLayout xmlns:p="http://schemas.openxmlformats.org/presentationml/2006/main" xmlns:a="http://schemas.openxmlformats.org/drawingml/2006/main" xmlns:r="http://schemas.openxmlformats.org/officeDocument/2006/relationships" preserve="1">
  <p:cSld name="2_Every day at Mintel">
    <p:spTree>
      <p:nvGrpSpPr>
        <p:cNvPr id="1" name=""/>
        <p:cNvGrpSpPr/>
        <p:nvPr/>
      </p:nvGrpSpPr>
      <p:grpSpPr>
        <a:xfrm>
          <a:off x="0" y="0"/>
          <a:ext cx="0" cy="0"/>
          <a:chOff x="0" y="0"/>
          <a:chExt cx="0" cy="0"/>
        </a:xfrm>
      </p:grpSpPr>
      <p:cxnSp>
        <p:nvCxnSpPr>
          <p:cNvPr id="2" name="Straight Connector 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Footer Placeholder 10"/>
          <p:cNvSpPr txBox="1">
            <a:spLocks/>
          </p:cNvSpPr>
          <p:nvPr/>
        </p:nvSpPr>
        <p:spPr>
          <a:xfrm>
            <a:off x="7615238" y="623728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fontAlgn="base" hangingPunct="1">
              <a:spcBef>
                <a:spcPct val="0"/>
              </a:spcBef>
              <a:spcAft>
                <a:spcPct val="0"/>
              </a:spcAft>
              <a:defRPr/>
            </a:pPr>
            <a:r>
              <a:rPr lang="en-GB" sz="1200">
                <a:solidFill>
                  <a:srgbClr val="7054A3"/>
                </a:solidFill>
                <a:latin charset="0" pitchFamily="34" typeface="Verdana"/>
              </a:rPr>
              <a:t>mintel.com</a:t>
            </a:r>
          </a:p>
        </p:txBody>
      </p:sp>
      <p:sp>
        <p:nvSpPr>
          <p:cNvPr id="4" name="Title 1"/>
          <p:cNvSpPr txBox="1">
            <a:spLocks/>
          </p:cNvSpPr>
          <p:nvPr/>
        </p:nvSpPr>
        <p:spPr>
          <a:xfrm>
            <a:off x="457200" y="274638"/>
            <a:ext cx="8229600" cy="417512"/>
          </a:xfrm>
          <a:prstGeom prst="rect">
            <a:avLst/>
          </a:prstGeom>
        </p:spPr>
        <p:txBody>
          <a:bodyPr anchor="ctr" lIns="0" rIns="0">
            <a:normAutofit/>
          </a:bodyPr>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eaLnBrk="1" fontAlgn="base" hangingPunct="1">
              <a:spcBef>
                <a:spcPct val="0"/>
              </a:spcBef>
              <a:spcAft>
                <a:spcPct val="0"/>
              </a:spcAft>
              <a:defRPr/>
            </a:pPr>
            <a:r>
              <a:rPr lang="en-GB">
                <a:solidFill>
                  <a:srgbClr val="7054A3"/>
                </a:solidFill>
                <a:latin charset="0" pitchFamily="34" typeface="Verdana"/>
              </a:rPr>
              <a:t>Every day at Mintel…</a:t>
            </a:r>
          </a:p>
        </p:txBody>
      </p:sp>
      <p:pic>
        <p:nvPicPr>
          <p:cNvPr id="5"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8366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07586141"/>
      </p:ext>
    </p:extLst>
  </p:cSld>
  <p:clrMapOvr>
    <a:masterClrMapping/>
  </p:clrMapOvr>
</p:sldLayout>
</file>

<file path=ppt/slideLayouts/slideLayout2149.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pic>
        <p:nvPicPr>
          <p:cNvPr id="4"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703263" y="2066925"/>
            <a:ext cx="7974012" cy="0"/>
          </a:xfrm>
          <a:prstGeom prst="line">
            <a:avLst/>
          </a:prstGeom>
        </p:spPr>
        <p:style>
          <a:lnRef idx="1">
            <a:schemeClr val="accent1"/>
          </a:lnRef>
          <a:fillRef idx="0">
            <a:schemeClr val="accent1"/>
          </a:fillRef>
          <a:effectRef idx="0">
            <a:schemeClr val="accent1"/>
          </a:effectRef>
          <a:fontRef idx="minor">
            <a:schemeClr val="tx1"/>
          </a:fontRef>
        </p:style>
      </p:cxnSp>
      <p:pic>
        <p:nvPicPr>
          <p:cNvPr id="6" name="Picture 9"/>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Straight Connector 6"/>
          <p:cNvCxnSpPr/>
          <p:nvPr userDrawn="1"/>
        </p:nvCxnSpPr>
        <p:spPr>
          <a:xfrm>
            <a:off x="827088" y="2060575"/>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92073179"/>
      </p:ext>
    </p:extLst>
  </p:cSld>
  <p:clrMapOvr>
    <a:masterClrMapping/>
  </p:clrMapOvr>
</p:sldLayout>
</file>

<file path=ppt/slideLayouts/slideLayout2150.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2"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txBox="1">
            <a:spLocks/>
          </p:cNvSpPr>
          <p:nvPr/>
        </p:nvSpPr>
        <p:spPr bwMode="auto">
          <a:xfrm>
            <a:off x="1547813" y="1570038"/>
            <a:ext cx="712946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fontAlgn="base">
              <a:spcBef>
                <a:spcPct val="0"/>
              </a:spcBef>
              <a:spcAft>
                <a:spcPct val="0"/>
              </a:spcAft>
              <a:defRPr/>
            </a:pPr>
            <a:r>
              <a:rPr lang="en-GB">
                <a:solidFill>
                  <a:srgbClr val="7054A3"/>
                </a:solidFill>
                <a:latin typeface="Verdana" pitchFamily="34" charset="0"/>
              </a:rPr>
              <a:t>Click to edit Master title style</a:t>
            </a:r>
          </a:p>
        </p:txBody>
      </p:sp>
    </p:spTree>
    <p:extLst>
      <p:ext uri="{BB962C8B-B14F-4D97-AF65-F5344CB8AC3E}">
        <p14:creationId xmlns:p14="http://schemas.microsoft.com/office/powerpoint/2010/main" val="3020417472"/>
      </p:ext>
    </p:extLst>
  </p:cSld>
  <p:clrMapOvr>
    <a:masterClrMapping/>
  </p:clrMapOvr>
</p:sldLayout>
</file>

<file path=ppt/slideLayouts/slideLayout2151.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290665595"/>
      </p:ext>
    </p:extLst>
  </p:cSld>
  <p:clrMapOvr>
    <a:masterClrMapping/>
  </p:clrMapOvr>
</p:sldLayout>
</file>

<file path=ppt/slideLayouts/slideLayout2152.xml><?xml version="1.0" encoding="utf-8"?>
<p:sldLayout xmlns:a="http://schemas.openxmlformats.org/drawingml/2006/main" xmlns:r="http://schemas.openxmlformats.org/officeDocument/2006/relationships" xmlns:p="http://schemas.openxmlformats.org/presentationml/2006/main" preserve="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493117334"/>
      </p:ext>
    </p:extLst>
  </p:cSld>
  <p:clrMapOvr>
    <a:masterClrMapping/>
  </p:clrMapOvr>
</p:sldLayout>
</file>

<file path=ppt/slideLayouts/slideLayout2153.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8"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7800033"/>
      </p:ext>
    </p:extLst>
  </p:cSld>
  <p:clrMapOvr>
    <a:masterClrMapping/>
  </p:clrMapOvr>
</p:sldLayout>
</file>

<file path=ppt/slideLayouts/slideLayout2154.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1295368447"/>
      </p:ext>
    </p:extLst>
  </p:cSld>
  <p:clrMapOvr>
    <a:masterClrMapping/>
  </p:clrMapOvr>
</p:sldLayout>
</file>

<file path=ppt/slideLayouts/slideLayout2155.xml><?xml version="1.0" encoding="utf-8"?>
<p:sldLayout xmlns:a="http://schemas.openxmlformats.org/drawingml/2006/main" xmlns:r="http://schemas.openxmlformats.org/officeDocument/2006/relationships" xmlns:p="http://schemas.openxmlformats.org/presentationml/2006/main" preserve="1">
  <p:cSld name="2 pull-out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52776393"/>
      </p:ext>
    </p:extLst>
  </p:cSld>
  <p:clrMapOvr>
    <a:masterClrMapping/>
  </p:clrMapOvr>
</p:sldLayout>
</file>

<file path=ppt/slideLayouts/slideLayout2156.xml><?xml version="1.0" encoding="utf-8"?>
<p:sldLayout xmlns:a="http://schemas.openxmlformats.org/drawingml/2006/main" xmlns:r="http://schemas.openxmlformats.org/officeDocument/2006/relationships" xmlns:p="http://schemas.openxmlformats.org/presentationml/2006/main" preserve="1">
  <p:cSld name="2 pull-out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58521230"/>
      </p:ext>
    </p:extLst>
  </p:cSld>
  <p:clrMapOvr>
    <a:masterClrMapping/>
  </p:clrMapOvr>
</p:sldLayout>
</file>

<file path=ppt/slideLayouts/slideLayout2157.xml><?xml version="1.0" encoding="utf-8"?>
<p:sldLayout xmlns:a="http://schemas.openxmlformats.org/drawingml/2006/main" xmlns:r="http://schemas.openxmlformats.org/officeDocument/2006/relationships" xmlns:p="http://schemas.openxmlformats.org/presentationml/2006/main" preserve="1">
  <p:cSld name="2 pull-out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71088243"/>
      </p:ext>
    </p:extLst>
  </p:cSld>
  <p:clrMapOvr>
    <a:masterClrMapping/>
  </p:clrMapOvr>
</p:sldLayout>
</file>

<file path=ppt/slideLayouts/slideLayout2158.xml><?xml version="1.0" encoding="utf-8"?>
<p:sldLayout xmlns:a="http://schemas.openxmlformats.org/drawingml/2006/main" xmlns:r="http://schemas.openxmlformats.org/officeDocument/2006/relationships" xmlns:p="http://schemas.openxmlformats.org/presentationml/2006/main" preserve="1">
  <p:cSld name="2 pull-out (magenta)">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16652248"/>
      </p:ext>
    </p:extLst>
  </p:cSld>
  <p:clrMapOvr>
    <a:masterClrMapping/>
  </p:clrMapOvr>
</p:sldLayout>
</file>

<file path=ppt/slideLayouts/slideLayout2159.xml><?xml version="1.0" encoding="utf-8"?>
<p:sldLayout xmlns:a="http://schemas.openxmlformats.org/drawingml/2006/main" xmlns:r="http://schemas.openxmlformats.org/officeDocument/2006/relationships" xmlns:p="http://schemas.openxmlformats.org/presentationml/2006/main" preserve="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54096159"/>
      </p:ext>
    </p:extLst>
  </p:cSld>
  <p:clrMapOvr>
    <a:masterClrMapping/>
  </p:clrMapOvr>
</p:sldLayout>
</file>

<file path=ppt/slideLayouts/slideLayout2160.xml><?xml version="1.0" encoding="utf-8"?>
<p:sldLayout xmlns:a="http://schemas.openxmlformats.org/drawingml/2006/main" xmlns:r="http://schemas.openxmlformats.org/officeDocument/2006/relationships" xmlns:p="http://schemas.openxmlformats.org/presentationml/2006/main" preserve="1">
  <p:cSld name="large pull-out (purple)">
    <p:spTree>
      <p:nvGrpSpPr>
        <p:cNvPr id="1" name=""/>
        <p:cNvGrpSpPr/>
        <p:nvPr/>
      </p:nvGrpSpPr>
      <p:grpSpPr>
        <a:xfrm>
          <a:off x="0" y="0"/>
          <a:ext cx="0" cy="0"/>
          <a:chOff x="0" y="0"/>
          <a:chExt cx="0" cy="0"/>
        </a:xfrm>
      </p:grpSpPr>
      <p:sp>
        <p:nvSpPr>
          <p:cNvPr id="6" name="Rectangle 5"/>
          <p:cNvSpPr/>
          <p:nvPr/>
        </p:nvSpPr>
        <p:spPr>
          <a:xfrm>
            <a:off x="474663" y="1412875"/>
            <a:ext cx="26574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57066584"/>
      </p:ext>
    </p:extLst>
  </p:cSld>
  <p:clrMapOvr>
    <a:masterClrMapping/>
  </p:clrMapOvr>
</p:sldLayout>
</file>

<file path=ppt/slideLayouts/slideLayout2161.xml><?xml version="1.0" encoding="utf-8"?>
<p:sldLayout xmlns:a="http://schemas.openxmlformats.org/drawingml/2006/main" xmlns:r="http://schemas.openxmlformats.org/officeDocument/2006/relationships" xmlns:p="http://schemas.openxmlformats.org/presentationml/2006/main" preserve="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19310372"/>
      </p:ext>
    </p:extLst>
  </p:cSld>
  <p:clrMapOvr>
    <a:masterClrMapping/>
  </p:clrMapOvr>
</p:sldLayout>
</file>

<file path=ppt/slideLayouts/slideLayout2162.xml><?xml version="1.0" encoding="utf-8"?>
<p:sldLayout xmlns:a="http://schemas.openxmlformats.org/drawingml/2006/main" xmlns:r="http://schemas.openxmlformats.org/officeDocument/2006/relationships" xmlns:p="http://schemas.openxmlformats.org/presentationml/2006/main" preserve="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88640642"/>
      </p:ext>
    </p:extLst>
  </p:cSld>
  <p:clrMapOvr>
    <a:masterClrMapping/>
  </p:clrMapOvr>
</p:sldLayout>
</file>

<file path=ppt/slideLayouts/slideLayout2163.xml><?xml version="1.0" encoding="utf-8"?>
<p:sldLayout xmlns:a="http://schemas.openxmlformats.org/drawingml/2006/main" xmlns:r="http://schemas.openxmlformats.org/officeDocument/2006/relationships" xmlns:p="http://schemas.openxmlformats.org/presentationml/2006/main" preserve="1">
  <p:cSld name="pull-out (blu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392137200"/>
      </p:ext>
    </p:extLst>
  </p:cSld>
  <p:clrMapOvr>
    <a:masterClrMapping/>
  </p:clrMapOvr>
</p:sldLayout>
</file>

<file path=ppt/slideLayouts/slideLayout2164.xml><?xml version="1.0" encoding="utf-8"?>
<p:sldLayout xmlns:a="http://schemas.openxmlformats.org/drawingml/2006/main" xmlns:r="http://schemas.openxmlformats.org/officeDocument/2006/relationships" xmlns:p="http://schemas.openxmlformats.org/presentationml/2006/main" preserve="1">
  <p:cSld name="large pull-out (blu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965274686"/>
      </p:ext>
    </p:extLst>
  </p:cSld>
  <p:clrMapOvr>
    <a:masterClrMapping/>
  </p:clrMapOvr>
</p:sldLayout>
</file>

<file path=ppt/slideLayouts/slideLayout2165.xml><?xml version="1.0" encoding="utf-8"?>
<p:sldLayout xmlns:a="http://schemas.openxmlformats.org/drawingml/2006/main" xmlns:r="http://schemas.openxmlformats.org/officeDocument/2006/relationships" xmlns:p="http://schemas.openxmlformats.org/presentationml/2006/main" preserve="1">
  <p:cSld name="pull-out (magenta)">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8488320"/>
      </p:ext>
    </p:extLst>
  </p:cSld>
  <p:clrMapOvr>
    <a:masterClrMapping/>
  </p:clrMapOvr>
</p:sldLayout>
</file>

<file path=ppt/slideLayouts/slideLayout2166.xml><?xml version="1.0" encoding="utf-8"?>
<p:sldLayout xmlns:a="http://schemas.openxmlformats.org/drawingml/2006/main" xmlns:r="http://schemas.openxmlformats.org/officeDocument/2006/relationships" xmlns:p="http://schemas.openxmlformats.org/presentationml/2006/main" preserve="1">
  <p:cSld name="large pull-out (magenta)">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94434413"/>
      </p:ext>
    </p:extLst>
  </p:cSld>
  <p:clrMapOvr>
    <a:masterClrMapping/>
  </p:clrMapOvr>
</p:sldLayout>
</file>

<file path=ppt/slideLayouts/slideLayout2167.xml><?xml version="1.0" encoding="utf-8"?>
<p:sldLayout xmlns:a="http://schemas.openxmlformats.org/drawingml/2006/main" xmlns:r="http://schemas.openxmlformats.org/officeDocument/2006/relationships" xmlns:p="http://schemas.openxmlformats.org/presentationml/2006/main" preserve="1">
  <p:cSld name="2 large pull-out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97717225"/>
      </p:ext>
    </p:extLst>
  </p:cSld>
  <p:clrMapOvr>
    <a:masterClrMapping/>
  </p:clrMapOvr>
</p:sldLayout>
</file>

<file path=ppt/slideLayouts/slideLayout2168.xml><?xml version="1.0" encoding="utf-8"?>
<p:sldLayout xmlns:a="http://schemas.openxmlformats.org/drawingml/2006/main" xmlns:r="http://schemas.openxmlformats.org/officeDocument/2006/relationships" xmlns:p="http://schemas.openxmlformats.org/presentationml/2006/main" preserve="1">
  <p:cSld name="2 large pull-out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718619687"/>
      </p:ext>
    </p:extLst>
  </p:cSld>
  <p:clrMapOvr>
    <a:masterClrMapping/>
  </p:clrMapOvr>
</p:sldLayout>
</file>

<file path=ppt/slideLayouts/slideLayout2169.xml><?xml version="1.0" encoding="utf-8"?>
<p:sldLayout xmlns:a="http://schemas.openxmlformats.org/drawingml/2006/main" xmlns:r="http://schemas.openxmlformats.org/officeDocument/2006/relationships" xmlns:p="http://schemas.openxmlformats.org/presentationml/2006/main" preserve="1">
  <p:cSld name="2 large pull-out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975194359"/>
      </p:ext>
    </p:extLst>
  </p:cSld>
  <p:clrMapOvr>
    <a:masterClrMapping/>
  </p:clrMapOvr>
</p:sldLayout>
</file>

<file path=ppt/slideLayouts/slideLayout2170.xml><?xml version="1.0" encoding="utf-8"?>
<p:sldLayout xmlns:a="http://schemas.openxmlformats.org/drawingml/2006/main" xmlns:r="http://schemas.openxmlformats.org/officeDocument/2006/relationships" xmlns:p="http://schemas.openxmlformats.org/presentationml/2006/main" preserve="1">
  <p:cSld name="2 large pull-out (magenta)">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15188904"/>
      </p:ext>
    </p:extLst>
  </p:cSld>
  <p:clrMapOvr>
    <a:masterClrMapping/>
  </p:clrMapOvr>
</p:sldLayout>
</file>

<file path=ppt/slideLayouts/slideLayout2171.xml><?xml version="1.0" encoding="utf-8"?>
<p:sldLayout xmlns:a="http://schemas.openxmlformats.org/drawingml/2006/main" xmlns:r="http://schemas.openxmlformats.org/officeDocument/2006/relationships" xmlns:p="http://schemas.openxmlformats.org/presentationml/2006/main" preserve="1">
  <p:cSld name="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963733559"/>
      </p:ext>
    </p:extLst>
  </p:cSld>
  <p:clrMapOvr>
    <a:masterClrMapping/>
  </p:clrMapOvr>
</p:sldLayout>
</file>

<file path=ppt/slideLayouts/slideLayout2172.xml><?xml version="1.0" encoding="utf-8"?>
<p:sldLayout xmlns:a="http://schemas.openxmlformats.org/drawingml/2006/main" xmlns:r="http://schemas.openxmlformats.org/officeDocument/2006/relationships" xmlns:p="http://schemas.openxmlformats.org/presentationml/2006/main" preserve="1">
  <p:cSld name="1_Bullet boxes x 4">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49271583"/>
      </p:ext>
    </p:extLst>
  </p:cSld>
  <p:clrMapOvr>
    <a:masterClrMapping/>
  </p:clrMapOvr>
</p:sldLayout>
</file>

<file path=ppt/slideLayouts/slideLayout2173.xml><?xml version="1.0" encoding="utf-8"?>
<p:sldLayout xmlns:a="http://schemas.openxmlformats.org/drawingml/2006/main" xmlns:r="http://schemas.openxmlformats.org/officeDocument/2006/relationships" xmlns:p="http://schemas.openxmlformats.org/presentationml/2006/main" preserve="1">
  <p:cSld name="2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166763708"/>
      </p:ext>
    </p:extLst>
  </p:cSld>
  <p:clrMapOvr>
    <a:masterClrMapping/>
  </p:clrMapOvr>
</p:sldLayout>
</file>

<file path=ppt/slideLayouts/slideLayout2174.xml><?xml version="1.0" encoding="utf-8"?>
<p:sldLayout xmlns:a="http://schemas.openxmlformats.org/drawingml/2006/main" xmlns:r="http://schemas.openxmlformats.org/officeDocument/2006/relationships" xmlns:p="http://schemas.openxmlformats.org/presentationml/2006/main" preserve="1">
  <p:cSld name="1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1989138"/>
            <a:ext cx="2636837" cy="2954337"/>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1985963"/>
            <a:ext cx="2635250" cy="295275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88427610"/>
      </p:ext>
    </p:extLst>
  </p:cSld>
  <p:clrMapOvr>
    <a:masterClrMapping/>
  </p:clrMapOvr>
</p:sldLayout>
</file>

<file path=ppt/slideLayouts/slideLayout2175.xml><?xml version="1.0" encoding="utf-8"?>
<p:sldLayout xmlns:a="http://schemas.openxmlformats.org/drawingml/2006/main" xmlns:r="http://schemas.openxmlformats.org/officeDocument/2006/relationships" xmlns:p="http://schemas.openxmlformats.org/presentationml/2006/main" preserve="1">
  <p:cSld name="2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911225"/>
            <a:ext cx="2636837" cy="5043488"/>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908050"/>
            <a:ext cx="2635250" cy="504190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67356034"/>
      </p:ext>
    </p:extLst>
  </p:cSld>
  <p:clrMapOvr>
    <a:masterClrMapping/>
  </p:clrMapOvr>
</p:sldLayout>
</file>

<file path=ppt/slideLayouts/slideLayout2176.xml><?xml version="1.0" encoding="utf-8"?>
<p:sldLayout xmlns:a="http://schemas.openxmlformats.org/drawingml/2006/main" xmlns:r="http://schemas.openxmlformats.org/officeDocument/2006/relationships" xmlns:p="http://schemas.openxmlformats.org/presentationml/2006/main" preserve="1">
  <p:cSld name="1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669238785"/>
      </p:ext>
    </p:extLst>
  </p:cSld>
  <p:clrMapOvr>
    <a:masterClrMapping/>
  </p:clrMapOvr>
</p:sldLayout>
</file>

<file path=ppt/slideLayouts/slideLayout2177.xml><?xml version="1.0" encoding="utf-8"?>
<p:sldLayout xmlns:a="http://schemas.openxmlformats.org/drawingml/2006/main" xmlns:r="http://schemas.openxmlformats.org/officeDocument/2006/relationships" xmlns:p="http://schemas.openxmlformats.org/presentationml/2006/main" preserve="1">
  <p:cSld name="3_Bullet boxes x 4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1147412018"/>
      </p:ext>
    </p:extLst>
  </p:cSld>
  <p:clrMapOvr>
    <a:masterClrMapping/>
  </p:clrMapOvr>
</p:sldLayout>
</file>

<file path=ppt/slideLayouts/slideLayout2178.xml><?xml version="1.0" encoding="utf-8"?>
<p:sldLayout xmlns:a="http://schemas.openxmlformats.org/drawingml/2006/main" xmlns:r="http://schemas.openxmlformats.org/officeDocument/2006/relationships" xmlns:p="http://schemas.openxmlformats.org/presentationml/2006/main" preserve="1">
  <p:cSld name="Bullet boxes x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832618505"/>
      </p:ext>
    </p:extLst>
  </p:cSld>
  <p:clrMapOvr>
    <a:masterClrMapping/>
  </p:clrMapOvr>
</p:sldLayout>
</file>

<file path=ppt/slideLayouts/slideLayout2179.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22007253"/>
      </p:ext>
    </p:extLst>
  </p:cSld>
  <p:clrMapOvr>
    <a:masterClrMapping/>
  </p:clrMapOvr>
</p:sldLayout>
</file>

<file path=ppt/slideLayouts/slideLayout2180.xml><?xml version="1.0" encoding="utf-8"?>
<p:sldLayout xmlns:a="http://schemas.openxmlformats.org/drawingml/2006/main" xmlns:r="http://schemas.openxmlformats.org/officeDocument/2006/relationships" xmlns:p="http://schemas.openxmlformats.org/presentationml/2006/main" preserve="1">
  <p:cSld name="2_Definition x 3 (multi)">
    <p:spTree>
      <p:nvGrpSpPr>
        <p:cNvPr id="1" name=""/>
        <p:cNvGrpSpPr/>
        <p:nvPr/>
      </p:nvGrpSpPr>
      <p:grpSpPr>
        <a:xfrm>
          <a:off x="0" y="0"/>
          <a:ext cx="0" cy="0"/>
          <a:chOff x="0" y="0"/>
          <a:chExt cx="0" cy="0"/>
        </a:xfrm>
      </p:grpSpPr>
      <p:cxnSp>
        <p:nvCxnSpPr>
          <p:cNvPr id="7" name="Straight Connector 6"/>
          <p:cNvCxnSpPr/>
          <p:nvPr/>
        </p:nvCxnSpPr>
        <p:spPr>
          <a:xfrm>
            <a:off x="1544638" y="2222500"/>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14375" y="148431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Oval 9"/>
          <p:cNvSpPr/>
          <p:nvPr/>
        </p:nvSpPr>
        <p:spPr>
          <a:xfrm>
            <a:off x="714375" y="3832225"/>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9" y="1484677"/>
            <a:ext cx="5975994"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9" y="3842200"/>
            <a:ext cx="5975994"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713604" y="1484784"/>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713604" y="3835996"/>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199689156"/>
      </p:ext>
    </p:extLst>
  </p:cSld>
  <p:clrMapOvr>
    <a:masterClrMapping/>
  </p:clrMapOvr>
</p:sldLayout>
</file>

<file path=ppt/slideLayouts/slideLayout2181.xml><?xml version="1.0" encoding="utf-8"?>
<p:sldLayout xmlns:a="http://schemas.openxmlformats.org/drawingml/2006/main" xmlns:r="http://schemas.openxmlformats.org/officeDocument/2006/relationships" xmlns:p="http://schemas.openxmlformats.org/presentationml/2006/main" preserve="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594834311"/>
      </p:ext>
    </p:extLst>
  </p:cSld>
  <p:clrMapOvr>
    <a:masterClrMapping/>
  </p:clrMapOvr>
</p:sldLayout>
</file>

<file path=ppt/slideLayouts/slideLayout2182.xml><?xml version="1.0" encoding="utf-8"?>
<p:sldLayout xmlns:a="http://schemas.openxmlformats.org/drawingml/2006/main" xmlns:r="http://schemas.openxmlformats.org/officeDocument/2006/relationships" xmlns:p="http://schemas.openxmlformats.org/presentationml/2006/main" preserve="1">
  <p:cSld name="Definition x 3 (violet)">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740694596"/>
      </p:ext>
    </p:extLst>
  </p:cSld>
  <p:clrMapOvr>
    <a:masterClrMapping/>
  </p:clrMapOvr>
</p:sldLayout>
</file>

<file path=ppt/slideLayouts/slideLayout2183.xml><?xml version="1.0" encoding="utf-8"?>
<p:sldLayout xmlns:a="http://schemas.openxmlformats.org/drawingml/2006/main" xmlns:r="http://schemas.openxmlformats.org/officeDocument/2006/relationships" xmlns:p="http://schemas.openxmlformats.org/presentationml/2006/main" preserve="1">
  <p:cSld name="Definition x 3 (multi)">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5"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815334688"/>
      </p:ext>
    </p:extLst>
  </p:cSld>
  <p:clrMapOvr>
    <a:masterClrMapping/>
  </p:clrMapOvr>
</p:sldLayout>
</file>

<file path=ppt/slideLayouts/slideLayout2184.xml><?xml version="1.0" encoding="utf-8"?>
<p:sldLayout xmlns:a="http://schemas.openxmlformats.org/drawingml/2006/main" xmlns:r="http://schemas.openxmlformats.org/officeDocument/2006/relationships" xmlns:p="http://schemas.openxmlformats.org/presentationml/2006/main" preserve="1">
  <p:cSld name="Definition Insight">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785393863"/>
      </p:ext>
    </p:extLst>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preserve="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821210875"/>
      </p:ext>
    </p:extLst>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preserve="1">
  <p:cSld name="Definition Insight x 3">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277413978"/>
      </p:ext>
    </p:extLst>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preserve="1">
  <p:cSld name="1_Definition x 3 (multi)">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035257894"/>
      </p:ext>
    </p:extLst>
  </p:cSld>
  <p:clrMapOvr>
    <a:masterClrMapping/>
  </p:clrMapOvr>
</p:sldLayout>
</file>

<file path=ppt/slideLayouts/slideLayout2188.xml><?xml version="1.0" encoding="utf-8"?>
<p:sldLayout xmlns:a="http://schemas.openxmlformats.org/drawingml/2006/main" xmlns:r="http://schemas.openxmlformats.org/officeDocument/2006/relationships" xmlns:p="http://schemas.openxmlformats.org/presentationml/2006/main" preserve="1">
  <p:cSld name="3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155471370"/>
      </p:ext>
    </p:extLst>
  </p:cSld>
  <p:clrMapOvr>
    <a:masterClrMapping/>
  </p:clrMapOvr>
</p:sldLayout>
</file>

<file path=ppt/slideLayouts/slideLayout2189.xml><?xml version="1.0" encoding="utf-8"?>
<p:sldLayout xmlns:a="http://schemas.openxmlformats.org/drawingml/2006/main" xmlns:r="http://schemas.openxmlformats.org/officeDocument/2006/relationships" xmlns:p="http://schemas.openxmlformats.org/presentationml/2006/main" preserve="1">
  <p:cSld name="6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814500249"/>
      </p:ext>
    </p:extLst>
  </p:cSld>
  <p:clrMapOvr>
    <a:masterClrMapping/>
  </p:clrMapOvr>
</p:sldLayout>
</file>

<file path=ppt/slideLayouts/slideLayout2190.xml><?xml version="1.0" encoding="utf-8"?>
<p:sldLayout xmlns:a="http://schemas.openxmlformats.org/drawingml/2006/main" xmlns:r="http://schemas.openxmlformats.org/officeDocument/2006/relationships" xmlns:p="http://schemas.openxmlformats.org/presentationml/2006/main" preserve="1">
  <p:cSld name="5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734270423"/>
      </p:ext>
    </p:extLst>
  </p:cSld>
  <p:clrMapOvr>
    <a:masterClrMapping/>
  </p:clrMapOvr>
</p:sldLayout>
</file>

<file path=ppt/slideLayouts/slideLayout2191.xml><?xml version="1.0" encoding="utf-8"?>
<p:sldLayout xmlns:a="http://schemas.openxmlformats.org/drawingml/2006/main" xmlns:r="http://schemas.openxmlformats.org/officeDocument/2006/relationships" xmlns:p="http://schemas.openxmlformats.org/presentationml/2006/main" preserve="1">
  <p:cSld name="4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122036601"/>
      </p:ext>
    </p:extLst>
  </p:cSld>
  <p:clrMapOvr>
    <a:masterClrMapping/>
  </p:clrMapOvr>
</p:sldLayout>
</file>

<file path=ppt/slideLayouts/slideLayout2192.xml><?xml version="1.0" encoding="utf-8"?>
<p:sldLayout xmlns:a="http://schemas.openxmlformats.org/drawingml/2006/main" xmlns:r="http://schemas.openxmlformats.org/officeDocument/2006/relationships" xmlns:p="http://schemas.openxmlformats.org/presentationml/2006/main" preserve="1">
  <p:cSld name="10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609552314"/>
      </p:ext>
    </p:extLst>
  </p:cSld>
  <p:clrMapOvr>
    <a:masterClrMapping/>
  </p:clrMapOvr>
</p:sldLayout>
</file>

<file path=ppt/slideLayouts/slideLayout2193.xml><?xml version="1.0" encoding="utf-8"?>
<p:sldLayout xmlns:a="http://schemas.openxmlformats.org/drawingml/2006/main" xmlns:r="http://schemas.openxmlformats.org/officeDocument/2006/relationships" xmlns:p="http://schemas.openxmlformats.org/presentationml/2006/main" preserve="1">
  <p:cSld name="14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3300483600"/>
      </p:ext>
    </p:extLst>
  </p:cSld>
  <p:clrMapOvr>
    <a:masterClrMapping/>
  </p:clrMapOvr>
</p:sldLayout>
</file>

<file path=ppt/slideLayouts/slideLayout2194.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1650866416"/>
      </p:ext>
    </p:extLst>
  </p:cSld>
  <p:clrMapOvr>
    <a:masterClrMapping/>
  </p:clrMapOvr>
</p:sldLayout>
</file>

<file path=ppt/slideLayouts/slideLayout2195.xml><?xml version="1.0" encoding="utf-8"?>
<p:sldLayout xmlns:a="http://schemas.openxmlformats.org/drawingml/2006/main" xmlns:r="http://schemas.openxmlformats.org/officeDocument/2006/relationships" xmlns:p="http://schemas.openxmlformats.org/presentationml/2006/main" preserve="1">
  <p:cSld name="1_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803400" y="5218113"/>
            <a:ext cx="373063" cy="3714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Oval 13"/>
          <p:cNvSpPr/>
          <p:nvPr/>
        </p:nvSpPr>
        <p:spPr>
          <a:xfrm>
            <a:off x="4224338" y="4570413"/>
            <a:ext cx="373062"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6632575" y="3849688"/>
            <a:ext cx="371475" cy="3714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059876584"/>
      </p:ext>
    </p:extLst>
  </p:cSld>
  <p:clrMapOvr>
    <a:masterClrMapping/>
  </p:clrMapOvr>
</p:sldLayout>
</file>

<file path=ppt/slideLayouts/slideLayout2196.xml><?xml version="1.0" encoding="utf-8"?>
<p:sldLayout xmlns:a="http://schemas.openxmlformats.org/drawingml/2006/main" xmlns:r="http://schemas.openxmlformats.org/officeDocument/2006/relationships" xmlns:p="http://schemas.openxmlformats.org/presentationml/2006/main" preserve="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83946637"/>
      </p:ext>
    </p:extLst>
  </p:cSld>
  <p:clrMapOvr>
    <a:masterClrMapping/>
  </p:clrMapOvr>
</p:sldLayout>
</file>

<file path=ppt/slideLayouts/slideLayout2197.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Oval 20"/>
          <p:cNvSpPr/>
          <p:nvPr/>
        </p:nvSpPr>
        <p:spPr>
          <a:xfrm>
            <a:off x="4445000" y="3522663"/>
            <a:ext cx="373063"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p:nvSpPr>
        <p:spPr>
          <a:xfrm>
            <a:off x="7345363" y="3522663"/>
            <a:ext cx="373062" cy="3730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4" name="Straight Connector 23"/>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7" name="Straight Connector 26"/>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 name="Oval 29"/>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4" name="Straight Connector 3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7" name="Oval 36"/>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9" name="Straight Connector 38"/>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 name="Oval 40"/>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42" name="Straight Connector 41"/>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Slide Number Placeholder 6"/>
          <p:cNvSpPr>
            <a:spLocks noGrp="1"/>
          </p:cNvSpPr>
          <p:nvPr>
            <p:ph type="sldNum" sz="quarter" idx="25"/>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6200EABC-2CAE-4B62-83CF-B7DD0D50DB9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1547002210"/>
      </p:ext>
    </p:extLst>
  </p:cSld>
  <p:clrMapOvr>
    <a:masterClrMapping/>
  </p:clrMapOvr>
</p:sldLayout>
</file>

<file path=ppt/slideLayouts/slideLayout2198.xml><?xml version="1.0" encoding="utf-8"?>
<p:sldLayout xmlns:a="http://schemas.openxmlformats.org/drawingml/2006/main" xmlns:r="http://schemas.openxmlformats.org/officeDocument/2006/relationships" xmlns:p="http://schemas.openxmlformats.org/presentationml/2006/main" preserve="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145114596"/>
      </p:ext>
    </p:extLst>
  </p:cSld>
  <p:clrMapOvr>
    <a:masterClrMapping/>
  </p:clrMapOvr>
</p:sldLayout>
</file>

<file path=ppt/slideLayouts/slideLayout2199.xml><?xml version="1.0" encoding="utf-8"?>
<p:sldLayout xmlns:a="http://schemas.openxmlformats.org/drawingml/2006/main" xmlns:r="http://schemas.openxmlformats.org/officeDocument/2006/relationships" xmlns:p="http://schemas.openxmlformats.org/presentationml/2006/main" preserve="1">
  <p:cSld name="1_GNPD x 1 product">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319893501"/>
      </p:ext>
    </p:extLst>
  </p:cSld>
  <p:clrMapOvr>
    <a:masterClrMapping/>
  </p:clrMapOvr>
</p:sldLayout>
</file>

<file path=ppt/slideLayouts/slideLayout2200.xml><?xml version="1.0" encoding="utf-8"?>
<p:sldLayout xmlns:a="http://schemas.openxmlformats.org/drawingml/2006/main" xmlns:r="http://schemas.openxmlformats.org/officeDocument/2006/relationships" xmlns:p="http://schemas.openxmlformats.org/presentationml/2006/main" preserve="1">
  <p:cSld name="2_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71077903"/>
      </p:ext>
    </p:extLst>
  </p:cSld>
  <p:clrMapOvr>
    <a:masterClrMapping/>
  </p:clrMapOvr>
</p:sldLayout>
</file>

<file path=ppt/slideLayouts/slideLayout2201.xml><?xml version="1.0" encoding="utf-8"?>
<p:sldLayout xmlns:a="http://schemas.openxmlformats.org/drawingml/2006/main" xmlns:r="http://schemas.openxmlformats.org/officeDocument/2006/relationships" xmlns:p="http://schemas.openxmlformats.org/presentationml/2006/main" preserve="1">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39"/>
          </p:nvPr>
        </p:nvSpPr>
        <p:spPr>
          <a:xfrm>
            <a:off x="539553" y="969962"/>
            <a:ext cx="3816424" cy="418723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01126045"/>
      </p:ext>
    </p:extLst>
  </p:cSld>
  <p:clrMapOvr>
    <a:masterClrMapping/>
  </p:clrMapOvr>
</p:sldLayout>
</file>

<file path=ppt/slideLayouts/slideLayout2202.xml><?xml version="1.0" encoding="utf-8"?>
<p:sldLayout xmlns:a="http://schemas.openxmlformats.org/drawingml/2006/main" xmlns:r="http://schemas.openxmlformats.org/officeDocument/2006/relationships" xmlns:p="http://schemas.openxmlformats.org/presentationml/2006/main" preserve="1">
  <p:cSld name="1_GNPD x 1 product (purple)">
    <p:spTree>
      <p:nvGrpSpPr>
        <p:cNvPr id="1" name=""/>
        <p:cNvGrpSpPr/>
        <p:nvPr/>
      </p:nvGrpSpPr>
      <p:grpSpPr>
        <a:xfrm>
          <a:off x="0" y="0"/>
          <a:ext cx="0" cy="0"/>
          <a:chOff x="0" y="0"/>
          <a:chExt cx="0" cy="0"/>
        </a:xfrm>
      </p:grpSpPr>
      <p:sp>
        <p:nvSpPr>
          <p:cNvPr id="6" name="Rectangle 5"/>
          <p:cNvSpPr/>
          <p:nvPr/>
        </p:nvSpPr>
        <p:spPr>
          <a:xfrm>
            <a:off x="466725" y="908050"/>
            <a:ext cx="4249738"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16463" y="908050"/>
            <a:ext cx="3960812"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16463" y="5229225"/>
            <a:ext cx="3960812"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716725"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539552" y="969962"/>
            <a:ext cx="4103753"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4763410" y="972136"/>
            <a:ext cx="3841855" cy="4185104"/>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12037641"/>
      </p:ext>
    </p:extLst>
  </p:cSld>
  <p:clrMapOvr>
    <a:masterClrMapping/>
  </p:clrMapOvr>
</p:sldLayout>
</file>

<file path=ppt/slideLayouts/slideLayout2203.xml><?xml version="1.0" encoding="utf-8"?>
<p:sldLayout xmlns:a="http://schemas.openxmlformats.org/drawingml/2006/main" xmlns:r="http://schemas.openxmlformats.org/officeDocument/2006/relationships" xmlns:p="http://schemas.openxmlformats.org/presentationml/2006/main" preserve="1">
  <p:cSld name="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722916376"/>
      </p:ext>
    </p:extLst>
  </p:cSld>
  <p:clrMapOvr>
    <a:masterClrMapping/>
  </p:clrMapOvr>
</p:sldLayout>
</file>

<file path=ppt/slideLayouts/slideLayout2204.xml><?xml version="1.0" encoding="utf-8"?>
<p:sldLayout xmlns:a="http://schemas.openxmlformats.org/drawingml/2006/main" xmlns:r="http://schemas.openxmlformats.org/officeDocument/2006/relationships" xmlns:p="http://schemas.openxmlformats.org/presentationml/2006/main" preserve="1">
  <p:cSld name="1_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2870006151"/>
      </p:ext>
    </p:extLst>
  </p:cSld>
  <p:clrMapOvr>
    <a:masterClrMapping/>
  </p:clrMapOvr>
</p:sldLayout>
</file>

<file path=ppt/slideLayouts/slideLayout2205.xml><?xml version="1.0" encoding="utf-8"?>
<p:sldLayout xmlns:a="http://schemas.openxmlformats.org/drawingml/2006/main" xmlns:r="http://schemas.openxmlformats.org/officeDocument/2006/relationships" xmlns:p="http://schemas.openxmlformats.org/presentationml/2006/main" preserve="1">
  <p:cSld name="GNPD x 2 product">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60310445"/>
      </p:ext>
    </p:extLst>
  </p:cSld>
  <p:clrMapOvr>
    <a:masterClrMapping/>
  </p:clrMapOvr>
</p:sldLayout>
</file>

<file path=ppt/slideLayouts/slideLayout2206.xml><?xml version="1.0" encoding="utf-8"?>
<p:sldLayout xmlns:a="http://schemas.openxmlformats.org/drawingml/2006/main" xmlns:r="http://schemas.openxmlformats.org/officeDocument/2006/relationships" xmlns:p="http://schemas.openxmlformats.org/presentationml/2006/main" preserve="1">
  <p:cSld name="2_GNPD x 2 produc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231348498"/>
      </p:ext>
    </p:extLst>
  </p:cSld>
  <p:clrMapOvr>
    <a:masterClrMapping/>
  </p:clrMapOvr>
</p:sldLayout>
</file>

<file path=ppt/slideLayouts/slideLayout2207.xml><?xml version="1.0" encoding="utf-8"?>
<p:sldLayout xmlns:a="http://schemas.openxmlformats.org/drawingml/2006/main" xmlns:r="http://schemas.openxmlformats.org/officeDocument/2006/relationships" xmlns:p="http://schemas.openxmlformats.org/presentationml/2006/main" preserve="1">
  <p:cSld name="1_GNPD x 2 produc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535943470"/>
      </p:ext>
    </p:extLst>
  </p:cSld>
  <p:clrMapOvr>
    <a:masterClrMapping/>
  </p:clrMapOvr>
</p:sldLayout>
</file>

<file path=ppt/slideLayouts/slideLayout2208.xml><?xml version="1.0" encoding="utf-8"?>
<p:sldLayout xmlns:a="http://schemas.openxmlformats.org/drawingml/2006/main" xmlns:r="http://schemas.openxmlformats.org/officeDocument/2006/relationships" xmlns:p="http://schemas.openxmlformats.org/presentationml/2006/main" preserve="1">
  <p:cSld name="GNPD x 2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612863126"/>
      </p:ext>
    </p:extLst>
  </p:cSld>
  <p:clrMapOvr>
    <a:masterClrMapping/>
  </p:clrMapOvr>
</p:sldLayout>
</file>

<file path=ppt/slideLayouts/slideLayout2209.xml><?xml version="1.0" encoding="utf-8"?>
<p:sldLayout xmlns:a="http://schemas.openxmlformats.org/drawingml/2006/main" xmlns:r="http://schemas.openxmlformats.org/officeDocument/2006/relationships" xmlns:p="http://schemas.openxmlformats.org/presentationml/2006/main" preserve="1">
  <p:cSld name="GNPD x 2 product (large &amp; multi)">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90059041"/>
      </p:ext>
    </p:extLst>
  </p:cSld>
  <p:clrMapOvr>
    <a:masterClrMapping/>
  </p:clrMapOvr>
</p:sldLayout>
</file>

<file path=ppt/slideLayouts/slideLayout2210.xml><?xml version="1.0" encoding="utf-8"?>
<p:sldLayout xmlns:a="http://schemas.openxmlformats.org/drawingml/2006/main" xmlns:r="http://schemas.openxmlformats.org/officeDocument/2006/relationships" xmlns:p="http://schemas.openxmlformats.org/presentationml/2006/main" preserve="1">
  <p:cSld name="1_GNPD x 2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691297814"/>
      </p:ext>
    </p:extLst>
  </p:cSld>
  <p:clrMapOvr>
    <a:masterClrMapping/>
  </p:clrMapOvr>
</p:sldLayout>
</file>

<file path=ppt/slideLayouts/slideLayout2211.xml><?xml version="1.0" encoding="utf-8"?>
<p:sldLayout xmlns:a="http://schemas.openxmlformats.org/drawingml/2006/main" xmlns:r="http://schemas.openxmlformats.org/officeDocument/2006/relationships" xmlns:p="http://schemas.openxmlformats.org/presentationml/2006/main" preserve="1">
  <p:cSld name="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1" name="Straight Connector 2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11591834"/>
      </p:ext>
    </p:extLst>
  </p:cSld>
  <p:clrMapOvr>
    <a:masterClrMapping/>
  </p:clrMapOvr>
</p:sldLayout>
</file>

<file path=ppt/slideLayouts/slideLayout2212.xml><?xml version="1.0" encoding="utf-8"?>
<p:sldLayout xmlns:a="http://schemas.openxmlformats.org/drawingml/2006/main" xmlns:r="http://schemas.openxmlformats.org/officeDocument/2006/relationships" xmlns:p="http://schemas.openxmlformats.org/presentationml/2006/main" preserve="1">
  <p:cSld name="1_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5360988"/>
            <a:ext cx="2636838"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162516989"/>
      </p:ext>
    </p:extLst>
  </p:cSld>
  <p:clrMapOvr>
    <a:masterClrMapping/>
  </p:clrMapOvr>
</p:sldLayout>
</file>

<file path=ppt/slideLayouts/slideLayout2213.xml><?xml version="1.0" encoding="utf-8"?>
<p:sldLayout xmlns:a="http://schemas.openxmlformats.org/drawingml/2006/main" xmlns:r="http://schemas.openxmlformats.org/officeDocument/2006/relationships" xmlns:p="http://schemas.openxmlformats.org/presentationml/2006/main" preserve="1">
  <p:cSld name="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7" name="Straight Connector 1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93282245"/>
      </p:ext>
    </p:extLst>
  </p:cSld>
  <p:clrMapOvr>
    <a:masterClrMapping/>
  </p:clrMapOvr>
</p:sldLayout>
</file>

<file path=ppt/slideLayouts/slideLayout2214.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824278716"/>
      </p:ext>
    </p:extLst>
  </p:cSld>
  <p:clrMapOvr>
    <a:masterClrMapping/>
  </p:clrMapOvr>
</p:sldLayout>
</file>

<file path=ppt/slideLayouts/slideLayout2215.xml><?xml version="1.0" encoding="utf-8"?>
<p:sldLayout xmlns:a="http://schemas.openxmlformats.org/drawingml/2006/main" xmlns:r="http://schemas.openxmlformats.org/officeDocument/2006/relationships" xmlns:p="http://schemas.openxmlformats.org/presentationml/2006/main" preserve="1">
  <p:cSld name="2_GNPD x 3 product (larg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0"/>
          </p:nvPr>
        </p:nvSpPr>
        <p:spPr>
          <a:xfrm>
            <a:off x="5388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32434329"/>
      </p:ext>
    </p:extLst>
  </p:cSld>
  <p:clrMapOvr>
    <a:masterClrMapping/>
  </p:clrMapOvr>
</p:sldLayout>
</file>

<file path=ppt/slideLayouts/slideLayout2216.xml><?xml version="1.0" encoding="utf-8"?>
<p:sldLayout xmlns:a="http://schemas.openxmlformats.org/drawingml/2006/main" xmlns:r="http://schemas.openxmlformats.org/officeDocument/2006/relationships" xmlns:p="http://schemas.openxmlformats.org/presentationml/2006/main" preserve="1">
  <p:cSld name="GNPD x 3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65420587"/>
      </p:ext>
    </p:extLst>
  </p:cSld>
  <p:clrMapOvr>
    <a:masterClrMapping/>
  </p:clrMapOvr>
</p:sldLayout>
</file>

<file path=ppt/slideLayouts/slideLayout2217.xml><?xml version="1.0" encoding="utf-8"?>
<p:sldLayout xmlns:a="http://schemas.openxmlformats.org/drawingml/2006/main" xmlns:r="http://schemas.openxmlformats.org/officeDocument/2006/relationships" xmlns:p="http://schemas.openxmlformats.org/presentationml/2006/main" preserve="1">
  <p:cSld name="GNPD x 3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7" name="Rectangle 36"/>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367209099"/>
      </p:ext>
    </p:extLst>
  </p:cSld>
  <p:clrMapOvr>
    <a:masterClrMapping/>
  </p:clrMapOvr>
</p:sldLayout>
</file>

<file path=ppt/slideLayouts/slideLayout2218.xml><?xml version="1.0" encoding="utf-8"?>
<p:sldLayout xmlns:a="http://schemas.openxmlformats.org/drawingml/2006/main" xmlns:r="http://schemas.openxmlformats.org/officeDocument/2006/relationships" xmlns:p="http://schemas.openxmlformats.org/presentationml/2006/main" preserve="1">
  <p:cSld name="4 boxes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3"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4" name="Rectangle 13"/>
          <p:cNvSpPr/>
          <p:nvPr/>
        </p:nvSpPr>
        <p:spPr>
          <a:xfrm>
            <a:off x="920750" y="2794000"/>
            <a:ext cx="35115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920750" y="920750"/>
            <a:ext cx="35115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784226465"/>
      </p:ext>
    </p:extLst>
  </p:cSld>
  <p:clrMapOvr>
    <a:masterClrMapping/>
  </p:clrMapOvr>
</p:sldLayout>
</file>

<file path=ppt/slideLayouts/slideLayout2219.xml><?xml version="1.0" encoding="utf-8"?>
<p:sldLayout xmlns:a="http://schemas.openxmlformats.org/drawingml/2006/main" xmlns:r="http://schemas.openxmlformats.org/officeDocument/2006/relationships" xmlns:p="http://schemas.openxmlformats.org/presentationml/2006/main" preserve="1">
  <p:cSld name="4 boxes (multi)">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1016930063"/>
      </p:ext>
    </p:extLst>
  </p:cSld>
  <p:clrMapOvr>
    <a:masterClrMapping/>
  </p:clrMapOvr>
</p:sldLayout>
</file>

<file path=ppt/slideLayouts/slideLayout2220.xml><?xml version="1.0" encoding="utf-8"?>
<p:sldLayout xmlns:a="http://schemas.openxmlformats.org/drawingml/2006/main" xmlns:r="http://schemas.openxmlformats.org/officeDocument/2006/relationships" xmlns:p="http://schemas.openxmlformats.org/presentationml/2006/main" preserve="1">
  <p:cSld name="6 boxes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559076"/>
      </p:ext>
    </p:extLst>
  </p:cSld>
  <p:clrMapOvr>
    <a:masterClrMapping/>
  </p:clrMapOvr>
</p:sldLayout>
</file>

<file path=ppt/slideLayouts/slideLayout2221.xml><?xml version="1.0" encoding="utf-8"?>
<p:sldLayout xmlns:a="http://schemas.openxmlformats.org/drawingml/2006/main" xmlns:r="http://schemas.openxmlformats.org/officeDocument/2006/relationships" xmlns:p="http://schemas.openxmlformats.org/presentationml/2006/main" preserve="1">
  <p:cSld name="6 boxes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16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1802214"/>
      </p:ext>
    </p:extLst>
  </p:cSld>
  <p:clrMapOvr>
    <a:masterClrMapping/>
  </p:clrMapOvr>
</p:sldLayout>
</file>

<file path=ppt/slideLayouts/slideLayout2222.xml><?xml version="1.0" encoding="utf-8"?>
<p:sldLayout xmlns:a="http://schemas.openxmlformats.org/drawingml/2006/main" xmlns:r="http://schemas.openxmlformats.org/officeDocument/2006/relationships" xmlns:p="http://schemas.openxmlformats.org/presentationml/2006/main" preserve="1">
  <p:cSld name="6 call-ou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900491539"/>
      </p:ext>
    </p:extLst>
  </p:cSld>
  <p:clrMapOvr>
    <a:masterClrMapping/>
  </p:clrMapOvr>
</p:sldLayout>
</file>

<file path=ppt/slideLayouts/slideLayout2223.xml><?xml version="1.0" encoding="utf-8"?>
<p:sldLayout xmlns:a="http://schemas.openxmlformats.org/drawingml/2006/main" xmlns:r="http://schemas.openxmlformats.org/officeDocument/2006/relationships" xmlns:p="http://schemas.openxmlformats.org/presentationml/2006/main" preserve="1">
  <p:cSld name=" 5 boxes (green)">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1855788" y="5360988"/>
            <a:ext cx="2592387"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3487738"/>
            <a:ext cx="2592387"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7"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9"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919580741"/>
      </p:ext>
    </p:extLst>
  </p:cSld>
  <p:clrMapOvr>
    <a:masterClrMapping/>
  </p:clrMapOvr>
</p:sldLayout>
</file>

<file path=ppt/slideLayouts/slideLayout2224.xml><?xml version="1.0" encoding="utf-8"?>
<p:sldLayout xmlns:a="http://schemas.openxmlformats.org/drawingml/2006/main" xmlns:r="http://schemas.openxmlformats.org/officeDocument/2006/relationships" xmlns:p="http://schemas.openxmlformats.org/presentationml/2006/main" preserve="1">
  <p:cSld name="5 boxes (multi)">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5360988"/>
            <a:ext cx="2592387"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1855788" y="3487738"/>
            <a:ext cx="2592387"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943158632"/>
      </p:ext>
    </p:extLst>
  </p:cSld>
  <p:clrMapOvr>
    <a:masterClrMapping/>
  </p:clrMapOvr>
</p:sldLayout>
</file>

<file path=ppt/slideLayouts/slideLayout2225.xml><?xml version="1.0" encoding="utf-8"?>
<p:sldLayout xmlns:a="http://schemas.openxmlformats.org/drawingml/2006/main" xmlns:r="http://schemas.openxmlformats.org/officeDocument/2006/relationships" xmlns:p="http://schemas.openxmlformats.org/presentationml/2006/main" preserve="1">
  <p:cSld name="8 boxes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 name="Text Placeholder 2"/>
          <p:cNvSpPr>
            <a:spLocks noGrp="1"/>
          </p:cNvSpPr>
          <p:nvPr>
            <p:ph type="body" idx="1"/>
          </p:nvPr>
        </p:nvSpPr>
        <p:spPr>
          <a:xfrm>
            <a:off x="467430"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198027557"/>
      </p:ext>
    </p:extLst>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preserve="1">
  <p:cSld name="8 boxes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5705001"/>
      </p:ext>
    </p:extLst>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57249996"/>
      </p:ext>
    </p:extLst>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preserve="1">
  <p:cSld name="1_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4868863"/>
            <a:ext cx="8220075"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1"/>
            <a:ext cx="8210550" cy="38891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4869162"/>
            <a:ext cx="8219370" cy="1074774"/>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851929757"/>
      </p:ext>
    </p:extLst>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075253921"/>
      </p:ext>
    </p:extLst>
  </p:cSld>
  <p:clrMapOvr>
    <a:masterClrMapping/>
  </p:clrMapOvr>
</p:sldLayout>
</file>

<file path=ppt/slideLayouts/slideLayout2230.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62271027"/>
      </p:ext>
    </p:extLst>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preserve="1">
  <p:cSld name="Pull-out &amp; content (violet)">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286192398"/>
      </p:ext>
    </p:extLst>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65324340"/>
      </p:ext>
    </p:extLst>
  </p:cSld>
  <p:clrMapOvr>
    <a:masterClrMapping/>
  </p:clrMapOvr>
</p:sldLayout>
</file>

<file path=ppt/slideLayouts/slideLayout2233.xml><?xml version="1.0" encoding="utf-8"?>
<p:sldLayout xmlns:a="http://schemas.openxmlformats.org/drawingml/2006/main" xmlns:r="http://schemas.openxmlformats.org/officeDocument/2006/relationships" xmlns:p="http://schemas.openxmlformats.org/presentationml/2006/main" preserve="1">
  <p:cSld name="1_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65345261"/>
      </p:ext>
    </p:extLst>
  </p:cSld>
  <p:clrMapOvr>
    <a:masterClrMapping/>
  </p:clrMapOvr>
</p:sldLayout>
</file>

<file path=ppt/slideLayouts/slideLayout2234.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582625412"/>
      </p:ext>
    </p:extLst>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preserve="1">
  <p:cSld name="Three bullets (one line) &amp; image ">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59325" y="2019300"/>
            <a:ext cx="3916363" cy="112553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60913" y="3311525"/>
            <a:ext cx="3916362" cy="112553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206080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333524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069263051"/>
      </p:ext>
    </p:extLst>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preserve="1">
  <p:cSld name="2_Three bullets (one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664651187"/>
      </p:ext>
    </p:extLst>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preserve="1">
  <p:cSld name="1_Three bullets (one line) &amp; image ">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759325" y="16462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25781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60913" y="35306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60913" y="4437063"/>
            <a:ext cx="3916362" cy="7889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6886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6030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56188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8" name="Content Placeholder 2"/>
          <p:cNvSpPr>
            <a:spLocks noGrp="1"/>
          </p:cNvSpPr>
          <p:nvPr>
            <p:ph sz="quarter" idx="36"/>
          </p:nvPr>
        </p:nvSpPr>
        <p:spPr>
          <a:xfrm>
            <a:off x="4859338" y="44678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499172343"/>
      </p:ext>
    </p:extLst>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preserve="1">
  <p:cSld name="Three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151916128"/>
      </p:ext>
    </p:extLst>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preserve="1">
  <p:cSld name="1_Three bullets &amp; image (full-bleed)">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1588" y="16970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26289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1" name="Rectangle 10"/>
          <p:cNvSpPr/>
          <p:nvPr/>
        </p:nvSpPr>
        <p:spPr>
          <a:xfrm>
            <a:off x="0" y="35814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3" name="Rectangle 12"/>
          <p:cNvSpPr/>
          <p:nvPr/>
        </p:nvSpPr>
        <p:spPr>
          <a:xfrm>
            <a:off x="0" y="4511675"/>
            <a:ext cx="4513263"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7386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6530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611822"/>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4" name="Content Placeholder 2"/>
          <p:cNvSpPr>
            <a:spLocks noGrp="1"/>
          </p:cNvSpPr>
          <p:nvPr>
            <p:ph sz="quarter" idx="36"/>
          </p:nvPr>
        </p:nvSpPr>
        <p:spPr>
          <a:xfrm>
            <a:off x="126665" y="454300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525731803"/>
      </p:ext>
    </p:extLst>
  </p:cSld>
  <p:clrMapOvr>
    <a:masterClrMapping/>
  </p:clrMapOvr>
</p:sldLayout>
</file>

<file path=ppt/slideLayouts/slideLayout2240.xml><?xml version="1.0" encoding="utf-8"?>
<p:sldLayout xmlns:a="http://schemas.openxmlformats.org/drawingml/2006/main" xmlns:r="http://schemas.openxmlformats.org/officeDocument/2006/relationships" xmlns:p="http://schemas.openxmlformats.org/presentationml/2006/main" preserve="1">
  <p:cSld name="Three bullets &amp; image (full-bleed opaque)">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Tree>
    <p:extLst>
      <p:ext uri="{BB962C8B-B14F-4D97-AF65-F5344CB8AC3E}">
        <p14:creationId xmlns:p14="http://schemas.microsoft.com/office/powerpoint/2010/main" val="1734997590"/>
      </p:ext>
    </p:extLst>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6" name="Straight Connector 15"/>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Rectangle 20"/>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374753745"/>
      </p:ext>
    </p:extLst>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3" name="Oval 2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8" name="Oval 27"/>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9" name="Rectangle 28"/>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3462813408"/>
      </p:ext>
    </p:extLst>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5059363"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flipV="1">
            <a:off x="2051050" y="908050"/>
            <a:ext cx="5041900"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half" idx="16"/>
          </p:nvPr>
        </p:nvSpPr>
        <p:spPr>
          <a:xfrm>
            <a:off x="2915817" y="1772817"/>
            <a:ext cx="3312368" cy="3312368"/>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Tree>
    <p:extLst>
      <p:ext uri="{BB962C8B-B14F-4D97-AF65-F5344CB8AC3E}">
        <p14:creationId xmlns:p14="http://schemas.microsoft.com/office/powerpoint/2010/main" val="112480594"/>
      </p:ext>
    </p:extLst>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ight Arrow 16"/>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8" name="Right Arrow 17"/>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Right Arrow 18"/>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Right Arrow 19"/>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Rectangle 2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42039575"/>
      </p:ext>
    </p:extLst>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userDrawn="1">
  <p:cSld name="Bullet boxes x 3 (multi)">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cs typeface="Arial" charset="0"/>
              </a:defRPr>
            </a:lvl1pPr>
          </a:lstStyle>
          <a:p>
            <a:pPr fontAlgn="base">
              <a:spcBef>
                <a:spcPct val="0"/>
              </a:spcBef>
              <a:spcAft>
                <a:spcPct val="0"/>
              </a:spcAft>
              <a:defRPr/>
            </a:pPr>
            <a:fld id="{98AE51B5-9F16-4AA5-9974-63657F7A487E}" type="slidenum">
              <a:rPr lang="en-GB">
                <a:solidFill>
                  <a:prstClr val="black"/>
                </a:solidFill>
                <a:latin typeface="Calibri" pitchFamily="34" charset="0"/>
              </a:rPr>
              <a:pPr fontAlgn="base">
                <a:spcBef>
                  <a:spcPct val="0"/>
                </a:spcBef>
                <a:spcAft>
                  <a:spcPct val="0"/>
                </a:spcAft>
                <a:defRPr/>
              </a:pPr>
              <a:t>‹#›</a:t>
            </a:fld>
            <a:endParaRPr lang="en-GB">
              <a:solidFill>
                <a:prstClr val="black"/>
              </a:solidFill>
              <a:latin typeface="Calibri" pitchFamily="34" charset="0"/>
            </a:endParaRPr>
          </a:p>
        </p:txBody>
      </p:sp>
    </p:spTree>
    <p:extLst>
      <p:ext uri="{BB962C8B-B14F-4D97-AF65-F5344CB8AC3E}">
        <p14:creationId xmlns:p14="http://schemas.microsoft.com/office/powerpoint/2010/main" val="3202714656"/>
      </p:ext>
    </p:extLst>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Slide Number Placeholder 1"/>
          <p:cNvSpPr>
            <a:spLocks noGrp="1" noChangeArrowheads="1"/>
          </p:cNvSpPr>
          <p:nvPr>
            <p:ph type="sldNum" sz="quarter" idx="10"/>
          </p:nvPr>
        </p:nvSpPr>
        <p:spPr>
          <a:xfrm>
            <a:off x="468313" y="6453188"/>
            <a:ext cx="357187" cy="185737"/>
          </a:xfrm>
          <a:prstGeom prst="rect">
            <a:avLst/>
          </a:prstGeom>
        </p:spPr>
        <p:txBody>
          <a:bodyPr/>
          <a:lstStyle>
            <a:lvl1pPr>
              <a:defRPr/>
            </a:lvl1pPr>
          </a:lstStyle>
          <a:p>
            <a:pPr fontAlgn="base">
              <a:spcBef>
                <a:spcPct val="0"/>
              </a:spcBef>
              <a:spcAft>
                <a:spcPct val="0"/>
              </a:spcAft>
              <a:defRPr/>
            </a:pPr>
            <a:fld id="{2E84C2EF-5DC4-40BE-9F24-8170E22856F2}" type="slidenum">
              <a:rPr lang="en-US">
                <a:solidFill>
                  <a:prstClr val="black"/>
                </a:solidFill>
                <a:latin typeface="Calibri" pitchFamily="34" charset="0"/>
                <a:cs typeface="Arial" charset="0"/>
              </a:rPr>
              <a:pPr fontAlgn="base">
                <a:spcBef>
                  <a:spcPct val="0"/>
                </a:spcBef>
                <a:spcAft>
                  <a:spcPct val="0"/>
                </a:spcAft>
                <a:defRPr/>
              </a:pPr>
              <a:t>‹#›</a:t>
            </a:fld>
            <a:endParaRPr lang="en-US" dirty="0">
              <a:solidFill>
                <a:prstClr val="black"/>
              </a:solidFill>
              <a:latin typeface="Calibri" pitchFamily="34" charset="0"/>
              <a:cs typeface="Arial" charset="0"/>
            </a:endParaRPr>
          </a:p>
        </p:txBody>
      </p:sp>
      <p:sp>
        <p:nvSpPr>
          <p:cNvPr id="3" name="Footer Placeholder 2"/>
          <p:cNvSpPr>
            <a:spLocks noGrp="1" noChangeArrowheads="1"/>
          </p:cNvSpPr>
          <p:nvPr>
            <p:ph type="ftr" sz="quarter" idx="11"/>
          </p:nvPr>
        </p:nvSpPr>
        <p:spPr>
          <a:xfrm>
            <a:off x="1122363" y="6500813"/>
            <a:ext cx="511175" cy="122237"/>
          </a:xfrm>
          <a:prstGeom prst="rect">
            <a:avLst/>
          </a:prstGeom>
        </p:spPr>
        <p:txBody>
          <a:bodyPr/>
          <a:lstStyle>
            <a:lvl1pPr eaLnBrk="0" hangingPunct="0">
              <a:defRPr>
                <a:latin typeface="Times New Roman" charset="0"/>
              </a:defRPr>
            </a:lvl1pPr>
          </a:lstStyle>
          <a:p>
            <a:pPr fontAlgn="base">
              <a:spcBef>
                <a:spcPct val="0"/>
              </a:spcBef>
              <a:spcAft>
                <a:spcPct val="0"/>
              </a:spcAft>
              <a:defRPr/>
            </a:pPr>
            <a:endParaRPr lang="en-US">
              <a:solidFill>
                <a:prstClr val="black"/>
              </a:solidFill>
              <a:cs typeface="Arial" charset="0"/>
            </a:endParaRPr>
          </a:p>
        </p:txBody>
      </p:sp>
    </p:spTree>
    <p:extLst>
      <p:ext uri="{BB962C8B-B14F-4D97-AF65-F5344CB8AC3E}">
        <p14:creationId xmlns:p14="http://schemas.microsoft.com/office/powerpoint/2010/main" val="129187816"/>
      </p:ext>
    </p:extLst>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3" name="Rectangle 2"/>
          <p:cNvSpPr/>
          <p:nvPr userDrawn="1"/>
        </p:nvSpPr>
        <p:spPr>
          <a:xfrm>
            <a:off x="323850" y="2708275"/>
            <a:ext cx="5327650" cy="369888"/>
          </a:xfrm>
          <a:prstGeom prst="rect">
            <a:avLst/>
          </a:prstGeom>
          <a:solidFill>
            <a:schemeClr val="accent3"/>
          </a:solidFill>
        </p:spPr>
        <p:txBody>
          <a:bodyPr>
            <a:spAutoFit/>
          </a:bodyPr>
          <a:lstStyle/>
          <a:p>
            <a:pPr>
              <a:defRPr/>
            </a:pPr>
            <a:r>
              <a:rPr lang="en-GB" dirty="0">
                <a:solidFill>
                  <a:prstClr val="white"/>
                </a:solidFill>
              </a:rPr>
              <a:t>THE STATE WILL PUSH CORPORATIONS TO </a:t>
            </a:r>
          </a:p>
        </p:txBody>
      </p:sp>
      <p:sp>
        <p:nvSpPr>
          <p:cNvPr id="4" name="Rectangle 3"/>
          <p:cNvSpPr/>
          <p:nvPr userDrawn="1"/>
        </p:nvSpPr>
        <p:spPr>
          <a:xfrm>
            <a:off x="323850" y="3213100"/>
            <a:ext cx="5832475" cy="369888"/>
          </a:xfrm>
          <a:prstGeom prst="rect">
            <a:avLst/>
          </a:prstGeom>
          <a:solidFill>
            <a:schemeClr val="accent3"/>
          </a:solidFill>
        </p:spPr>
        <p:txBody>
          <a:bodyPr>
            <a:spAutoFit/>
          </a:bodyPr>
          <a:lstStyle/>
          <a:p>
            <a:pPr>
              <a:defRPr/>
            </a:pPr>
            <a:r>
              <a:rPr lang="en-GB" dirty="0">
                <a:solidFill>
                  <a:prstClr val="white"/>
                </a:solidFill>
              </a:rPr>
              <a:t>BECOME MORE RESPONSIBLE FOR CONSUMERS</a:t>
            </a:r>
          </a:p>
        </p:txBody>
      </p:sp>
      <p:pic>
        <p:nvPicPr>
          <p:cNvPr id="6" name="Picture 3"/>
          <p:cNvPicPr>
            <a:picLocks noChangeAspect="1" noChangeArrowheads="1"/>
          </p:cNvPicPr>
          <p:nvPr userDrawn="1"/>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32209" y="1844823"/>
            <a:ext cx="2423444" cy="4335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Placeholder 6"/>
          <p:cNvSpPr>
            <a:spLocks noGrp="1"/>
          </p:cNvSpPr>
          <p:nvPr>
            <p:ph type="title"/>
          </p:nvPr>
        </p:nvSpPr>
        <p:spPr bwMode="auto">
          <a:xfrm>
            <a:off x="323528" y="1916832"/>
            <a:ext cx="4968552" cy="634107"/>
          </a:xfrm>
          <a:prstGeom prst="rect">
            <a:avLst/>
          </a:prstGeom>
          <a:solidFill>
            <a:schemeClr val="accent1"/>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410454938"/>
      </p:ext>
    </p:extLst>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userDrawn="1">
  <p:cSld name="4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3250029615"/>
      </p:ext>
    </p:extLst>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userDrawn="1">
  <p:cSld name="6_Content (No line)">
    <p:spTree>
      <p:nvGrpSpPr>
        <p:cNvPr id="1" name=""/>
        <p:cNvGrpSpPr/>
        <p:nvPr/>
      </p:nvGrpSpPr>
      <p:grpSpPr>
        <a:xfrm>
          <a:off x="0" y="0"/>
          <a:ext cx="0" cy="0"/>
          <a:chOff x="0" y="0"/>
          <a:chExt cx="0" cy="0"/>
        </a:xfrm>
      </p:grpSpPr>
      <p:sp>
        <p:nvSpPr>
          <p:cNvPr id="8"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14" name="Text Placeholder 7"/>
          <p:cNvSpPr>
            <a:spLocks noGrp="1"/>
          </p:cNvSpPr>
          <p:nvPr>
            <p:ph idx="18"/>
          </p:nvPr>
        </p:nvSpPr>
        <p:spPr bwMode="auto">
          <a:xfrm>
            <a:off x="323528" y="4725144"/>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3" name="Text Placeholder 7"/>
          <p:cNvSpPr>
            <a:spLocks noGrp="1"/>
          </p:cNvSpPr>
          <p:nvPr>
            <p:ph idx="17"/>
          </p:nvPr>
        </p:nvSpPr>
        <p:spPr bwMode="auto">
          <a:xfrm>
            <a:off x="323528" y="3068960"/>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7" name="Text Placeholder 7"/>
          <p:cNvSpPr>
            <a:spLocks noGrp="1"/>
          </p:cNvSpPr>
          <p:nvPr>
            <p:ph idx="1"/>
          </p:nvPr>
        </p:nvSpPr>
        <p:spPr bwMode="auto">
          <a:xfrm>
            <a:off x="323528" y="1412776"/>
            <a:ext cx="8424936" cy="1440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sz="1400">
                <a:solidFill>
                  <a:schemeClr val="bg1">
                    <a:lumMod val="50000"/>
                  </a:schemeClr>
                </a:solidFill>
              </a:defRPr>
            </a:lvl1pPr>
            <a:lvl2pPr>
              <a:buClr>
                <a:schemeClr val="accent3"/>
              </a:buClr>
              <a:defRPr sz="1400">
                <a:solidFill>
                  <a:schemeClr val="bg1">
                    <a:lumMod val="50000"/>
                  </a:schemeClr>
                </a:solidFill>
              </a:defRPr>
            </a:lvl2pPr>
            <a:lvl3pPr>
              <a:buClr>
                <a:schemeClr val="accent3"/>
              </a:buClr>
              <a:defRPr sz="1400">
                <a:solidFill>
                  <a:schemeClr val="bg1">
                    <a:lumMod val="50000"/>
                  </a:schemeClr>
                </a:solidFill>
              </a:defRPr>
            </a:lvl3pPr>
            <a:lvl4pPr>
              <a:buClr>
                <a:schemeClr val="accent3"/>
              </a:buClr>
              <a:defRPr sz="1400">
                <a:solidFill>
                  <a:schemeClr val="bg1">
                    <a:lumMod val="50000"/>
                  </a:schemeClr>
                </a:solidFill>
              </a:defRPr>
            </a:lvl4pPr>
            <a:lvl5pPr>
              <a:buClr>
                <a:schemeClr val="accent3"/>
              </a:buClr>
              <a:defRPr sz="14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991947443"/>
      </p:ext>
    </p:extLst>
  </p:cSld>
  <p:clrMapOvr>
    <a:masterClrMapping/>
  </p:clrMapOvr>
</p:sldLayout>
</file>

<file path=ppt/slideLayouts/slideLayout2250.xml><?xml version="1.0" encoding="utf-8"?>
<p:sldLayout xmlns:a="http://schemas.openxmlformats.org/drawingml/2006/main" xmlns:r="http://schemas.openxmlformats.org/officeDocument/2006/relationships" xmlns:p="http://schemas.openxmlformats.org/presentationml/2006/main" userDrawn="1">
  <p:cSld name="3_Bullet boxes x 3 (gradients)">
    <p:spTree>
      <p:nvGrpSpPr>
        <p:cNvPr id="1" name=""/>
        <p:cNvGrpSpPr/>
        <p:nvPr/>
      </p:nvGrpSpPr>
      <p:grpSpPr>
        <a:xfrm>
          <a:off x="0" y="0"/>
          <a:ext cx="0" cy="0"/>
          <a:chOff x="0" y="0"/>
          <a:chExt cx="0" cy="0"/>
        </a:xfrm>
      </p:grpSpPr>
      <p:sp>
        <p:nvSpPr>
          <p:cNvPr id="8" name="Rectangle 7"/>
          <p:cNvSpPr/>
          <p:nvPr userDrawn="1"/>
        </p:nvSpPr>
        <p:spPr>
          <a:xfrm>
            <a:off x="6156325" y="2058988"/>
            <a:ext cx="2636838" cy="4249737"/>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2060575"/>
            <a:ext cx="2635250" cy="424815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1" name="Content Placeholder 3"/>
          <p:cNvSpPr>
            <a:spLocks noGrp="1"/>
          </p:cNvSpPr>
          <p:nvPr>
            <p:ph sz="quarter" idx="17"/>
          </p:nvPr>
        </p:nvSpPr>
        <p:spPr>
          <a:xfrm>
            <a:off x="461963" y="2185764"/>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2" name="Content Placeholder 3"/>
          <p:cNvSpPr>
            <a:spLocks noGrp="1"/>
          </p:cNvSpPr>
          <p:nvPr>
            <p:ph sz="quarter" idx="15"/>
          </p:nvPr>
        </p:nvSpPr>
        <p:spPr>
          <a:xfrm>
            <a:off x="6233267" y="2181796"/>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3" name="Content Placeholder 3"/>
          <p:cNvSpPr>
            <a:spLocks noGrp="1"/>
          </p:cNvSpPr>
          <p:nvPr>
            <p:ph sz="quarter" idx="16"/>
          </p:nvPr>
        </p:nvSpPr>
        <p:spPr>
          <a:xfrm>
            <a:off x="3351212" y="2185765"/>
            <a:ext cx="2447925" cy="3983260"/>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4" name="Content Placeholder 3"/>
          <p:cNvSpPr>
            <a:spLocks noGrp="1"/>
          </p:cNvSpPr>
          <p:nvPr>
            <p:ph sz="quarter" idx="41"/>
          </p:nvPr>
        </p:nvSpPr>
        <p:spPr>
          <a:xfrm>
            <a:off x="512092" y="1342603"/>
            <a:ext cx="8164364" cy="860425"/>
          </a:xfrm>
        </p:spPr>
        <p:txBody>
          <a:bodyPr/>
          <a:lstStyle>
            <a:lvl1pPr marL="0" indent="0" algn="ctr">
              <a:buClr>
                <a:schemeClr val="accent4"/>
              </a:buClr>
              <a:buNone/>
              <a:defRPr sz="1600">
                <a:solidFill>
                  <a:schemeClr val="bg1">
                    <a:lumMod val="50000"/>
                  </a:schemeClr>
                </a:solidFill>
              </a:defRPr>
            </a:lvl1pPr>
            <a:lvl2pPr marL="176213" indent="0" algn="ctr">
              <a:buClr>
                <a:schemeClr val="accent4"/>
              </a:buClr>
              <a:buNone/>
              <a:defRPr>
                <a:solidFill>
                  <a:schemeClr val="bg1">
                    <a:lumMod val="50000"/>
                  </a:schemeClr>
                </a:solidFill>
              </a:defRPr>
            </a:lvl2pPr>
            <a:lvl3pPr marL="536575" indent="0" algn="ctr">
              <a:buClr>
                <a:schemeClr val="accent4"/>
              </a:buClr>
              <a:buNone/>
              <a:defRPr>
                <a:solidFill>
                  <a:schemeClr val="bg1">
                    <a:lumMod val="50000"/>
                  </a:schemeClr>
                </a:solidFill>
              </a:defRPr>
            </a:lvl3pPr>
            <a:lvl4pPr marL="896937" indent="0" algn="ctr">
              <a:buClr>
                <a:schemeClr val="accent4"/>
              </a:buClr>
              <a:buNone/>
              <a:defRPr>
                <a:solidFill>
                  <a:schemeClr val="bg1">
                    <a:lumMod val="50000"/>
                  </a:schemeClr>
                </a:solidFill>
              </a:defRPr>
            </a:lvl4pPr>
            <a:lvl5pPr marL="1258887" indent="0" algn="ctr">
              <a:buClr>
                <a:schemeClr val="accent4"/>
              </a:buClr>
              <a:buNone/>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085433173"/>
      </p:ext>
    </p:extLst>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userDrawn="1">
  <p:cSld name="2_2 Large pull-out (purple)">
    <p:spTree>
      <p:nvGrpSpPr>
        <p:cNvPr id="1" name=""/>
        <p:cNvGrpSpPr/>
        <p:nvPr/>
      </p:nvGrpSpPr>
      <p:grpSpPr>
        <a:xfrm>
          <a:off x="0" y="0"/>
          <a:ext cx="0" cy="0"/>
          <a:chOff x="0" y="0"/>
          <a:chExt cx="0" cy="0"/>
        </a:xfrm>
      </p:grpSpPr>
      <p:sp>
        <p:nvSpPr>
          <p:cNvPr id="7" name="Rectangle 6"/>
          <p:cNvSpPr/>
          <p:nvPr/>
        </p:nvSpPr>
        <p:spPr>
          <a:xfrm>
            <a:off x="5075238" y="1412875"/>
            <a:ext cx="3673475" cy="2303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8" name="Rectangle 7"/>
          <p:cNvSpPr/>
          <p:nvPr/>
        </p:nvSpPr>
        <p:spPr>
          <a:xfrm>
            <a:off x="5075238" y="3859213"/>
            <a:ext cx="3673475" cy="23066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4800" dirty="0">
              <a:solidFill>
                <a:srgbClr val="7054A3"/>
              </a:solidFill>
              <a:latin typeface="Georgia" pitchFamily="18" charset="0"/>
            </a:endParaRPr>
          </a:p>
        </p:txBody>
      </p:sp>
      <p:sp>
        <p:nvSpPr>
          <p:cNvPr id="4" name="Content Placeholder 3"/>
          <p:cNvSpPr>
            <a:spLocks noGrp="1"/>
          </p:cNvSpPr>
          <p:nvPr>
            <p:ph sz="quarter" idx="41"/>
          </p:nvPr>
        </p:nvSpPr>
        <p:spPr>
          <a:xfrm>
            <a:off x="323528" y="1412875"/>
            <a:ext cx="4608511" cy="4752429"/>
          </a:xfrm>
        </p:spPr>
        <p:txBody>
          <a:bodyPr/>
          <a:lstStyle>
            <a:lvl1pPr>
              <a:buClr>
                <a:schemeClr val="accent3"/>
              </a:buClr>
              <a:defRPr>
                <a:solidFill>
                  <a:schemeClr val="bg1">
                    <a:lumMod val="50000"/>
                  </a:schemeClr>
                </a:solidFill>
              </a:defRPr>
            </a:lvl1pPr>
            <a:lvl2pPr>
              <a:buClr>
                <a:schemeClr val="accent3"/>
              </a:buClr>
              <a:defRPr>
                <a:solidFill>
                  <a:schemeClr val="bg1">
                    <a:lumMod val="50000"/>
                  </a:schemeClr>
                </a:solidFill>
              </a:defRPr>
            </a:lvl2pPr>
            <a:lvl3pPr>
              <a:buClr>
                <a:schemeClr val="accent3"/>
              </a:buClr>
              <a:defRPr>
                <a:solidFill>
                  <a:schemeClr val="bg1">
                    <a:lumMod val="50000"/>
                  </a:schemeClr>
                </a:solidFill>
              </a:defRPr>
            </a:lvl3pPr>
            <a:lvl4pPr>
              <a:buClr>
                <a:schemeClr val="accent3"/>
              </a:buClr>
              <a:defRPr>
                <a:solidFill>
                  <a:schemeClr val="bg1">
                    <a:lumMod val="50000"/>
                  </a:schemeClr>
                </a:solidFill>
              </a:defRPr>
            </a:lvl4pPr>
            <a:lvl5pPr>
              <a:buClr>
                <a:schemeClr val="accent3"/>
              </a:buClr>
              <a:defRPr>
                <a:solidFill>
                  <a:schemeClr val="bg1">
                    <a:lumMod val="50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Content Placeholder 11"/>
          <p:cNvSpPr>
            <a:spLocks noGrp="1"/>
          </p:cNvSpPr>
          <p:nvPr>
            <p:ph sz="quarter" idx="43"/>
          </p:nvPr>
        </p:nvSpPr>
        <p:spPr>
          <a:xfrm>
            <a:off x="5148014" y="1484313"/>
            <a:ext cx="3527425" cy="215009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148014" y="3933056"/>
            <a:ext cx="3527425" cy="21515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2506771934"/>
      </p:ext>
    </p:extLst>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userDrawn="1">
  <p:cSld name="5_Bullet boxes x 4 (multi)">
    <p:spTree>
      <p:nvGrpSpPr>
        <p:cNvPr id="1" name=""/>
        <p:cNvGrpSpPr/>
        <p:nvPr/>
      </p:nvGrpSpPr>
      <p:grpSpPr>
        <a:xfrm>
          <a:off x="0" y="0"/>
          <a:ext cx="0" cy="0"/>
          <a:chOff x="0" y="0"/>
          <a:chExt cx="0" cy="0"/>
        </a:xfrm>
      </p:grpSpPr>
      <p:sp>
        <p:nvSpPr>
          <p:cNvPr id="8" name="Rectangle 7"/>
          <p:cNvSpPr/>
          <p:nvPr/>
        </p:nvSpPr>
        <p:spPr>
          <a:xfrm>
            <a:off x="4619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p:nvSpPr>
        <p:spPr>
          <a:xfrm>
            <a:off x="3257550" y="1484313"/>
            <a:ext cx="2635250" cy="223361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Rectangle 9"/>
          <p:cNvSpPr/>
          <p:nvPr/>
        </p:nvSpPr>
        <p:spPr>
          <a:xfrm>
            <a:off x="3257550" y="3860800"/>
            <a:ext cx="2635250"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p:nvSpPr>
        <p:spPr>
          <a:xfrm>
            <a:off x="6037263" y="2349500"/>
            <a:ext cx="2636837" cy="223361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3" name="Content Placeholder 3"/>
          <p:cNvSpPr>
            <a:spLocks noGrp="1"/>
          </p:cNvSpPr>
          <p:nvPr>
            <p:ph sz="quarter" idx="15"/>
          </p:nvPr>
        </p:nvSpPr>
        <p:spPr>
          <a:xfrm>
            <a:off x="539750"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3"/>
          <p:cNvSpPr>
            <a:spLocks noGrp="1"/>
          </p:cNvSpPr>
          <p:nvPr>
            <p:ph sz="quarter" idx="16"/>
          </p:nvPr>
        </p:nvSpPr>
        <p:spPr>
          <a:xfrm>
            <a:off x="3351212" y="1554057"/>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4" name="Content Placeholder 3"/>
          <p:cNvSpPr>
            <a:spLocks noGrp="1"/>
          </p:cNvSpPr>
          <p:nvPr>
            <p:ph sz="quarter" idx="17"/>
          </p:nvPr>
        </p:nvSpPr>
        <p:spPr>
          <a:xfrm>
            <a:off x="3351212" y="3930675"/>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6" name="Content Placeholder 3"/>
          <p:cNvSpPr>
            <a:spLocks noGrp="1"/>
          </p:cNvSpPr>
          <p:nvPr>
            <p:ph sz="quarter" idx="18"/>
          </p:nvPr>
        </p:nvSpPr>
        <p:spPr>
          <a:xfrm>
            <a:off x="6114927" y="2414830"/>
            <a:ext cx="2447925" cy="2094056"/>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5"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8"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959795434"/>
      </p:ext>
    </p:extLst>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grpSp>
        <p:nvGrpSpPr>
          <p:cNvPr id="3" name="Group 6"/>
          <p:cNvGrpSpPr>
            <a:grpSpLocks/>
          </p:cNvGrpSpPr>
          <p:nvPr userDrawn="1"/>
        </p:nvGrpSpPr>
        <p:grpSpPr bwMode="auto">
          <a:xfrm>
            <a:off x="5076825" y="2420938"/>
            <a:ext cx="3592513" cy="3852862"/>
            <a:chOff x="5076056" y="2420888"/>
            <a:chExt cx="3593448" cy="3852452"/>
          </a:xfrm>
        </p:grpSpPr>
        <p:pic>
          <p:nvPicPr>
            <p:cNvPr id="4" name="Picture 2"/>
            <p:cNvPicPr>
              <a:picLocks noChangeAspect="1" noChangeArrowheads="1"/>
            </p:cNvPicPr>
            <p:nvPr userDrawn="1"/>
          </p:nvPicPr>
          <p:blipFill>
            <a:blip r:embed="rId2">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292080" y="2420888"/>
              <a:ext cx="3377424" cy="3780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Rectangle 5"/>
            <p:cNvSpPr/>
            <p:nvPr userDrawn="1"/>
          </p:nvSpPr>
          <p:spPr>
            <a:xfrm>
              <a:off x="5160216" y="4652675"/>
              <a:ext cx="287412" cy="16206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sp>
          <p:nvSpPr>
            <p:cNvPr id="7" name="Rectangle 6"/>
            <p:cNvSpPr/>
            <p:nvPr userDrawn="1"/>
          </p:nvSpPr>
          <p:spPr>
            <a:xfrm>
              <a:off x="5076056" y="4581245"/>
              <a:ext cx="431912" cy="2158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a:defRPr/>
              </a:pPr>
              <a:endParaRPr lang="en-GB" sz="1600" dirty="0" err="1">
                <a:solidFill>
                  <a:prstClr val="black"/>
                </a:solidFill>
              </a:endParaRPr>
            </a:p>
          </p:txBody>
        </p:sp>
      </p:grpSp>
      <p:sp>
        <p:nvSpPr>
          <p:cNvPr id="5" name="Title Placeholder 6"/>
          <p:cNvSpPr>
            <a:spLocks noGrp="1"/>
          </p:cNvSpPr>
          <p:nvPr>
            <p:ph type="title"/>
          </p:nvPr>
        </p:nvSpPr>
        <p:spPr bwMode="auto">
          <a:xfrm>
            <a:off x="323528" y="1916832"/>
            <a:ext cx="2304256" cy="634107"/>
          </a:xfrm>
          <a:prstGeom prst="rect">
            <a:avLst/>
          </a:prstGeom>
          <a:solidFill>
            <a:schemeClr val="accent2"/>
          </a:solidFill>
          <a:ln>
            <a:noFill/>
          </a:ln>
          <a:extLst/>
        </p:spPr>
        <p:txBody>
          <a:bodyPr/>
          <a:lstStyle>
            <a:lvl1pPr>
              <a:defRPr sz="2800" b="1" baseline="0"/>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2863876754"/>
      </p:ext>
    </p:extLst>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userDrawn="1">
  <p:cSld name="11_Content (No line)">
    <p:spTree>
      <p:nvGrpSpPr>
        <p:cNvPr id="1" name=""/>
        <p:cNvGrpSpPr/>
        <p:nvPr/>
      </p:nvGrpSpPr>
      <p:grpSpPr>
        <a:xfrm>
          <a:off x="0" y="0"/>
          <a:ext cx="0" cy="0"/>
          <a:chOff x="0" y="0"/>
          <a:chExt cx="0" cy="0"/>
        </a:xfrm>
      </p:grpSpPr>
      <p:sp>
        <p:nvSpPr>
          <p:cNvPr id="12" name="Slide Number Placeholder 5"/>
          <p:cNvSpPr txBox="1">
            <a:spLocks/>
          </p:cNvSpPr>
          <p:nvPr userDrawn="1"/>
        </p:nvSpPr>
        <p:spPr>
          <a:xfrm>
            <a:off x="395288" y="6124575"/>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endParaRPr lang="en-GB" dirty="0">
              <a:solidFill>
                <a:prstClr val="black"/>
              </a:solidFill>
            </a:endParaRPr>
          </a:p>
        </p:txBody>
      </p:sp>
      <p:sp>
        <p:nvSpPr>
          <p:cNvPr id="7" name="Text Placeholder 7"/>
          <p:cNvSpPr>
            <a:spLocks noGrp="1"/>
          </p:cNvSpPr>
          <p:nvPr>
            <p:ph idx="1"/>
          </p:nvPr>
        </p:nvSpPr>
        <p:spPr bwMode="auto">
          <a:xfrm>
            <a:off x="323528" y="1988840"/>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solidFill>
                  <a:schemeClr val="bg1"/>
                </a:solidFill>
              </a:defRPr>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1800" b="0" i="0">
                <a:solidFill>
                  <a:schemeClr val="bg1">
                    <a:lumMod val="50000"/>
                  </a:schemeClr>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18" name="Text Placeholder 7"/>
          <p:cNvSpPr>
            <a:spLocks noGrp="1"/>
          </p:cNvSpPr>
          <p:nvPr>
            <p:ph idx="25"/>
          </p:nvPr>
        </p:nvSpPr>
        <p:spPr bwMode="auto">
          <a:xfrm>
            <a:off x="323528" y="1484784"/>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0" name="Text Placeholder 7"/>
          <p:cNvSpPr>
            <a:spLocks noGrp="1"/>
          </p:cNvSpPr>
          <p:nvPr>
            <p:ph idx="26"/>
          </p:nvPr>
        </p:nvSpPr>
        <p:spPr bwMode="auto">
          <a:xfrm>
            <a:off x="323528" y="3519958"/>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1" name="Text Placeholder 7"/>
          <p:cNvSpPr>
            <a:spLocks noGrp="1"/>
          </p:cNvSpPr>
          <p:nvPr>
            <p:ph idx="27"/>
          </p:nvPr>
        </p:nvSpPr>
        <p:spPr bwMode="auto">
          <a:xfrm>
            <a:off x="323528" y="3015902"/>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
        <p:nvSpPr>
          <p:cNvPr id="22" name="Text Placeholder 7"/>
          <p:cNvSpPr>
            <a:spLocks noGrp="1"/>
          </p:cNvSpPr>
          <p:nvPr>
            <p:ph idx="28"/>
          </p:nvPr>
        </p:nvSpPr>
        <p:spPr bwMode="auto">
          <a:xfrm>
            <a:off x="323528" y="5085184"/>
            <a:ext cx="8424936" cy="739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bg1">
                    <a:lumMod val="50000"/>
                  </a:schemeClr>
                </a:solidFill>
              </a:defRPr>
            </a:lvl1pPr>
            <a:lvl2pPr>
              <a:buClr>
                <a:schemeClr val="accent2"/>
              </a:buClr>
              <a:defRPr sz="1600">
                <a:solidFill>
                  <a:schemeClr val="bg1">
                    <a:lumMod val="50000"/>
                  </a:schemeClr>
                </a:solidFill>
              </a:defRPr>
            </a:lvl2pPr>
            <a:lvl3pPr>
              <a:buClr>
                <a:schemeClr val="accent2"/>
              </a:buClr>
              <a:defRPr sz="1600">
                <a:solidFill>
                  <a:schemeClr val="bg1">
                    <a:lumMod val="50000"/>
                  </a:schemeClr>
                </a:solidFill>
              </a:defRPr>
            </a:lvl3pPr>
            <a:lvl4pPr>
              <a:buClr>
                <a:schemeClr val="accent2"/>
              </a:buClr>
              <a:defRPr sz="1600">
                <a:solidFill>
                  <a:schemeClr val="bg1">
                    <a:lumMod val="50000"/>
                  </a:schemeClr>
                </a:solidFill>
              </a:defRPr>
            </a:lvl4pPr>
            <a:lvl5pPr>
              <a:buClr>
                <a:schemeClr val="accent2"/>
              </a:buClr>
              <a:defRPr sz="1600">
                <a:solidFill>
                  <a:schemeClr val="bg1">
                    <a:lumMod val="50000"/>
                  </a:schemeClr>
                </a:solidFill>
              </a:defRPr>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23" name="Text Placeholder 7"/>
          <p:cNvSpPr>
            <a:spLocks noGrp="1"/>
          </p:cNvSpPr>
          <p:nvPr>
            <p:ph idx="29"/>
          </p:nvPr>
        </p:nvSpPr>
        <p:spPr bwMode="auto">
          <a:xfrm>
            <a:off x="323528" y="4581128"/>
            <a:ext cx="8424936"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sz="3200" b="1" i="0">
                <a:solidFill>
                  <a:schemeClr val="accent2"/>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dirty="0" smtClean="0"/>
              <a:t>Click to edit Master text styles</a:t>
            </a:r>
          </a:p>
        </p:txBody>
      </p:sp>
    </p:spTree>
    <p:extLst>
      <p:ext uri="{BB962C8B-B14F-4D97-AF65-F5344CB8AC3E}">
        <p14:creationId xmlns:p14="http://schemas.microsoft.com/office/powerpoint/2010/main" val="1017425630"/>
      </p:ext>
    </p:extLst>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userDrawn="1">
  <p:cSld name="4_Bullet boxes x 3 (gradients)">
    <p:spTree>
      <p:nvGrpSpPr>
        <p:cNvPr id="1" name=""/>
        <p:cNvGrpSpPr/>
        <p:nvPr/>
      </p:nvGrpSpPr>
      <p:grpSpPr>
        <a:xfrm>
          <a:off x="0" y="0"/>
          <a:ext cx="0" cy="0"/>
          <a:chOff x="0" y="0"/>
          <a:chExt cx="0" cy="0"/>
        </a:xfrm>
      </p:grpSpPr>
      <p:sp>
        <p:nvSpPr>
          <p:cNvPr id="8" name="Rectangle 7"/>
          <p:cNvSpPr/>
          <p:nvPr userDrawn="1"/>
        </p:nvSpPr>
        <p:spPr>
          <a:xfrm>
            <a:off x="6156325" y="1773238"/>
            <a:ext cx="2636838" cy="346075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9" name="Rectangle 8"/>
          <p:cNvSpPr/>
          <p:nvPr userDrawn="1"/>
        </p:nvSpPr>
        <p:spPr>
          <a:xfrm>
            <a:off x="325755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1" name="Rectangle 10"/>
          <p:cNvSpPr/>
          <p:nvPr userDrawn="1"/>
        </p:nvSpPr>
        <p:spPr>
          <a:xfrm>
            <a:off x="368300" y="1773238"/>
            <a:ext cx="2635250" cy="34591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p>
            <a:pPr lvl="0"/>
            <a:r>
              <a:rPr lang="en-US" smtClean="0"/>
              <a:t>Click to edit Master title style</a:t>
            </a:r>
            <a:endParaRPr lang="en-GB" dirty="0" smtClean="0"/>
          </a:p>
        </p:txBody>
      </p:sp>
      <p:sp>
        <p:nvSpPr>
          <p:cNvPr id="12"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5" name="Content Placeholder 3"/>
          <p:cNvSpPr>
            <a:spLocks noGrp="1"/>
          </p:cNvSpPr>
          <p:nvPr>
            <p:ph sz="quarter" idx="17"/>
          </p:nvPr>
        </p:nvSpPr>
        <p:spPr>
          <a:xfrm>
            <a:off x="461963" y="1849510"/>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5"/>
          </p:nvPr>
        </p:nvSpPr>
        <p:spPr>
          <a:xfrm>
            <a:off x="6233267" y="1845542"/>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6"/>
          </p:nvPr>
        </p:nvSpPr>
        <p:spPr>
          <a:xfrm>
            <a:off x="3351212" y="1849511"/>
            <a:ext cx="2447925" cy="3244129"/>
          </a:xfrm>
        </p:spPr>
        <p:txBody>
          <a:bodyPr anchor="ctr"/>
          <a:lstStyle>
            <a:lvl1pPr marL="0" indent="0" algn="ctr">
              <a:buNone/>
              <a:defRPr>
                <a:solidFill>
                  <a:schemeClr val="bg1"/>
                </a:solidFill>
              </a:defRPr>
            </a:lvl1pPr>
            <a:lvl2pPr algn="ctr">
              <a:buClr>
                <a:schemeClr val="bg1"/>
              </a:buClr>
              <a:defRPr>
                <a:solidFill>
                  <a:schemeClr val="bg1"/>
                </a:solidFill>
              </a:defRPr>
            </a:lvl2pPr>
            <a:lvl3pPr algn="ctr">
              <a:buClr>
                <a:schemeClr val="bg1"/>
              </a:buClr>
              <a:defRPr>
                <a:solidFill>
                  <a:schemeClr val="bg1"/>
                </a:solidFill>
              </a:defRPr>
            </a:lvl3pPr>
            <a:lvl4pPr algn="ctr">
              <a:buClr>
                <a:schemeClr val="bg1"/>
              </a:buClr>
              <a:defRPr>
                <a:solidFill>
                  <a:schemeClr val="bg1"/>
                </a:solidFill>
              </a:defRPr>
            </a:lvl4pPr>
            <a:lvl5pPr algn="ct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3"/>
          <p:cNvSpPr>
            <a:spLocks noGrp="1"/>
          </p:cNvSpPr>
          <p:nvPr>
            <p:ph sz="quarter" idx="41"/>
          </p:nvPr>
        </p:nvSpPr>
        <p:spPr>
          <a:xfrm>
            <a:off x="368958" y="5376886"/>
            <a:ext cx="8424055" cy="860425"/>
          </a:xfrm>
        </p:spPr>
        <p:txBody>
          <a:bodyPr/>
          <a:lstStyle>
            <a:lvl1pPr marL="0" indent="0">
              <a:buClr>
                <a:schemeClr val="accent4"/>
              </a:buClr>
              <a:buNone/>
              <a:defRPr sz="1600">
                <a:solidFill>
                  <a:schemeClr val="tx1"/>
                </a:solidFill>
              </a:defRPr>
            </a:lvl1pPr>
            <a:lvl2pPr marL="176213" indent="0">
              <a:buClr>
                <a:schemeClr val="accent4"/>
              </a:buClr>
              <a:buNone/>
              <a:defRPr>
                <a:solidFill>
                  <a:schemeClr val="tx1"/>
                </a:solidFill>
              </a:defRPr>
            </a:lvl2pPr>
            <a:lvl3pPr marL="536575" indent="0">
              <a:buClr>
                <a:schemeClr val="accent4"/>
              </a:buClr>
              <a:buNone/>
              <a:defRPr>
                <a:solidFill>
                  <a:schemeClr val="tx1"/>
                </a:solidFill>
              </a:defRPr>
            </a:lvl3pPr>
            <a:lvl4pPr marL="896937" indent="0">
              <a:buClr>
                <a:schemeClr val="accent4"/>
              </a:buClr>
              <a:buNone/>
              <a:defRPr>
                <a:solidFill>
                  <a:schemeClr val="tx1"/>
                </a:solidFill>
              </a:defRPr>
            </a:lvl4pPr>
            <a:lvl5pPr marL="1258887" indent="0">
              <a:buClr>
                <a:schemeClr val="accent4"/>
              </a:buClr>
              <a:buNone/>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36107270"/>
      </p:ext>
    </p:extLst>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userDrawn="1">
  <p:cSld name="3 x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18774691"/>
      </p:ext>
    </p:extLst>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p:cSld name="1_1 Product (right) &amp; tex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2387600"/>
            <a:ext cx="3960813" cy="35560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2468880"/>
            <a:ext cx="3841855" cy="2688360"/>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658423"/>
      </p:ext>
    </p:extLst>
  </p:cSld>
  <p:clrMapOvr>
    <a:masterClrMapping/>
  </p:clrMapOvr>
  <p:hf hdr="0" ftr="0" dt="0"/>
</p:sldLayout>
</file>

<file path=ppt/slideLayouts/slideLayout2258.xml><?xml version="1.0" encoding="utf-8"?>
<p:sldLayout xmlns:a="http://schemas.openxmlformats.org/drawingml/2006/main" xmlns:r="http://schemas.openxmlformats.org/officeDocument/2006/relationships" xmlns:p="http://schemas.openxmlformats.org/presentationml/2006/main" userDrawn="1">
  <p:cSld name="1_Large pull-out &amp; content (purple)">
    <p:spTree>
      <p:nvGrpSpPr>
        <p:cNvPr id="1" name=""/>
        <p:cNvGrpSpPr/>
        <p:nvPr/>
      </p:nvGrpSpPr>
      <p:grpSpPr>
        <a:xfrm>
          <a:off x="0" y="0"/>
          <a:ext cx="0" cy="0"/>
          <a:chOff x="0" y="0"/>
          <a:chExt cx="0" cy="0"/>
        </a:xfrm>
      </p:grpSpPr>
      <p:sp>
        <p:nvSpPr>
          <p:cNvPr id="6" name="Rectangle 5"/>
          <p:cNvSpPr/>
          <p:nvPr/>
        </p:nvSpPr>
        <p:spPr>
          <a:xfrm>
            <a:off x="322263" y="4797425"/>
            <a:ext cx="8426450" cy="1295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solidFill>
                <a:prstClr val="white"/>
              </a:solidFill>
            </a:endParaRPr>
          </a:p>
        </p:txBody>
      </p:sp>
      <p:sp>
        <p:nvSpPr>
          <p:cNvPr id="10" name="Text Placeholder 2"/>
          <p:cNvSpPr>
            <a:spLocks noGrp="1"/>
          </p:cNvSpPr>
          <p:nvPr>
            <p:ph type="body" idx="12"/>
          </p:nvPr>
        </p:nvSpPr>
        <p:spPr>
          <a:xfrm>
            <a:off x="323528" y="4797451"/>
            <a:ext cx="8424936" cy="1296142"/>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Text Placeholder 7"/>
          <p:cNvSpPr>
            <a:spLocks noGrp="1"/>
          </p:cNvSpPr>
          <p:nvPr>
            <p:ph idx="1"/>
          </p:nvPr>
        </p:nvSpPr>
        <p:spPr bwMode="auto">
          <a:xfrm>
            <a:off x="323528" y="1268760"/>
            <a:ext cx="8424936" cy="338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2"/>
              </a:buClr>
              <a:defRPr sz="1600">
                <a:solidFill>
                  <a:schemeClr val="tx1"/>
                </a:solidFill>
              </a:defRPr>
            </a:lvl1pPr>
            <a:lvl2pPr>
              <a:buClr>
                <a:schemeClr val="accent2"/>
              </a:buClr>
              <a:defRPr sz="1600">
                <a:solidFill>
                  <a:schemeClr val="tx1"/>
                </a:solidFill>
              </a:defRPr>
            </a:lvl2pPr>
            <a:lvl3pPr>
              <a:buClr>
                <a:schemeClr val="accent2"/>
              </a:buClr>
              <a:defRPr sz="1600">
                <a:solidFill>
                  <a:schemeClr val="tx1"/>
                </a:solidFill>
              </a:defRPr>
            </a:lvl3pPr>
            <a:lvl4pPr>
              <a:buClr>
                <a:schemeClr val="accent2"/>
              </a:buClr>
              <a:defRPr sz="1600">
                <a:solidFill>
                  <a:schemeClr val="tx1"/>
                </a:solidFill>
              </a:defRPr>
            </a:lvl4pPr>
            <a:lvl5pPr>
              <a:buClr>
                <a:schemeClr val="accent2"/>
              </a:buClr>
              <a:defRPr sz="1600">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9" name="Title Placeholder 6"/>
          <p:cNvSpPr>
            <a:spLocks noGrp="1"/>
          </p:cNvSpPr>
          <p:nvPr>
            <p:ph type="title"/>
          </p:nvPr>
        </p:nvSpPr>
        <p:spPr bwMode="auto">
          <a:xfrm>
            <a:off x="323528" y="260648"/>
            <a:ext cx="6419056" cy="432048"/>
          </a:xfrm>
          <a:prstGeom prst="rect">
            <a:avLst/>
          </a:prstGeom>
          <a:solidFill>
            <a:schemeClr val="accent2"/>
          </a:solidFill>
          <a:ln>
            <a:noFill/>
          </a:ln>
          <a:extLst/>
        </p:spPr>
        <p:txBody>
          <a:bodyPr/>
          <a:lstStyle>
            <a:lvl1pPr>
              <a:defRPr b="1"/>
            </a:lvl1pPr>
          </a:lstStyle>
          <a:p>
            <a:pPr lvl="0"/>
            <a:r>
              <a:rPr lang="en-US" smtClean="0"/>
              <a:t>Click to edit Master title style</a:t>
            </a:r>
            <a:endParaRPr lang="en-GB" dirty="0" smtClean="0"/>
          </a:p>
        </p:txBody>
      </p:sp>
      <p:sp>
        <p:nvSpPr>
          <p:cNvPr id="11"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022210686"/>
      </p:ext>
    </p:extLst>
  </p:cSld>
  <p:clrMapOvr>
    <a:masterClrMapping/>
  </p:clrMapOvr>
</p:sldLayout>
</file>

<file path=ppt/slideLayouts/slideLayout2259.xml><?xml version="1.0" encoding="utf-8"?>
<p:sldLayout xmlns:a="http://schemas.openxmlformats.org/drawingml/2006/main" xmlns:r="http://schemas.openxmlformats.org/officeDocument/2006/relationships" xmlns:p="http://schemas.openxmlformats.org/presentationml/2006/main">
  <p:cSld name="Large bullet boxes x 3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868550096"/>
      </p:ext>
    </p:extLst>
  </p:cSld>
  <p:clrMapOvr>
    <a:masterClrMapping/>
  </p:clrMapOvr>
  <p:hf hdr="0" ftr="0" dt="0"/>
</p:sldLayout>
</file>

<file path=ppt/slideLayouts/slideLayout2260.xml><?xml version="1.0" encoding="utf-8"?>
<p:sldLayout xmlns:a="http://schemas.openxmlformats.org/drawingml/2006/main" xmlns:r="http://schemas.openxmlformats.org/officeDocument/2006/relationships" xmlns:p="http://schemas.openxmlformats.org/presentationml/2006/main" userDrawn="1">
  <p:cSld name="2 x Product (right) &amp; text (multi)">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617733871"/>
      </p:ext>
    </p:extLst>
  </p:cSld>
  <p:clrMapOvr>
    <a:masterClrMapping/>
  </p:clrMapOvr>
</p:sldLayout>
</file>

<file path=ppt/slideLayouts/slideLayout2261.xml><?xml version="1.0" encoding="utf-8"?>
<p:sldLayout xmlns:a="http://schemas.openxmlformats.org/drawingml/2006/main" xmlns:r="http://schemas.openxmlformats.org/officeDocument/2006/relationships" xmlns:p="http://schemas.openxmlformats.org/presentationml/2006/main">
  <p:cSld name="3 x full page product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63485469"/>
      </p:ext>
    </p:extLst>
  </p:cSld>
  <p:clrMapOvr>
    <a:masterClrMapping/>
  </p:clrMapOvr>
  <p:hf hdr="0" ftr="0" dt="0"/>
</p:sldLayout>
</file>

<file path=ppt/slideLayouts/slideLayout2262.xml><?xml version="1.0" encoding="utf-8"?>
<p:sldLayout xmlns:a="http://schemas.openxmlformats.org/drawingml/2006/main" xmlns:r="http://schemas.openxmlformats.org/officeDocument/2006/relationships" xmlns:p="http://schemas.openxmlformats.org/presentationml/2006/main" userDrawn="1">
  <p:cSld name="2_1 Product (left) &amp; text">
    <p:spTree>
      <p:nvGrpSpPr>
        <p:cNvPr id="1" name=""/>
        <p:cNvGrpSpPr/>
        <p:nvPr/>
      </p:nvGrpSpPr>
      <p:grpSpPr>
        <a:xfrm>
          <a:off x="0" y="0"/>
          <a:ext cx="0" cy="0"/>
          <a:chOff x="0" y="0"/>
          <a:chExt cx="0" cy="0"/>
        </a:xfrm>
      </p:grpSpPr>
      <p:sp>
        <p:nvSpPr>
          <p:cNvPr id="7" name="Rectangle 6"/>
          <p:cNvSpPr/>
          <p:nvPr/>
        </p:nvSpPr>
        <p:spPr>
          <a:xfrm>
            <a:off x="323850" y="1341438"/>
            <a:ext cx="4103688" cy="489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8" name="Rectangle 7"/>
          <p:cNvSpPr/>
          <p:nvPr/>
        </p:nvSpPr>
        <p:spPr>
          <a:xfrm>
            <a:off x="323850" y="5518150"/>
            <a:ext cx="4103688"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dirty="0">
              <a:solidFill>
                <a:prstClr val="white"/>
              </a:solidFill>
            </a:endParaRPr>
          </a:p>
        </p:txBody>
      </p:sp>
      <p:sp>
        <p:nvSpPr>
          <p:cNvPr id="22" name="Text Placeholder 2"/>
          <p:cNvSpPr>
            <a:spLocks noGrp="1"/>
          </p:cNvSpPr>
          <p:nvPr>
            <p:ph type="body" idx="12"/>
          </p:nvPr>
        </p:nvSpPr>
        <p:spPr>
          <a:xfrm>
            <a:off x="324232" y="5517952"/>
            <a:ext cx="4104183" cy="714685"/>
          </a:xfrm>
          <a:prstGeom prst="rect">
            <a:avLst/>
          </a:prstGeom>
          <a:solidFill>
            <a:schemeClr val="accent3"/>
          </a:solidFill>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1" name="Content Placeholder 4"/>
          <p:cNvSpPr>
            <a:spLocks noGrp="1"/>
          </p:cNvSpPr>
          <p:nvPr>
            <p:ph sz="quarter" idx="19"/>
          </p:nvPr>
        </p:nvSpPr>
        <p:spPr>
          <a:xfrm>
            <a:off x="4572000" y="1340768"/>
            <a:ext cx="4176464" cy="4891534"/>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395536" y="1412776"/>
            <a:ext cx="3956566" cy="4033165"/>
          </a:xfrm>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8059356"/>
      </p:ext>
    </p:extLst>
  </p:cSld>
  <p:clrMapOvr>
    <a:masterClrMapping/>
  </p:clrMapOvr>
</p:sldLayout>
</file>

<file path=ppt/slideLayouts/slideLayout2263.xml><?xml version="1.0" encoding="utf-8"?>
<p:sldLayout xmlns:a="http://schemas.openxmlformats.org/drawingml/2006/main" xmlns:r="http://schemas.openxmlformats.org/officeDocument/2006/relationships" xmlns:p="http://schemas.openxmlformats.org/presentationml/2006/main" userDrawn="1">
  <p:cSld name="3 xproduct (large with text - multi)">
    <p:spTree>
      <p:nvGrpSpPr>
        <p:cNvPr id="1" name=""/>
        <p:cNvGrpSpPr/>
        <p:nvPr/>
      </p:nvGrpSpPr>
      <p:grpSpPr>
        <a:xfrm>
          <a:off x="0" y="0"/>
          <a:ext cx="0" cy="0"/>
          <a:chOff x="0" y="0"/>
          <a:chExt cx="0" cy="0"/>
        </a:xfrm>
      </p:grpSpPr>
      <p:sp>
        <p:nvSpPr>
          <p:cNvPr id="12" name="Rectangle 11"/>
          <p:cNvSpPr/>
          <p:nvPr/>
        </p:nvSpPr>
        <p:spPr>
          <a:xfrm>
            <a:off x="46672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5194300"/>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5194300"/>
            <a:ext cx="2636838" cy="930275"/>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1449388"/>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1449388"/>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1118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3417888" y="1082675"/>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205538" y="1082675"/>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Content Placeholder 2"/>
          <p:cNvSpPr>
            <a:spLocks noGrp="1"/>
          </p:cNvSpPr>
          <p:nvPr>
            <p:ph sz="quarter" idx="35"/>
          </p:nvPr>
        </p:nvSpPr>
        <p:spPr>
          <a:xfrm>
            <a:off x="5388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737889"/>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266379"/>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1082153"/>
            <a:ext cx="2326593" cy="583726"/>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Placeholder 6"/>
          <p:cNvSpPr>
            <a:spLocks noGrp="1"/>
          </p:cNvSpPr>
          <p:nvPr>
            <p:ph type="title"/>
          </p:nvPr>
        </p:nvSpPr>
        <p:spPr bwMode="auto">
          <a:xfrm>
            <a:off x="323528" y="280287"/>
            <a:ext cx="6419056" cy="392771"/>
          </a:xfrm>
          <a:prstGeom prst="rect">
            <a:avLst/>
          </a:prstGeom>
          <a:solidFill>
            <a:schemeClr val="accent1"/>
          </a:solidFill>
          <a:ln>
            <a:noFill/>
          </a:ln>
          <a:extLst/>
        </p:spPr>
        <p:txBody>
          <a:bodyPr/>
          <a:lstStyle>
            <a:lvl1pPr>
              <a:defRPr b="1"/>
            </a:lvl1pPr>
          </a:lstStyle>
          <a:p>
            <a:pPr lvl="0"/>
            <a:r>
              <a:rPr lang="en-US" smtClean="0"/>
              <a:t>Click to edit Master title style</a:t>
            </a:r>
            <a:endParaRPr lang="en-GB" dirty="0" smtClean="0"/>
          </a:p>
        </p:txBody>
      </p:sp>
    </p:spTree>
    <p:extLst>
      <p:ext uri="{BB962C8B-B14F-4D97-AF65-F5344CB8AC3E}">
        <p14:creationId xmlns:p14="http://schemas.microsoft.com/office/powerpoint/2010/main" val="1173348253"/>
      </p:ext>
    </p:extLst>
  </p:cSld>
  <p:clrMapOvr>
    <a:masterClrMapping/>
  </p:clrMapOvr>
</p:sldLayout>
</file>

<file path=ppt/slideLayouts/slideLayout2264.xml><?xml version="1.0" encoding="utf-8"?>
<p:sldLayout xmlns:a="http://schemas.openxmlformats.org/drawingml/2006/main" xmlns:r="http://schemas.openxmlformats.org/officeDocument/2006/relationships" xmlns:p="http://schemas.openxmlformats.org/presentationml/2006/main" userDrawn="1">
  <p:cSld name="2_Large pull-out (purple)">
    <p:spTree>
      <p:nvGrpSpPr>
        <p:cNvPr id="1" name=""/>
        <p:cNvGrpSpPr/>
        <p:nvPr/>
      </p:nvGrpSpPr>
      <p:grpSpPr>
        <a:xfrm>
          <a:off x="0" y="0"/>
          <a:ext cx="0" cy="0"/>
          <a:chOff x="0" y="0"/>
          <a:chExt cx="0" cy="0"/>
        </a:xfrm>
      </p:grpSpPr>
      <p:sp>
        <p:nvSpPr>
          <p:cNvPr id="6" name="Rectangle 5"/>
          <p:cNvSpPr/>
          <p:nvPr/>
        </p:nvSpPr>
        <p:spPr>
          <a:xfrm>
            <a:off x="323850" y="1412875"/>
            <a:ext cx="2808288" cy="47529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Text Placeholder 7"/>
          <p:cNvSpPr>
            <a:spLocks noGrp="1"/>
          </p:cNvSpPr>
          <p:nvPr>
            <p:ph idx="39"/>
          </p:nvPr>
        </p:nvSpPr>
        <p:spPr bwMode="auto">
          <a:xfrm>
            <a:off x="3275856" y="1407125"/>
            <a:ext cx="5472608" cy="4758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buClr>
                <a:schemeClr val="accent3"/>
              </a:buCl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vl4pPr>
              <a:buClr>
                <a:schemeClr val="accent3"/>
              </a:buClr>
              <a:defRPr>
                <a:solidFill>
                  <a:schemeClr val="tx1"/>
                </a:solidFill>
              </a:defRPr>
            </a:lvl4pPr>
            <a:lvl5pPr>
              <a:buClr>
                <a:schemeClr val="accent3"/>
              </a:buClr>
              <a:defRPr>
                <a:solidFill>
                  <a:schemeClr val="tx1"/>
                </a:solidFill>
              </a:defRPr>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400143" y="1484312"/>
            <a:ext cx="2594379" cy="4600156"/>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Title Placeholder 6"/>
          <p:cNvSpPr>
            <a:spLocks noGrp="1"/>
          </p:cNvSpPr>
          <p:nvPr>
            <p:ph type="title"/>
          </p:nvPr>
        </p:nvSpPr>
        <p:spPr bwMode="auto">
          <a:xfrm>
            <a:off x="323528" y="260648"/>
            <a:ext cx="6419056" cy="432048"/>
          </a:xfrm>
          <a:prstGeom prst="rect">
            <a:avLst/>
          </a:prstGeom>
          <a:solidFill>
            <a:schemeClr val="accent3"/>
          </a:solidFill>
          <a:ln>
            <a:noFill/>
          </a:ln>
          <a:extLst/>
        </p:spPr>
        <p:txBody>
          <a:bodyPr/>
          <a:lstStyle>
            <a:lvl1pPr>
              <a:defRPr b="1"/>
            </a:lvl1pPr>
          </a:lstStyle>
          <a:p>
            <a:pPr lvl="0"/>
            <a:r>
              <a:rPr lang="en-US" smtClean="0"/>
              <a:t>Click to edit Master title style</a:t>
            </a:r>
            <a:endParaRPr lang="en-GB" dirty="0" smtClean="0"/>
          </a:p>
        </p:txBody>
      </p:sp>
      <p:sp>
        <p:nvSpPr>
          <p:cNvPr id="10" name="Text Placeholder 7"/>
          <p:cNvSpPr>
            <a:spLocks noGrp="1"/>
          </p:cNvSpPr>
          <p:nvPr>
            <p:ph idx="10"/>
          </p:nvPr>
        </p:nvSpPr>
        <p:spPr bwMode="auto">
          <a:xfrm>
            <a:off x="323529" y="764704"/>
            <a:ext cx="6408712"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44000" indent="0">
              <a:buNone/>
              <a:defRPr sz="1800" b="0" i="0">
                <a:solidFill>
                  <a:schemeClr val="tx1"/>
                </a:solidFill>
              </a:defRPr>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609670105"/>
      </p:ext>
    </p:extLst>
  </p:cSld>
  <p:clrMapOvr>
    <a:masterClrMapping/>
  </p:clrMapOvr>
</p:sldLayout>
</file>

<file path=ppt/slideLayouts/slideLayout2265.xml><?xml version="1.0" encoding="utf-8"?>
<p:sldLayout xmlns:p="http://schemas.openxmlformats.org/presentationml/2006/main" xmlns:a="http://schemas.openxmlformats.org/drawingml/2006/main" xmlns:r="http://schemas.openxmlformats.org/officeDocument/2006/relationships" preserve="1">
  <p:cSld name="2_Every day at Mintel">
    <p:spTree>
      <p:nvGrpSpPr>
        <p:cNvPr id="1" name=""/>
        <p:cNvGrpSpPr/>
        <p:nvPr/>
      </p:nvGrpSpPr>
      <p:grpSpPr>
        <a:xfrm>
          <a:off x="0" y="0"/>
          <a:ext cx="0" cy="0"/>
          <a:chOff x="0" y="0"/>
          <a:chExt cx="0" cy="0"/>
        </a:xfrm>
      </p:grpSpPr>
      <p:cxnSp>
        <p:nvCxnSpPr>
          <p:cNvPr id="2" name="Straight Connector 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Footer Placeholder 10"/>
          <p:cNvSpPr txBox="1">
            <a:spLocks/>
          </p:cNvSpPr>
          <p:nvPr/>
        </p:nvSpPr>
        <p:spPr>
          <a:xfrm>
            <a:off x="7615238" y="6237288"/>
            <a:ext cx="1079500" cy="396875"/>
          </a:xfrm>
          <a:prstGeom prst="rect">
            <a:avLst/>
          </a:prstGeom>
        </p:spPr>
        <p:txBody>
          <a:bodyPr anchor="ctr" bIns="46800" rIns="0" tIns="46800"/>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algn="r" eaLnBrk="1" fontAlgn="base" hangingPunct="1">
              <a:spcBef>
                <a:spcPct val="0"/>
              </a:spcBef>
              <a:spcAft>
                <a:spcPct val="0"/>
              </a:spcAft>
              <a:defRPr/>
            </a:pPr>
            <a:r>
              <a:rPr lang="en-GB" sz="1200">
                <a:solidFill>
                  <a:srgbClr val="7054A3"/>
                </a:solidFill>
                <a:latin charset="0" pitchFamily="34" typeface="Verdana"/>
              </a:rPr>
              <a:t>mintel.com</a:t>
            </a:r>
          </a:p>
        </p:txBody>
      </p:sp>
      <p:sp>
        <p:nvSpPr>
          <p:cNvPr id="4" name="Title 1"/>
          <p:cNvSpPr txBox="1">
            <a:spLocks/>
          </p:cNvSpPr>
          <p:nvPr/>
        </p:nvSpPr>
        <p:spPr>
          <a:xfrm>
            <a:off x="457200" y="274638"/>
            <a:ext cx="8229600" cy="417512"/>
          </a:xfrm>
          <a:prstGeom prst="rect">
            <a:avLst/>
          </a:prstGeom>
        </p:spPr>
        <p:txBody>
          <a:bodyPr anchor="ctr" lIns="0" rIns="0">
            <a:normAutofit/>
          </a:bodyPr>
          <a:lstStyle>
            <a:lvl1pPr eaLnBrk="0" hangingPunct="0">
              <a:defRPr>
                <a:solidFill>
                  <a:schemeClr val="tx1"/>
                </a:solidFill>
                <a:latin charset="0" pitchFamily="34" typeface="Calibri"/>
                <a:cs charset="0" typeface="Arial"/>
              </a:defRPr>
            </a:lvl1pPr>
            <a:lvl2pPr eaLnBrk="0" hangingPunct="0" indent="-285750" marL="742950">
              <a:defRPr>
                <a:solidFill>
                  <a:schemeClr val="tx1"/>
                </a:solidFill>
                <a:latin charset="0" pitchFamily="34" typeface="Calibri"/>
                <a:cs charset="0" typeface="Arial"/>
              </a:defRPr>
            </a:lvl2pPr>
            <a:lvl3pPr eaLnBrk="0" hangingPunct="0" indent="-228600" marL="1143000">
              <a:defRPr>
                <a:solidFill>
                  <a:schemeClr val="tx1"/>
                </a:solidFill>
                <a:latin charset="0" pitchFamily="34" typeface="Calibri"/>
                <a:cs charset="0" typeface="Arial"/>
              </a:defRPr>
            </a:lvl3pPr>
            <a:lvl4pPr eaLnBrk="0" hangingPunct="0" indent="-228600" marL="1600200">
              <a:defRPr>
                <a:solidFill>
                  <a:schemeClr val="tx1"/>
                </a:solidFill>
                <a:latin charset="0" pitchFamily="34" typeface="Calibri"/>
                <a:cs charset="0" typeface="Arial"/>
              </a:defRPr>
            </a:lvl4pPr>
            <a:lvl5pPr eaLnBrk="0" hangingPunct="0" indent="-228600" marL="2057400">
              <a:defRPr>
                <a:solidFill>
                  <a:schemeClr val="tx1"/>
                </a:solidFill>
                <a:latin charset="0" pitchFamily="34" typeface="Calibri"/>
                <a:cs charset="0" typeface="Arial"/>
              </a:defRPr>
            </a:lvl5pPr>
            <a:lvl6pPr eaLnBrk="0" fontAlgn="base" hangingPunct="0" indent="-228600" marL="2514600">
              <a:spcBef>
                <a:spcPct val="0"/>
              </a:spcBef>
              <a:spcAft>
                <a:spcPct val="0"/>
              </a:spcAft>
              <a:defRPr>
                <a:solidFill>
                  <a:schemeClr val="tx1"/>
                </a:solidFill>
                <a:latin charset="0" pitchFamily="34" typeface="Calibri"/>
                <a:cs charset="0" typeface="Arial"/>
              </a:defRPr>
            </a:lvl6pPr>
            <a:lvl7pPr eaLnBrk="0" fontAlgn="base" hangingPunct="0" indent="-228600" marL="2971800">
              <a:spcBef>
                <a:spcPct val="0"/>
              </a:spcBef>
              <a:spcAft>
                <a:spcPct val="0"/>
              </a:spcAft>
              <a:defRPr>
                <a:solidFill>
                  <a:schemeClr val="tx1"/>
                </a:solidFill>
                <a:latin charset="0" pitchFamily="34" typeface="Calibri"/>
                <a:cs charset="0" typeface="Arial"/>
              </a:defRPr>
            </a:lvl7pPr>
            <a:lvl8pPr eaLnBrk="0" fontAlgn="base" hangingPunct="0" indent="-228600" marL="3429000">
              <a:spcBef>
                <a:spcPct val="0"/>
              </a:spcBef>
              <a:spcAft>
                <a:spcPct val="0"/>
              </a:spcAft>
              <a:defRPr>
                <a:solidFill>
                  <a:schemeClr val="tx1"/>
                </a:solidFill>
                <a:latin charset="0" pitchFamily="34" typeface="Calibri"/>
                <a:cs charset="0" typeface="Arial"/>
              </a:defRPr>
            </a:lvl8pPr>
            <a:lvl9pPr eaLnBrk="0" fontAlgn="base" hangingPunct="0" indent="-228600" marL="3886200">
              <a:spcBef>
                <a:spcPct val="0"/>
              </a:spcBef>
              <a:spcAft>
                <a:spcPct val="0"/>
              </a:spcAft>
              <a:defRPr>
                <a:solidFill>
                  <a:schemeClr val="tx1"/>
                </a:solidFill>
                <a:latin charset="0" pitchFamily="34" typeface="Calibri"/>
                <a:cs charset="0" typeface="Arial"/>
              </a:defRPr>
            </a:lvl9pPr>
          </a:lstStyle>
          <a:p>
            <a:pPr eaLnBrk="1" fontAlgn="base" hangingPunct="1">
              <a:spcBef>
                <a:spcPct val="0"/>
              </a:spcBef>
              <a:spcAft>
                <a:spcPct val="0"/>
              </a:spcAft>
              <a:defRPr/>
            </a:pPr>
            <a:r>
              <a:rPr lang="en-GB">
                <a:solidFill>
                  <a:srgbClr val="7054A3"/>
                </a:solidFill>
                <a:latin charset="0" pitchFamily="34" typeface="Verdana"/>
              </a:rPr>
              <a:t>Every day at Mintel…</a:t>
            </a:r>
          </a:p>
        </p:txBody>
      </p:sp>
      <p:pic>
        <p:nvPicPr>
          <p:cNvPr id="5" name="Picture 12"/>
          <p:cNvPicPr>
            <a:picLocks noChangeAspect="1"/>
          </p:cNvPicPr>
          <p:nvPr/>
        </p:nvPicPr>
        <p:blipFill>
          <a:blip r:embed="rId2">
            <a:extLst>
              <a:ext uri="{28A0092B-C50C-407E-A947-70E740481C1C}">
                <a14:useLocalDpi xmlns:a14="http://schemas.microsoft.com/office/drawing/2010/main" val="0"/>
              </a:ext>
            </a:extLst>
          </a:blip>
          <a:srcRect b="1"/>
          <a:stretch>
            <a:fillRect/>
          </a:stretch>
        </p:blipFill>
        <p:spPr bwMode="auto">
          <a:xfrm>
            <a:off x="214313" y="836613"/>
            <a:ext cx="8724900" cy="517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98883480"/>
      </p:ext>
    </p:extLst>
  </p:cSld>
  <p:clrMapOvr>
    <a:masterClrMapping/>
  </p:clrMapOvr>
</p:sldLayout>
</file>

<file path=ppt/slideLayouts/slideLayout2266.xml><?xml version="1.0" encoding="utf-8"?>
<p:sldLayout xmlns:a="http://schemas.openxmlformats.org/drawingml/2006/main" xmlns:r="http://schemas.openxmlformats.org/officeDocument/2006/relationships" xmlns:p="http://schemas.openxmlformats.org/presentationml/2006/main" preserve="1">
  <p:cSld name="Section header with text">
    <p:spTree>
      <p:nvGrpSpPr>
        <p:cNvPr id="1" name=""/>
        <p:cNvGrpSpPr/>
        <p:nvPr/>
      </p:nvGrpSpPr>
      <p:grpSpPr>
        <a:xfrm>
          <a:off x="0" y="0"/>
          <a:ext cx="0" cy="0"/>
          <a:chOff x="0" y="0"/>
          <a:chExt cx="0" cy="0"/>
        </a:xfrm>
      </p:grpSpPr>
      <p:pic>
        <p:nvPicPr>
          <p:cNvPr id="4"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a:off x="703263" y="2066925"/>
            <a:ext cx="7974012" cy="0"/>
          </a:xfrm>
          <a:prstGeom prst="line">
            <a:avLst/>
          </a:prstGeom>
        </p:spPr>
        <p:style>
          <a:lnRef idx="1">
            <a:schemeClr val="accent1"/>
          </a:lnRef>
          <a:fillRef idx="0">
            <a:schemeClr val="accent1"/>
          </a:fillRef>
          <a:effectRef idx="0">
            <a:schemeClr val="accent1"/>
          </a:effectRef>
          <a:fontRef idx="minor">
            <a:schemeClr val="tx1"/>
          </a:fontRef>
        </p:style>
      </p:cxnSp>
      <p:pic>
        <p:nvPicPr>
          <p:cNvPr id="6" name="Picture 9"/>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Straight Connector 6"/>
          <p:cNvCxnSpPr/>
          <p:nvPr userDrawn="1"/>
        </p:nvCxnSpPr>
        <p:spPr>
          <a:xfrm>
            <a:off x="827088" y="2060575"/>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4690447"/>
      </p:ext>
    </p:extLst>
  </p:cSld>
  <p:clrMapOvr>
    <a:masterClrMapping/>
  </p:clrMapOvr>
</p:sldLayout>
</file>

<file path=ppt/slideLayouts/slideLayout2267.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pic>
        <p:nvPicPr>
          <p:cNvPr id="2" name="Picture 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itle 1"/>
          <p:cNvSpPr txBox="1">
            <a:spLocks/>
          </p:cNvSpPr>
          <p:nvPr/>
        </p:nvSpPr>
        <p:spPr bwMode="auto">
          <a:xfrm>
            <a:off x="1547813" y="1570038"/>
            <a:ext cx="712946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fontAlgn="base">
              <a:spcBef>
                <a:spcPct val="0"/>
              </a:spcBef>
              <a:spcAft>
                <a:spcPct val="0"/>
              </a:spcAft>
              <a:defRPr/>
            </a:pPr>
            <a:r>
              <a:rPr lang="en-GB">
                <a:solidFill>
                  <a:srgbClr val="7054A3"/>
                </a:solidFill>
                <a:latin typeface="Verdana" pitchFamily="34" charset="0"/>
              </a:rPr>
              <a:t>Click to edit Master title style</a:t>
            </a:r>
          </a:p>
        </p:txBody>
      </p:sp>
    </p:spTree>
    <p:extLst>
      <p:ext uri="{BB962C8B-B14F-4D97-AF65-F5344CB8AC3E}">
        <p14:creationId xmlns:p14="http://schemas.microsoft.com/office/powerpoint/2010/main" val="2548879914"/>
      </p:ext>
    </p:extLst>
  </p:cSld>
  <p:clrMapOvr>
    <a:masterClrMapping/>
  </p:clrMapOvr>
</p:sldLayout>
</file>

<file path=ppt/slideLayouts/slideLayout2268.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cxnSp>
        <p:nvCxnSpPr>
          <p:cNvPr id="4" name="Straight Connector 3"/>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703249615"/>
      </p:ext>
    </p:extLst>
  </p:cSld>
  <p:clrMapOvr>
    <a:masterClrMapping/>
  </p:clrMapOvr>
</p:sldLayout>
</file>

<file path=ppt/slideLayouts/slideLayout2269.xml><?xml version="1.0" encoding="utf-8"?>
<p:sldLayout xmlns:a="http://schemas.openxmlformats.org/drawingml/2006/main" xmlns:r="http://schemas.openxmlformats.org/officeDocument/2006/relationships" xmlns:p="http://schemas.openxmlformats.org/presentationml/2006/main" preserve="1">
  <p:cSld name="1_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400"/>
            </a:lvl1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531490758"/>
      </p:ext>
    </p:extLst>
  </p:cSld>
  <p:clrMapOvr>
    <a:masterClrMapping/>
  </p:clrMapOvr>
</p:sldLayout>
</file>

<file path=ppt/slideLayouts/slideLayout2270.xml><?xml version="1.0" encoding="utf-8"?>
<p:sldLayout xmlns:a="http://schemas.openxmlformats.org/drawingml/2006/main" xmlns:r="http://schemas.openxmlformats.org/officeDocument/2006/relationships" xmlns:p="http://schemas.openxmlformats.org/presentationml/2006/main" preserve="1">
  <p:cSld name="Content with header">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8"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46071435"/>
      </p:ext>
    </p:extLst>
  </p:cSld>
  <p:clrMapOvr>
    <a:masterClrMapping/>
  </p:clrMapOvr>
</p:sldLayout>
</file>

<file path=ppt/slideLayouts/slideLayout2271.xml><?xml version="1.0" encoding="utf-8"?>
<p:sldLayout xmlns:a="http://schemas.openxmlformats.org/drawingml/2006/main" xmlns:r="http://schemas.openxmlformats.org/officeDocument/2006/relationships" xmlns:p="http://schemas.openxmlformats.org/presentationml/2006/main" preserve="1">
  <p:cSld name="Two colum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46608345"/>
      </p:ext>
    </p:extLst>
  </p:cSld>
  <p:clrMapOvr>
    <a:masterClrMapping/>
  </p:clrMapOvr>
</p:sldLayout>
</file>

<file path=ppt/slideLayouts/slideLayout2272.xml><?xml version="1.0" encoding="utf-8"?>
<p:sldLayout xmlns:a="http://schemas.openxmlformats.org/drawingml/2006/main" xmlns:r="http://schemas.openxmlformats.org/officeDocument/2006/relationships" xmlns:p="http://schemas.openxmlformats.org/presentationml/2006/main" preserve="1">
  <p:cSld name="2 pull-out (purpl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94350561"/>
      </p:ext>
    </p:extLst>
  </p:cSld>
  <p:clrMapOvr>
    <a:masterClrMapping/>
  </p:clrMapOvr>
</p:sldLayout>
</file>

<file path=ppt/slideLayouts/slideLayout2273.xml><?xml version="1.0" encoding="utf-8"?>
<p:sldLayout xmlns:a="http://schemas.openxmlformats.org/drawingml/2006/main" xmlns:r="http://schemas.openxmlformats.org/officeDocument/2006/relationships" xmlns:p="http://schemas.openxmlformats.org/presentationml/2006/main" preserve="1">
  <p:cSld name="2 pull-out (green)">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549145395"/>
      </p:ext>
    </p:extLst>
  </p:cSld>
  <p:clrMapOvr>
    <a:masterClrMapping/>
  </p:clrMapOvr>
</p:sldLayout>
</file>

<file path=ppt/slideLayouts/slideLayout2274.xml><?xml version="1.0" encoding="utf-8"?>
<p:sldLayout xmlns:a="http://schemas.openxmlformats.org/drawingml/2006/main" xmlns:r="http://schemas.openxmlformats.org/officeDocument/2006/relationships" xmlns:p="http://schemas.openxmlformats.org/presentationml/2006/main" preserve="1">
  <p:cSld name="2 pull-out (blue)">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77797518"/>
      </p:ext>
    </p:extLst>
  </p:cSld>
  <p:clrMapOvr>
    <a:masterClrMapping/>
  </p:clrMapOvr>
</p:sldLayout>
</file>

<file path=ppt/slideLayouts/slideLayout2275.xml><?xml version="1.0" encoding="utf-8"?>
<p:sldLayout xmlns:a="http://schemas.openxmlformats.org/drawingml/2006/main" xmlns:r="http://schemas.openxmlformats.org/officeDocument/2006/relationships" xmlns:p="http://schemas.openxmlformats.org/presentationml/2006/main" preserve="1">
  <p:cSld name="2 pull-out (magenta)">
    <p:spTree>
      <p:nvGrpSpPr>
        <p:cNvPr id="1" name=""/>
        <p:cNvGrpSpPr/>
        <p:nvPr/>
      </p:nvGrpSpPr>
      <p:grpSpPr>
        <a:xfrm>
          <a:off x="0" y="0"/>
          <a:ext cx="0" cy="0"/>
          <a:chOff x="0" y="0"/>
          <a:chExt cx="0" cy="0"/>
        </a:xfrm>
      </p:grpSpPr>
      <p:sp>
        <p:nvSpPr>
          <p:cNvPr id="7" name="Rectangle 6"/>
          <p:cNvSpPr/>
          <p:nvPr/>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499829709"/>
      </p:ext>
    </p:extLst>
  </p:cSld>
  <p:clrMapOvr>
    <a:masterClrMapping/>
  </p:clrMapOvr>
</p:sldLayout>
</file>

<file path=ppt/slideLayouts/slideLayout2276.xml><?xml version="1.0" encoding="utf-8"?>
<p:sldLayout xmlns:a="http://schemas.openxmlformats.org/drawingml/2006/main" xmlns:r="http://schemas.openxmlformats.org/officeDocument/2006/relationships" xmlns:p="http://schemas.openxmlformats.org/presentationml/2006/main" preserve="1">
  <p:cSld name="pull-out (purpl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
        <p:nvSpPr>
          <p:cNvPr id="10"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109586274"/>
      </p:ext>
    </p:extLst>
  </p:cSld>
  <p:clrMapOvr>
    <a:masterClrMapping/>
  </p:clrMapOvr>
</p:sldLayout>
</file>

<file path=ppt/slideLayouts/slideLayout2277.xml><?xml version="1.0" encoding="utf-8"?>
<p:sldLayout xmlns:a="http://schemas.openxmlformats.org/drawingml/2006/main" xmlns:r="http://schemas.openxmlformats.org/officeDocument/2006/relationships" xmlns:p="http://schemas.openxmlformats.org/presentationml/2006/main" preserve="1">
  <p:cSld name="large pull-out (purple)">
    <p:spTree>
      <p:nvGrpSpPr>
        <p:cNvPr id="1" name=""/>
        <p:cNvGrpSpPr/>
        <p:nvPr/>
      </p:nvGrpSpPr>
      <p:grpSpPr>
        <a:xfrm>
          <a:off x="0" y="0"/>
          <a:ext cx="0" cy="0"/>
          <a:chOff x="0" y="0"/>
          <a:chExt cx="0" cy="0"/>
        </a:xfrm>
      </p:grpSpPr>
      <p:sp>
        <p:nvSpPr>
          <p:cNvPr id="6" name="Rectangle 5"/>
          <p:cNvSpPr/>
          <p:nvPr/>
        </p:nvSpPr>
        <p:spPr>
          <a:xfrm>
            <a:off x="474663" y="1412875"/>
            <a:ext cx="2657475" cy="44640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693455894"/>
      </p:ext>
    </p:extLst>
  </p:cSld>
  <p:clrMapOvr>
    <a:masterClrMapping/>
  </p:clrMapOvr>
</p:sldLayout>
</file>

<file path=ppt/slideLayouts/slideLayout2278.xml><?xml version="1.0" encoding="utf-8"?>
<p:sldLayout xmlns:a="http://schemas.openxmlformats.org/drawingml/2006/main" xmlns:r="http://schemas.openxmlformats.org/officeDocument/2006/relationships" xmlns:p="http://schemas.openxmlformats.org/presentationml/2006/main" preserve="1">
  <p:cSld name="pull-out (green)">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155367520"/>
      </p:ext>
    </p:extLst>
  </p:cSld>
  <p:clrMapOvr>
    <a:masterClrMapping/>
  </p:clrMapOvr>
</p:sldLayout>
</file>

<file path=ppt/slideLayouts/slideLayout2279.xml><?xml version="1.0" encoding="utf-8"?>
<p:sldLayout xmlns:a="http://schemas.openxmlformats.org/drawingml/2006/main" xmlns:r="http://schemas.openxmlformats.org/officeDocument/2006/relationships" xmlns:p="http://schemas.openxmlformats.org/presentationml/2006/main" preserve="1">
  <p:cSld name="large pull-out (green)">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837381728"/>
      </p:ext>
    </p:extLst>
  </p:cSld>
  <p:clrMapOvr>
    <a:masterClrMapping/>
  </p:clrMapOvr>
</p:sldLayout>
</file>

<file path=ppt/slideLayouts/slideLayout2280.xml><?xml version="1.0" encoding="utf-8"?>
<p:sldLayout xmlns:a="http://schemas.openxmlformats.org/drawingml/2006/main" xmlns:r="http://schemas.openxmlformats.org/officeDocument/2006/relationships" xmlns:p="http://schemas.openxmlformats.org/presentationml/2006/main" preserve="1">
  <p:cSld name="pull-out (blue)">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792567737"/>
      </p:ext>
    </p:extLst>
  </p:cSld>
  <p:clrMapOvr>
    <a:masterClrMapping/>
  </p:clrMapOvr>
</p:sldLayout>
</file>

<file path=ppt/slideLayouts/slideLayout2281.xml><?xml version="1.0" encoding="utf-8"?>
<p:sldLayout xmlns:a="http://schemas.openxmlformats.org/drawingml/2006/main" xmlns:r="http://schemas.openxmlformats.org/officeDocument/2006/relationships" xmlns:p="http://schemas.openxmlformats.org/presentationml/2006/main" preserve="1">
  <p:cSld name="large pull-out (blu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45477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3105504664"/>
      </p:ext>
    </p:extLst>
  </p:cSld>
  <p:clrMapOvr>
    <a:masterClrMapping/>
  </p:clrMapOvr>
</p:sldLayout>
</file>

<file path=ppt/slideLayouts/slideLayout2282.xml><?xml version="1.0" encoding="utf-8"?>
<p:sldLayout xmlns:a="http://schemas.openxmlformats.org/drawingml/2006/main" xmlns:r="http://schemas.openxmlformats.org/officeDocument/2006/relationships" xmlns:p="http://schemas.openxmlformats.org/presentationml/2006/main" preserve="1">
  <p:cSld name="pull-out (magenta)">
    <p:spTree>
      <p:nvGrpSpPr>
        <p:cNvPr id="1" name=""/>
        <p:cNvGrpSpPr/>
        <p:nvPr/>
      </p:nvGrpSpPr>
      <p:grpSpPr>
        <a:xfrm>
          <a:off x="0" y="0"/>
          <a:ext cx="0" cy="0"/>
          <a:chOff x="0" y="0"/>
          <a:chExt cx="0" cy="0"/>
        </a:xfrm>
      </p:grpSpPr>
      <p:sp>
        <p:nvSpPr>
          <p:cNvPr id="6" name="Rectangle 5"/>
          <p:cNvSpPr/>
          <p:nvPr/>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extLst>
      <p:ext uri="{BB962C8B-B14F-4D97-AF65-F5344CB8AC3E}">
        <p14:creationId xmlns:p14="http://schemas.microsoft.com/office/powerpoint/2010/main" val="267701647"/>
      </p:ext>
    </p:extLst>
  </p:cSld>
  <p:clrMapOvr>
    <a:masterClrMapping/>
  </p:clrMapOvr>
</p:sldLayout>
</file>

<file path=ppt/slideLayouts/slideLayout2283.xml><?xml version="1.0" encoding="utf-8"?>
<p:sldLayout xmlns:a="http://schemas.openxmlformats.org/drawingml/2006/main" xmlns:r="http://schemas.openxmlformats.org/officeDocument/2006/relationships" xmlns:p="http://schemas.openxmlformats.org/presentationml/2006/main" preserve="1">
  <p:cSld name="large pull-out (magenta)">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4663" y="1412875"/>
            <a:ext cx="2657475"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0" name="Text Placeholder 7"/>
          <p:cNvSpPr>
            <a:spLocks noGrp="1"/>
          </p:cNvSpPr>
          <p:nvPr>
            <p:ph idx="39"/>
          </p:nvPr>
        </p:nvSpPr>
        <p:spPr bwMode="auto">
          <a:xfrm>
            <a:off x="3275856" y="1407125"/>
            <a:ext cx="5401419"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1" name="Content Placeholder 3"/>
          <p:cNvSpPr>
            <a:spLocks noGrp="1"/>
          </p:cNvSpPr>
          <p:nvPr>
            <p:ph sz="quarter" idx="42"/>
          </p:nvPr>
        </p:nvSpPr>
        <p:spPr>
          <a:xfrm>
            <a:off x="539750" y="1484312"/>
            <a:ext cx="2520082"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080648041"/>
      </p:ext>
    </p:extLst>
  </p:cSld>
  <p:clrMapOvr>
    <a:masterClrMapping/>
  </p:clrMapOvr>
</p:sldLayout>
</file>

<file path=ppt/slideLayouts/slideLayout2284.xml><?xml version="1.0" encoding="utf-8"?>
<p:sldLayout xmlns:a="http://schemas.openxmlformats.org/drawingml/2006/main" xmlns:r="http://schemas.openxmlformats.org/officeDocument/2006/relationships" xmlns:p="http://schemas.openxmlformats.org/presentationml/2006/main" preserve="1">
  <p:cSld name="2 large pull-out (purpl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1665399906"/>
      </p:ext>
    </p:extLst>
  </p:cSld>
  <p:clrMapOvr>
    <a:masterClrMapping/>
  </p:clrMapOvr>
</p:sldLayout>
</file>

<file path=ppt/slideLayouts/slideLayout2285.xml><?xml version="1.0" encoding="utf-8"?>
<p:sldLayout xmlns:a="http://schemas.openxmlformats.org/drawingml/2006/main" xmlns:r="http://schemas.openxmlformats.org/officeDocument/2006/relationships" xmlns:p="http://schemas.openxmlformats.org/presentationml/2006/main" preserve="1">
  <p:cSld name="2 large pull-out (green)">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23087689"/>
      </p:ext>
    </p:extLst>
  </p:cSld>
  <p:clrMapOvr>
    <a:masterClrMapping/>
  </p:clrMapOvr>
</p:sldLayout>
</file>

<file path=ppt/slideLayouts/slideLayout2286.xml><?xml version="1.0" encoding="utf-8"?>
<p:sldLayout xmlns:a="http://schemas.openxmlformats.org/drawingml/2006/main" xmlns:r="http://schemas.openxmlformats.org/officeDocument/2006/relationships" xmlns:p="http://schemas.openxmlformats.org/presentationml/2006/main" preserve="1">
  <p:cSld name="2 large pull-out (blue)">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3493056292"/>
      </p:ext>
    </p:extLst>
  </p:cSld>
  <p:clrMapOvr>
    <a:masterClrMapping/>
  </p:clrMapOvr>
</p:sldLayout>
</file>

<file path=ppt/slideLayouts/slideLayout2287.xml><?xml version="1.0" encoding="utf-8"?>
<p:sldLayout xmlns:a="http://schemas.openxmlformats.org/drawingml/2006/main" xmlns:r="http://schemas.openxmlformats.org/officeDocument/2006/relationships" xmlns:p="http://schemas.openxmlformats.org/presentationml/2006/main" preserve="1">
  <p:cSld name="2 large pull-out (magenta)">
    <p:spTree>
      <p:nvGrpSpPr>
        <p:cNvPr id="1" name=""/>
        <p:cNvGrpSpPr/>
        <p:nvPr/>
      </p:nvGrpSpPr>
      <p:grpSpPr>
        <a:xfrm>
          <a:off x="0" y="0"/>
          <a:ext cx="0" cy="0"/>
          <a:chOff x="0" y="0"/>
          <a:chExt cx="0" cy="0"/>
        </a:xfrm>
      </p:grpSpPr>
      <p:sp>
        <p:nvSpPr>
          <p:cNvPr id="7" name="Rectangle 6"/>
          <p:cNvSpPr/>
          <p:nvPr/>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ext Placeholder 7"/>
          <p:cNvSpPr>
            <a:spLocks noGrp="1"/>
          </p:cNvSpPr>
          <p:nvPr>
            <p:ph idx="1"/>
          </p:nvPr>
        </p:nvSpPr>
        <p:spPr bwMode="auto">
          <a:xfrm>
            <a:off x="457199" y="919163"/>
            <a:ext cx="8220075"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0" indent="0">
              <a:buNone/>
              <a:defRPr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871307189"/>
      </p:ext>
    </p:extLst>
  </p:cSld>
  <p:clrMapOvr>
    <a:masterClrMapping/>
  </p:clrMapOvr>
</p:sldLayout>
</file>

<file path=ppt/slideLayouts/slideLayout2288.xml><?xml version="1.0" encoding="utf-8"?>
<p:sldLayout xmlns:a="http://schemas.openxmlformats.org/drawingml/2006/main" xmlns:r="http://schemas.openxmlformats.org/officeDocument/2006/relationships" xmlns:p="http://schemas.openxmlformats.org/presentationml/2006/main" preserve="1">
  <p:cSld name="Bullet boxes x 4">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983732"/>
      </p:ext>
    </p:extLst>
  </p:cSld>
  <p:clrMapOvr>
    <a:masterClrMapping/>
  </p:clrMapOvr>
</p:sldLayout>
</file>

<file path=ppt/slideLayouts/slideLayout2289.xml><?xml version="1.0" encoding="utf-8"?>
<p:sldLayout xmlns:a="http://schemas.openxmlformats.org/drawingml/2006/main" xmlns:r="http://schemas.openxmlformats.org/officeDocument/2006/relationships" xmlns:p="http://schemas.openxmlformats.org/presentationml/2006/main" preserve="1">
  <p:cSld name="1_Bullet boxes x 4">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7550" y="908050"/>
            <a:ext cx="5429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2" name="Content Placeholder 3"/>
          <p:cNvSpPr>
            <a:spLocks noGrp="1"/>
          </p:cNvSpPr>
          <p:nvPr>
            <p:ph sz="quarter" idx="16"/>
          </p:nvPr>
        </p:nvSpPr>
        <p:spPr>
          <a:xfrm>
            <a:off x="3344782" y="979488"/>
            <a:ext cx="5259665"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25889428"/>
      </p:ext>
    </p:extLst>
  </p:cSld>
  <p:clrMapOvr>
    <a:masterClrMapping/>
  </p:clrMapOvr>
</p:sldLayout>
</file>

<file path=ppt/slideLayouts/slideLayout2290.xml><?xml version="1.0" encoding="utf-8"?>
<p:sldLayout xmlns:a="http://schemas.openxmlformats.org/drawingml/2006/main" xmlns:r="http://schemas.openxmlformats.org/officeDocument/2006/relationships" xmlns:p="http://schemas.openxmlformats.org/presentationml/2006/main" preserve="1">
  <p:cSld name="2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73685837"/>
      </p:ext>
    </p:extLst>
  </p:cSld>
  <p:clrMapOvr>
    <a:masterClrMapping/>
  </p:clrMapOvr>
</p:sldLayout>
</file>

<file path=ppt/slideLayouts/slideLayout2291.xml><?xml version="1.0" encoding="utf-8"?>
<p:sldLayout xmlns:a="http://schemas.openxmlformats.org/drawingml/2006/main" xmlns:r="http://schemas.openxmlformats.org/officeDocument/2006/relationships" xmlns:p="http://schemas.openxmlformats.org/presentationml/2006/main" preserve="1">
  <p:cSld name="1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1989138"/>
            <a:ext cx="2636837" cy="2954337"/>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1985963"/>
            <a:ext cx="2635250" cy="295275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71389551"/>
      </p:ext>
    </p:extLst>
  </p:cSld>
  <p:clrMapOvr>
    <a:masterClrMapping/>
  </p:clrMapOvr>
</p:sldLayout>
</file>

<file path=ppt/slideLayouts/slideLayout2292.xml><?xml version="1.0" encoding="utf-8"?>
<p:sldLayout xmlns:a="http://schemas.openxmlformats.org/drawingml/2006/main" xmlns:r="http://schemas.openxmlformats.org/officeDocument/2006/relationships" xmlns:p="http://schemas.openxmlformats.org/presentationml/2006/main" preserve="1">
  <p:cSld name="2_Bullet boxes x 3 (gradients)">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6034088" y="911225"/>
            <a:ext cx="2636837" cy="5043488"/>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57550" y="908050"/>
            <a:ext cx="2635250" cy="5041900"/>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6" name="Content Placeholder 3"/>
          <p:cNvSpPr>
            <a:spLocks noGrp="1"/>
          </p:cNvSpPr>
          <p:nvPr>
            <p:ph sz="quarter" idx="17"/>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15"/>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16"/>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632648170"/>
      </p:ext>
    </p:extLst>
  </p:cSld>
  <p:clrMapOvr>
    <a:masterClrMapping/>
  </p:clrMapOvr>
</p:sldLayout>
</file>

<file path=ppt/slideLayouts/slideLayout2293.xml><?xml version="1.0" encoding="utf-8"?>
<p:sldLayout xmlns:a="http://schemas.openxmlformats.org/drawingml/2006/main" xmlns:r="http://schemas.openxmlformats.org/officeDocument/2006/relationships" xmlns:p="http://schemas.openxmlformats.org/presentationml/2006/main" preserve="1">
  <p:cSld name="1_Bullet boxes x 4 (multi)">
    <p:spTree>
      <p:nvGrpSpPr>
        <p:cNvPr id="1" name=""/>
        <p:cNvGrpSpPr/>
        <p:nvPr/>
      </p:nvGrpSpPr>
      <p:grpSpPr>
        <a:xfrm>
          <a:off x="0" y="0"/>
          <a:ext cx="0" cy="0"/>
          <a:chOff x="0" y="0"/>
          <a:chExt cx="0" cy="0"/>
        </a:xfrm>
      </p:grpSpPr>
      <p:sp>
        <p:nvSpPr>
          <p:cNvPr id="6" name="Rectangle 5"/>
          <p:cNvSpPr/>
          <p:nvPr/>
        </p:nvSpPr>
        <p:spPr>
          <a:xfrm>
            <a:off x="6034088" y="1989138"/>
            <a:ext cx="2636837" cy="2954337"/>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257550" y="1985963"/>
            <a:ext cx="2635250" cy="295275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1963" y="1985963"/>
            <a:ext cx="2635250" cy="29527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6111179"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2061865"/>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554968" y="2061864"/>
            <a:ext cx="2447925" cy="2769118"/>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977841387"/>
      </p:ext>
    </p:extLst>
  </p:cSld>
  <p:clrMapOvr>
    <a:masterClrMapping/>
  </p:clrMapOvr>
</p:sldLayout>
</file>

<file path=ppt/slideLayouts/slideLayout2294.xml><?xml version="1.0" encoding="utf-8"?>
<p:sldLayout xmlns:a="http://schemas.openxmlformats.org/drawingml/2006/main" xmlns:r="http://schemas.openxmlformats.org/officeDocument/2006/relationships" xmlns:p="http://schemas.openxmlformats.org/presentationml/2006/main" preserve="1">
  <p:cSld name="3_Bullet boxes x 4 (multi)">
    <p:spTree>
      <p:nvGrpSpPr>
        <p:cNvPr id="1" name=""/>
        <p:cNvGrpSpPr/>
        <p:nvPr/>
      </p:nvGrpSpPr>
      <p:grpSpPr>
        <a:xfrm>
          <a:off x="0" y="0"/>
          <a:ext cx="0" cy="0"/>
          <a:chOff x="0" y="0"/>
          <a:chExt cx="0" cy="0"/>
        </a:xfrm>
      </p:grpSpPr>
      <p:sp>
        <p:nvSpPr>
          <p:cNvPr id="6" name="Rectangle 5"/>
          <p:cNvSpPr/>
          <p:nvPr/>
        </p:nvSpPr>
        <p:spPr>
          <a:xfrm>
            <a:off x="6034088" y="911225"/>
            <a:ext cx="2636837" cy="5043488"/>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7" name="Rectangle 6"/>
          <p:cNvSpPr/>
          <p:nvPr/>
        </p:nvSpPr>
        <p:spPr>
          <a:xfrm>
            <a:off x="3257550" y="908050"/>
            <a:ext cx="2635250" cy="5041900"/>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61963" y="908050"/>
            <a:ext cx="2635250" cy="504190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Content Placeholder 3"/>
          <p:cNvSpPr>
            <a:spLocks noGrp="1"/>
          </p:cNvSpPr>
          <p:nvPr>
            <p:ph sz="quarter" idx="19"/>
          </p:nvPr>
        </p:nvSpPr>
        <p:spPr>
          <a:xfrm>
            <a:off x="554968" y="980728"/>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3"/>
          <p:cNvSpPr>
            <a:spLocks noGrp="1"/>
          </p:cNvSpPr>
          <p:nvPr>
            <p:ph sz="quarter" idx="20"/>
          </p:nvPr>
        </p:nvSpPr>
        <p:spPr>
          <a:xfrm>
            <a:off x="6111179"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Content Placeholder 3"/>
          <p:cNvSpPr>
            <a:spLocks noGrp="1"/>
          </p:cNvSpPr>
          <p:nvPr>
            <p:ph sz="quarter" idx="21"/>
          </p:nvPr>
        </p:nvSpPr>
        <p:spPr>
          <a:xfrm>
            <a:off x="3351212" y="980729"/>
            <a:ext cx="2447925" cy="4825656"/>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Tree>
    <p:extLst>
      <p:ext uri="{BB962C8B-B14F-4D97-AF65-F5344CB8AC3E}">
        <p14:creationId xmlns:p14="http://schemas.microsoft.com/office/powerpoint/2010/main" val="578155219"/>
      </p:ext>
    </p:extLst>
  </p:cSld>
  <p:clrMapOvr>
    <a:masterClrMapping/>
  </p:clrMapOvr>
</p:sldLayout>
</file>

<file path=ppt/slideLayouts/slideLayout2295.xml><?xml version="1.0" encoding="utf-8"?>
<p:sldLayout xmlns:a="http://schemas.openxmlformats.org/drawingml/2006/main" xmlns:r="http://schemas.openxmlformats.org/officeDocument/2006/relationships" xmlns:p="http://schemas.openxmlformats.org/presentationml/2006/main" preserve="1">
  <p:cSld name="Bullet boxes x4 (purple)">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53288853"/>
      </p:ext>
    </p:extLst>
  </p:cSld>
  <p:clrMapOvr>
    <a:masterClrMapping/>
  </p:clrMapOvr>
</p:sldLayout>
</file>

<file path=ppt/slideLayouts/slideLayout2296.xml><?xml version="1.0" encoding="utf-8"?>
<p:sldLayout xmlns:a="http://schemas.openxmlformats.org/drawingml/2006/main" xmlns:r="http://schemas.openxmlformats.org/officeDocument/2006/relationships" xmlns:p="http://schemas.openxmlformats.org/presentationml/2006/main" preserve="1">
  <p:cSld name="Bullet boxes x 4 (multi)">
    <p:spTree>
      <p:nvGrpSpPr>
        <p:cNvPr id="1" name=""/>
        <p:cNvGrpSpPr/>
        <p:nvPr/>
      </p:nvGrpSpPr>
      <p:grpSpPr>
        <a:xfrm>
          <a:off x="0" y="0"/>
          <a:ext cx="0" cy="0"/>
          <a:chOff x="0" y="0"/>
          <a:chExt cx="0" cy="0"/>
        </a:xfrm>
      </p:grpSpPr>
      <p:sp>
        <p:nvSpPr>
          <p:cNvPr id="7" name="Rectangle 6"/>
          <p:cNvSpPr/>
          <p:nvPr/>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73409342"/>
      </p:ext>
    </p:extLst>
  </p:cSld>
  <p:clrMapOvr>
    <a:masterClrMapping/>
  </p:clrMapOvr>
</p:sldLayout>
</file>

<file path=ppt/slideLayouts/slideLayout2297.xml><?xml version="1.0" encoding="utf-8"?>
<p:sldLayout xmlns:a="http://schemas.openxmlformats.org/drawingml/2006/main" xmlns:r="http://schemas.openxmlformats.org/officeDocument/2006/relationships" xmlns:p="http://schemas.openxmlformats.org/presentationml/2006/main" preserve="1">
  <p:cSld name="2_Definition x 3 (multi)">
    <p:spTree>
      <p:nvGrpSpPr>
        <p:cNvPr id="1" name=""/>
        <p:cNvGrpSpPr/>
        <p:nvPr/>
      </p:nvGrpSpPr>
      <p:grpSpPr>
        <a:xfrm>
          <a:off x="0" y="0"/>
          <a:ext cx="0" cy="0"/>
          <a:chOff x="0" y="0"/>
          <a:chExt cx="0" cy="0"/>
        </a:xfrm>
      </p:grpSpPr>
      <p:cxnSp>
        <p:nvCxnSpPr>
          <p:cNvPr id="7" name="Straight Connector 6"/>
          <p:cNvCxnSpPr/>
          <p:nvPr/>
        </p:nvCxnSpPr>
        <p:spPr>
          <a:xfrm>
            <a:off x="1544638" y="2222500"/>
            <a:ext cx="0" cy="3240088"/>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714375" y="1484313"/>
            <a:ext cx="1658938" cy="166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Oval 9"/>
          <p:cNvSpPr/>
          <p:nvPr/>
        </p:nvSpPr>
        <p:spPr>
          <a:xfrm>
            <a:off x="714375" y="3832225"/>
            <a:ext cx="1658938" cy="1660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9" y="1484677"/>
            <a:ext cx="5975994" cy="1660589"/>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9" y="3842200"/>
            <a:ext cx="5975994" cy="165015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713604" y="1484784"/>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713604" y="3835996"/>
            <a:ext cx="1660480" cy="1660482"/>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006987331"/>
      </p:ext>
    </p:extLst>
  </p:cSld>
  <p:clrMapOvr>
    <a:masterClrMapping/>
  </p:clrMapOvr>
</p:sldLayout>
</file>

<file path=ppt/slideLayouts/slideLayout2298.xml><?xml version="1.0" encoding="utf-8"?>
<p:sldLayout xmlns:a="http://schemas.openxmlformats.org/drawingml/2006/main" xmlns:r="http://schemas.openxmlformats.org/officeDocument/2006/relationships" xmlns:p="http://schemas.openxmlformats.org/presentationml/2006/main" preserve="1">
  <p:cSld name="Definition x 3 (blue)">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3275" y="2789238"/>
            <a:ext cx="1484313"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Oval 18"/>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2834015411"/>
      </p:ext>
    </p:extLst>
  </p:cSld>
  <p:clrMapOvr>
    <a:masterClrMapping/>
  </p:clrMapOvr>
</p:sldLayout>
</file>

<file path=ppt/slideLayouts/slideLayout2299.xml><?xml version="1.0" encoding="utf-8"?>
<p:sldLayout xmlns:a="http://schemas.openxmlformats.org/drawingml/2006/main" xmlns:r="http://schemas.openxmlformats.org/officeDocument/2006/relationships" xmlns:p="http://schemas.openxmlformats.org/presentationml/2006/main" preserve="1">
  <p:cSld name="Definition x 3 (violet)">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Oval 18"/>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971224898"/>
      </p:ext>
    </p:extLst>
  </p:cSld>
  <p:clrMapOvr>
    <a:masterClrMapping/>
  </p:clrMapOvr>
</p:sldLayout>
</file>

<file path=ppt/slideLayouts/slideLayout2300.xml><?xml version="1.0" encoding="utf-8"?>
<p:sldLayout xmlns:a="http://schemas.openxmlformats.org/drawingml/2006/main" xmlns:r="http://schemas.openxmlformats.org/officeDocument/2006/relationships" xmlns:p="http://schemas.openxmlformats.org/presentationml/2006/main" preserve="1">
  <p:cSld name="Definition x 3 (multi)">
    <p:spTree>
      <p:nvGrpSpPr>
        <p:cNvPr id="1" name=""/>
        <p:cNvGrpSpPr/>
        <p:nvPr/>
      </p:nvGrpSpPr>
      <p:grpSpPr>
        <a:xfrm>
          <a:off x="0" y="0"/>
          <a:ext cx="0" cy="0"/>
          <a:chOff x="0" y="0"/>
          <a:chExt cx="0" cy="0"/>
        </a:xfrm>
      </p:grpSpPr>
      <p:cxnSp>
        <p:nvCxnSpPr>
          <p:cNvPr id="9" name="Straight Connector 8"/>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4" name="Straight Connector 13"/>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Oval 17"/>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5"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677902937"/>
      </p:ext>
    </p:extLst>
  </p:cSld>
  <p:clrMapOvr>
    <a:masterClrMapping/>
  </p:clrMapOvr>
</p:sldLayout>
</file>

<file path=ppt/slideLayouts/slideLayout2301.xml><?xml version="1.0" encoding="utf-8"?>
<p:sldLayout xmlns:a="http://schemas.openxmlformats.org/drawingml/2006/main" xmlns:r="http://schemas.openxmlformats.org/officeDocument/2006/relationships" xmlns:p="http://schemas.openxmlformats.org/presentationml/2006/main" preserve="1">
  <p:cSld name="Definition Insight">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963100286"/>
      </p:ext>
    </p:extLst>
  </p:cSld>
  <p:clrMapOvr>
    <a:masterClrMapping/>
  </p:clrMapOvr>
</p:sldLayout>
</file>

<file path=ppt/slideLayouts/slideLayout2302.xml><?xml version="1.0" encoding="utf-8"?>
<p:sldLayout xmlns:a="http://schemas.openxmlformats.org/drawingml/2006/main" xmlns:r="http://schemas.openxmlformats.org/officeDocument/2006/relationships" xmlns:p="http://schemas.openxmlformats.org/presentationml/2006/main" preserve="1">
  <p:cSld name="Definition Insight x 2">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154466211"/>
      </p:ext>
    </p:extLst>
  </p:cSld>
  <p:clrMapOvr>
    <a:masterClrMapping/>
  </p:clrMapOvr>
</p:sldLayout>
</file>

<file path=ppt/slideLayouts/slideLayout2303.xml><?xml version="1.0" encoding="utf-8"?>
<p:sldLayout xmlns:a="http://schemas.openxmlformats.org/drawingml/2006/main" xmlns:r="http://schemas.openxmlformats.org/officeDocument/2006/relationships" xmlns:p="http://schemas.openxmlformats.org/presentationml/2006/main" preserve="1">
  <p:cSld name="Definition Insight x 3">
    <p:spTree>
      <p:nvGrpSpPr>
        <p:cNvPr id="1" name=""/>
        <p:cNvGrpSpPr/>
        <p:nvPr/>
      </p:nvGrpSpPr>
      <p:grpSpPr>
        <a:xfrm>
          <a:off x="0" y="0"/>
          <a:ext cx="0" cy="0"/>
          <a:chOff x="0" y="0"/>
          <a:chExt cx="0" cy="0"/>
        </a:xfrm>
      </p:grpSpPr>
      <p:cxnSp>
        <p:nvCxnSpPr>
          <p:cNvPr id="5" name="Straight Connector 4"/>
          <p:cNvCxnSpPr/>
          <p:nvPr/>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824805359"/>
      </p:ext>
    </p:extLst>
  </p:cSld>
  <p:clrMapOvr>
    <a:masterClrMapping/>
  </p:clrMapOvr>
</p:sldLayout>
</file>

<file path=ppt/slideLayouts/slideLayout2304.xml><?xml version="1.0" encoding="utf-8"?>
<p:sldLayout xmlns:a="http://schemas.openxmlformats.org/drawingml/2006/main" xmlns:r="http://schemas.openxmlformats.org/officeDocument/2006/relationships" xmlns:p="http://schemas.openxmlformats.org/presentationml/2006/main" preserve="1">
  <p:cSld name="1_Definition x 3 (multi)">
    <p:spTree>
      <p:nvGrpSpPr>
        <p:cNvPr id="1" name=""/>
        <p:cNvGrpSpPr/>
        <p:nvPr/>
      </p:nvGrpSpPr>
      <p:grpSpPr>
        <a:xfrm>
          <a:off x="0" y="0"/>
          <a:ext cx="0" cy="0"/>
          <a:chOff x="0" y="0"/>
          <a:chExt cx="0" cy="0"/>
        </a:xfrm>
      </p:grpSpPr>
      <p:cxnSp>
        <p:nvCxnSpPr>
          <p:cNvPr id="11" name="Straight Connector 10"/>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Oval 15"/>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1191644"/>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11761" y="2283472"/>
            <a:ext cx="6120826" cy="11906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11761" y="363512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6" name="Content Placeholder 4"/>
          <p:cNvSpPr>
            <a:spLocks noGrp="1"/>
          </p:cNvSpPr>
          <p:nvPr>
            <p:ph sz="quarter" idx="29"/>
          </p:nvPr>
        </p:nvSpPr>
        <p:spPr>
          <a:xfrm>
            <a:off x="2411760" y="4957913"/>
            <a:ext cx="6120679" cy="118523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460430525"/>
      </p:ext>
    </p:extLst>
  </p:cSld>
  <p:clrMapOvr>
    <a:masterClrMapping/>
  </p:clrMapOvr>
</p:sldLayout>
</file>

<file path=ppt/slideLayouts/slideLayout2305.xml><?xml version="1.0" encoding="utf-8"?>
<p:sldLayout xmlns:a="http://schemas.openxmlformats.org/drawingml/2006/main" xmlns:r="http://schemas.openxmlformats.org/officeDocument/2006/relationships" xmlns:p="http://schemas.openxmlformats.org/presentationml/2006/main" preserve="1">
  <p:cSld name="3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60450" y="974725"/>
            <a:ext cx="1208088" cy="1208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1060660" y="97502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390868840"/>
      </p:ext>
    </p:extLst>
  </p:cSld>
  <p:clrMapOvr>
    <a:masterClrMapping/>
  </p:clrMapOvr>
</p:sldLayout>
</file>

<file path=ppt/slideLayouts/slideLayout2306.xml><?xml version="1.0" encoding="utf-8"?>
<p:sldLayout xmlns:a="http://schemas.openxmlformats.org/drawingml/2006/main" xmlns:r="http://schemas.openxmlformats.org/officeDocument/2006/relationships" xmlns:p="http://schemas.openxmlformats.org/presentationml/2006/main" preserve="1">
  <p:cSld name="6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2266950"/>
            <a:ext cx="1208088" cy="1206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Text Placeholder 2"/>
          <p:cNvSpPr>
            <a:spLocks noGrp="1"/>
          </p:cNvSpPr>
          <p:nvPr>
            <p:ph type="body" sz="quarter" idx="25"/>
          </p:nvPr>
        </p:nvSpPr>
        <p:spPr>
          <a:xfrm>
            <a:off x="1051674" y="2271172"/>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8"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73106379"/>
      </p:ext>
    </p:extLst>
  </p:cSld>
  <p:clrMapOvr>
    <a:masterClrMapping/>
  </p:clrMapOvr>
</p:sldLayout>
</file>

<file path=ppt/slideLayouts/slideLayout2307.xml><?xml version="1.0" encoding="utf-8"?>
<p:sldLayout xmlns:a="http://schemas.openxmlformats.org/drawingml/2006/main" xmlns:r="http://schemas.openxmlformats.org/officeDocument/2006/relationships" xmlns:p="http://schemas.openxmlformats.org/presentationml/2006/main" preserve="1">
  <p:cSld name="5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3613150"/>
            <a:ext cx="1208088" cy="1206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1051674" y="3613576"/>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1801350911"/>
      </p:ext>
    </p:extLst>
  </p:cSld>
  <p:clrMapOvr>
    <a:masterClrMapping/>
  </p:clrMapOvr>
</p:sldLayout>
</file>

<file path=ppt/slideLayouts/slideLayout2308.xml><?xml version="1.0" encoding="utf-8"?>
<p:sldLayout xmlns:a="http://schemas.openxmlformats.org/drawingml/2006/main" xmlns:r="http://schemas.openxmlformats.org/officeDocument/2006/relationships" xmlns:p="http://schemas.openxmlformats.org/presentationml/2006/main" preserve="1">
  <p:cSld name="4_Definition x 3 (multi)">
    <p:spTree>
      <p:nvGrpSpPr>
        <p:cNvPr id="1" name=""/>
        <p:cNvGrpSpPr/>
        <p:nvPr/>
      </p:nvGrpSpPr>
      <p:grpSpPr>
        <a:xfrm>
          <a:off x="0" y="0"/>
          <a:ext cx="0" cy="0"/>
          <a:chOff x="0" y="0"/>
          <a:chExt cx="0" cy="0"/>
        </a:xfrm>
      </p:grpSpPr>
      <p:cxnSp>
        <p:nvCxnSpPr>
          <p:cNvPr id="5" name="Straight Connector 4"/>
          <p:cNvCxnSpPr/>
          <p:nvPr/>
        </p:nvCxnSpPr>
        <p:spPr>
          <a:xfrm>
            <a:off x="1655763" y="1846263"/>
            <a:ext cx="0" cy="3884612"/>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050925" y="4957763"/>
            <a:ext cx="1208088" cy="1206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4"/>
          <p:cNvSpPr>
            <a:spLocks noGrp="1"/>
          </p:cNvSpPr>
          <p:nvPr>
            <p:ph sz="quarter" idx="20"/>
          </p:nvPr>
        </p:nvSpPr>
        <p:spPr>
          <a:xfrm>
            <a:off x="2411761" y="975029"/>
            <a:ext cx="6120826" cy="4755846"/>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Text Placeholder 2"/>
          <p:cNvSpPr>
            <a:spLocks noGrp="1"/>
          </p:cNvSpPr>
          <p:nvPr>
            <p:ph type="body" sz="quarter" idx="28"/>
          </p:nvPr>
        </p:nvSpPr>
        <p:spPr>
          <a:xfrm>
            <a:off x="1051674" y="4958218"/>
            <a:ext cx="1207084" cy="1207086"/>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Tree>
    <p:extLst>
      <p:ext uri="{BB962C8B-B14F-4D97-AF65-F5344CB8AC3E}">
        <p14:creationId xmlns:p14="http://schemas.microsoft.com/office/powerpoint/2010/main" val="3636938728"/>
      </p:ext>
    </p:extLst>
  </p:cSld>
  <p:clrMapOvr>
    <a:masterClrMapping/>
  </p:clrMapOvr>
</p:sldLayout>
</file>

<file path=ppt/slideLayouts/slideLayout2309.xml><?xml version="1.0" encoding="utf-8"?>
<p:sldLayout xmlns:a="http://schemas.openxmlformats.org/drawingml/2006/main" xmlns:r="http://schemas.openxmlformats.org/officeDocument/2006/relationships" xmlns:p="http://schemas.openxmlformats.org/presentationml/2006/main" preserve="1">
  <p:cSld name="10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657604507"/>
      </p:ext>
    </p:extLst>
  </p:cSld>
  <p:clrMapOvr>
    <a:masterClrMapping/>
  </p:clrMapOvr>
</p:sldLayout>
</file>

<file path=ppt/slideLayouts/slideLayout2310.xml><?xml version="1.0" encoding="utf-8"?>
<p:sldLayout xmlns:a="http://schemas.openxmlformats.org/drawingml/2006/main" xmlns:r="http://schemas.openxmlformats.org/officeDocument/2006/relationships" xmlns:p="http://schemas.openxmlformats.org/presentationml/2006/main" preserve="1">
  <p:cSld name="14_Two Content">
    <p:spTree>
      <p:nvGrpSpPr>
        <p:cNvPr id="1" name=""/>
        <p:cNvGrpSpPr/>
        <p:nvPr/>
      </p:nvGrpSpPr>
      <p:grpSpPr>
        <a:xfrm>
          <a:off x="0" y="0"/>
          <a:ext cx="0" cy="0"/>
          <a:chOff x="0" y="0"/>
          <a:chExt cx="0" cy="0"/>
        </a:xfrm>
      </p:grpSpPr>
      <p:cxnSp>
        <p:nvCxnSpPr>
          <p:cNvPr id="7" name="Straight Connector 6"/>
          <p:cNvCxnSpPr/>
          <p:nvPr/>
        </p:nvCxnSpPr>
        <p:spPr>
          <a:xfrm>
            <a:off x="5795963" y="26320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3635375" y="2479675"/>
            <a:ext cx="1995488"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544638" y="2479675"/>
            <a:ext cx="2041525" cy="2041525"/>
          </a:xfrm>
          <a:prstGeom prst="line">
            <a:avLst/>
          </a:prstGeom>
          <a:ln w="28575">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5" name="Straight Connector 14"/>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Oval 23"/>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5" name="Oval 24"/>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6" name="Oval 25"/>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7" name="Oval 26"/>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Tree>
    <p:extLst>
      <p:ext uri="{BB962C8B-B14F-4D97-AF65-F5344CB8AC3E}">
        <p14:creationId xmlns:p14="http://schemas.microsoft.com/office/powerpoint/2010/main" val="2604816669"/>
      </p:ext>
    </p:extLst>
  </p:cSld>
  <p:clrMapOvr>
    <a:masterClrMapping/>
  </p:clrMapOvr>
</p:sldLayout>
</file>

<file path=ppt/slideLayouts/slideLayout2311.xml><?xml version="1.0" encoding="utf-8"?>
<p:sldLayout xmlns:a="http://schemas.openxmlformats.org/drawingml/2006/main" xmlns:r="http://schemas.openxmlformats.org/officeDocument/2006/relationships" xmlns:p="http://schemas.openxmlformats.org/presentationml/2006/main" preserve="1">
  <p:cSld name="Pinpoint x 3">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8"/>
          <p:cNvGrpSpPr>
            <a:grpSpLocks/>
          </p:cNvGrpSpPr>
          <p:nvPr/>
        </p:nvGrpSpPr>
        <p:grpSpPr bwMode="auto">
          <a:xfrm>
            <a:off x="755650" y="2665413"/>
            <a:ext cx="573088" cy="874712"/>
            <a:chOff x="1700213" y="2665542"/>
            <a:chExt cx="573087" cy="874630"/>
          </a:xfrm>
        </p:grpSpPr>
        <p:cxnSp>
          <p:nvCxnSpPr>
            <p:cNvPr id="7" name="Straight Connector 6"/>
            <p:cNvCxnSpPr/>
            <p:nvPr/>
          </p:nvCxnSpPr>
          <p:spPr>
            <a:xfrm>
              <a:off x="1987550" y="2665542"/>
              <a:ext cx="0" cy="720657"/>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1700213" y="2965551"/>
              <a:ext cx="573087" cy="5746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p:nvCxnSpPr>
          <p:spPr>
            <a:xfrm>
              <a:off x="1809751" y="2665542"/>
              <a:ext cx="355599"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0" name="Group 13"/>
          <p:cNvGrpSpPr>
            <a:grpSpLocks/>
          </p:cNvGrpSpPr>
          <p:nvPr/>
        </p:nvGrpSpPr>
        <p:grpSpPr bwMode="auto">
          <a:xfrm>
            <a:off x="7812088" y="2965450"/>
            <a:ext cx="573087" cy="874713"/>
            <a:chOff x="3491880" y="2965497"/>
            <a:chExt cx="573087" cy="874630"/>
          </a:xfrm>
        </p:grpSpPr>
        <p:cxnSp>
          <p:nvCxnSpPr>
            <p:cNvPr id="11" name="Straight Connector 10"/>
            <p:cNvCxnSpPr/>
            <p:nvPr/>
          </p:nvCxnSpPr>
          <p:spPr>
            <a:xfrm rot="10800000">
              <a:off x="3777630" y="3119470"/>
              <a:ext cx="0" cy="7206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rot="10800000">
              <a:off x="3491880" y="2965497"/>
              <a:ext cx="573087" cy="5746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3" name="Straight Connector 12"/>
            <p:cNvCxnSpPr/>
            <p:nvPr/>
          </p:nvCxnSpPr>
          <p:spPr>
            <a:xfrm rot="10800000">
              <a:off x="3599830" y="3840127"/>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336" y="1052736"/>
            <a:ext cx="7489328" cy="1512887"/>
          </a:xfrm>
        </p:spPr>
        <p:txBody>
          <a:bodyPr anchor="b"/>
          <a:lstStyle>
            <a:lvl1pPr marL="0" indent="0" algn="l">
              <a:buNone/>
              <a:defRPr/>
            </a:lvl1pPr>
            <a:lvl2pPr algn="l">
              <a:defRPr/>
            </a:lvl2pPr>
            <a:lvl3pPr algn="l">
              <a:defRPr/>
            </a:lvl3pPr>
          </a:lstStyle>
          <a:p>
            <a:pPr lvl="0"/>
            <a:r>
              <a:rPr lang="en-US" smtClean="0"/>
              <a:t>Click to edit Master text styles</a:t>
            </a:r>
          </a:p>
          <a:p>
            <a:pPr lvl="1"/>
            <a:r>
              <a:rPr lang="en-US" smtClean="0"/>
              <a:t>Second level</a:t>
            </a:r>
          </a:p>
          <a:p>
            <a:pPr lvl="2"/>
            <a:r>
              <a:rPr lang="en-US" smtClean="0"/>
              <a:t>Third level</a:t>
            </a:r>
          </a:p>
        </p:txBody>
      </p:sp>
      <p:sp>
        <p:nvSpPr>
          <p:cNvPr id="19" name="Content Placeholder 2"/>
          <p:cNvSpPr>
            <a:spLocks noGrp="1"/>
          </p:cNvSpPr>
          <p:nvPr>
            <p:ph sz="quarter" idx="22"/>
          </p:nvPr>
        </p:nvSpPr>
        <p:spPr>
          <a:xfrm>
            <a:off x="827336" y="3933056"/>
            <a:ext cx="7489328" cy="1512887"/>
          </a:xfrm>
        </p:spPr>
        <p:txBody>
          <a:bodyPr/>
          <a:lstStyle>
            <a:lvl1pPr marL="0" indent="0" algn="r">
              <a:buNone/>
              <a:defRPr/>
            </a:lvl1pPr>
            <a:lvl2pPr algn="r">
              <a:defRPr/>
            </a:lvl2pPr>
            <a:lvl3pPr algn="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3739281937"/>
      </p:ext>
    </p:extLst>
  </p:cSld>
  <p:clrMapOvr>
    <a:masterClrMapping/>
  </p:clrMapOvr>
</p:sldLayout>
</file>

<file path=ppt/slideLayouts/slideLayout2312.xml><?xml version="1.0" encoding="utf-8"?>
<p:sldLayout xmlns:a="http://schemas.openxmlformats.org/drawingml/2006/main" xmlns:r="http://schemas.openxmlformats.org/officeDocument/2006/relationships" xmlns:p="http://schemas.openxmlformats.org/presentationml/2006/main" preserve="1">
  <p:cSld name="1_Pinpoint x 3">
    <p:spTree>
      <p:nvGrpSpPr>
        <p:cNvPr id="1" name=""/>
        <p:cNvGrpSpPr/>
        <p:nvPr/>
      </p:nvGrpSpPr>
      <p:grpSpPr>
        <a:xfrm>
          <a:off x="0" y="0"/>
          <a:ext cx="0" cy="0"/>
          <a:chOff x="0" y="0"/>
          <a:chExt cx="0" cy="0"/>
        </a:xfrm>
      </p:grpSpPr>
      <p:cxnSp>
        <p:nvCxnSpPr>
          <p:cNvPr id="6" name="Straight Connector 5"/>
          <p:cNvCxnSpPr/>
          <p:nvPr/>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803400" y="5218113"/>
            <a:ext cx="373063" cy="3714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Oval 13"/>
          <p:cNvSpPr/>
          <p:nvPr/>
        </p:nvSpPr>
        <p:spPr>
          <a:xfrm>
            <a:off x="4224338" y="4570413"/>
            <a:ext cx="373062"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6632575" y="3849688"/>
            <a:ext cx="371475" cy="3714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3750847594"/>
      </p:ext>
    </p:extLst>
  </p:cSld>
  <p:clrMapOvr>
    <a:masterClrMapping/>
  </p:clrMapOvr>
</p:sldLayout>
</file>

<file path=ppt/slideLayouts/slideLayout2313.xml><?xml version="1.0" encoding="utf-8"?>
<p:sldLayout xmlns:a="http://schemas.openxmlformats.org/drawingml/2006/main" xmlns:r="http://schemas.openxmlformats.org/officeDocument/2006/relationships" xmlns:p="http://schemas.openxmlformats.org/presentationml/2006/main" preserve="1">
  <p:cSld name="1_Pinpoint x 5">
    <p:spTree>
      <p:nvGrpSpPr>
        <p:cNvPr id="1" name=""/>
        <p:cNvGrpSpPr/>
        <p:nvPr/>
      </p:nvGrpSpPr>
      <p:grpSpPr>
        <a:xfrm>
          <a:off x="0" y="0"/>
          <a:ext cx="0" cy="0"/>
          <a:chOff x="0" y="0"/>
          <a:chExt cx="0" cy="0"/>
        </a:xfrm>
      </p:grpSpPr>
      <p:cxnSp>
        <p:nvCxnSpPr>
          <p:cNvPr id="7" name="Straight Connector 6"/>
          <p:cNvCxnSpPr/>
          <p:nvPr/>
        </p:nvCxnSpPr>
        <p:spPr>
          <a:xfrm>
            <a:off x="199866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468313"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82086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387975"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210175"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10800000">
            <a:off x="7091363"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a:off x="6913563"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10800000">
            <a:off x="3695700"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0800000">
            <a:off x="3517900"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1803400" y="3522663"/>
            <a:ext cx="373063"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Oval 16"/>
          <p:cNvSpPr/>
          <p:nvPr/>
        </p:nvSpPr>
        <p:spPr>
          <a:xfrm>
            <a:off x="3508375" y="3522663"/>
            <a:ext cx="373063"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Oval 17"/>
          <p:cNvSpPr/>
          <p:nvPr/>
        </p:nvSpPr>
        <p:spPr>
          <a:xfrm>
            <a:off x="5192713" y="3522663"/>
            <a:ext cx="373062"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Oval 18"/>
          <p:cNvSpPr/>
          <p:nvPr/>
        </p:nvSpPr>
        <p:spPr>
          <a:xfrm>
            <a:off x="6896100" y="3522663"/>
            <a:ext cx="373063"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854674"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4234192"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2526312"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5939358"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221710627"/>
      </p:ext>
    </p:extLst>
  </p:cSld>
  <p:clrMapOvr>
    <a:masterClrMapping/>
  </p:clrMapOvr>
</p:sldLayout>
</file>

<file path=ppt/slideLayouts/slideLayout2314.xml><?xml version="1.0" encoding="utf-8"?>
<p:sldLayout xmlns:a="http://schemas.openxmlformats.org/drawingml/2006/main" xmlns:r="http://schemas.openxmlformats.org/officeDocument/2006/relationships" xmlns:p="http://schemas.openxmlformats.org/presentationml/2006/main" preserve="1">
  <p:cSld name="Pinpoint x 5">
    <p:spTree>
      <p:nvGrpSpPr>
        <p:cNvPr id="1" name=""/>
        <p:cNvGrpSpPr/>
        <p:nvPr/>
      </p:nvGrpSpPr>
      <p:grpSpPr>
        <a:xfrm>
          <a:off x="0" y="0"/>
          <a:ext cx="0" cy="0"/>
          <a:chOff x="0" y="0"/>
          <a:chExt cx="0" cy="0"/>
        </a:xfrm>
      </p:grpSpPr>
      <p:cxnSp>
        <p:nvCxnSpPr>
          <p:cNvPr id="8" name="Straight Connector 7"/>
          <p:cNvCxnSpPr/>
          <p:nvPr/>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1425575" y="3522663"/>
            <a:ext cx="371475" cy="3730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2927350" y="3522663"/>
            <a:ext cx="371475" cy="37306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Oval 20"/>
          <p:cNvSpPr/>
          <p:nvPr/>
        </p:nvSpPr>
        <p:spPr>
          <a:xfrm>
            <a:off x="4445000" y="3522663"/>
            <a:ext cx="373063" cy="37306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Oval 21"/>
          <p:cNvSpPr/>
          <p:nvPr/>
        </p:nvSpPr>
        <p:spPr>
          <a:xfrm>
            <a:off x="5919788" y="3522663"/>
            <a:ext cx="371475" cy="37306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Oval 22"/>
          <p:cNvSpPr/>
          <p:nvPr/>
        </p:nvSpPr>
        <p:spPr>
          <a:xfrm>
            <a:off x="7345363" y="3522663"/>
            <a:ext cx="373062" cy="37306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4" name="Straight Connector 23"/>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Oval 25"/>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7" name="Straight Connector 26"/>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 name="Oval 29"/>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4" name="Straight Connector 3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7" name="Oval 36"/>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39" name="Straight Connector 38"/>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1" name="Oval 40"/>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42" name="Straight Connector 41"/>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Slide Number Placeholder 6"/>
          <p:cNvSpPr>
            <a:spLocks noGrp="1"/>
          </p:cNvSpPr>
          <p:nvPr>
            <p:ph type="sldNum" sz="quarter" idx="2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325CD62D-260A-43DC-83F6-87DA26372560}"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047734914"/>
      </p:ext>
    </p:extLst>
  </p:cSld>
  <p:clrMapOvr>
    <a:masterClrMapping/>
  </p:clrMapOvr>
</p:sldLayout>
</file>

<file path=ppt/slideLayouts/slideLayout2315.xml><?xml version="1.0" encoding="utf-8"?>
<p:sldLayout xmlns:a="http://schemas.openxmlformats.org/drawingml/2006/main" xmlns:r="http://schemas.openxmlformats.org/officeDocument/2006/relationships" xmlns:p="http://schemas.openxmlformats.org/presentationml/2006/main" preserve="1">
  <p:cSld name="2_Pinpoint x 5">
    <p:spTree>
      <p:nvGrpSpPr>
        <p:cNvPr id="1" name=""/>
        <p:cNvGrpSpPr/>
        <p:nvPr/>
      </p:nvGrpSpPr>
      <p:grpSpPr>
        <a:xfrm>
          <a:off x="0" y="0"/>
          <a:ext cx="0" cy="0"/>
          <a:chOff x="0" y="0"/>
          <a:chExt cx="0" cy="0"/>
        </a:xfrm>
      </p:grpSpPr>
      <p:cxnSp>
        <p:nvCxnSpPr>
          <p:cNvPr id="8" name="Straight Connector 7"/>
          <p:cNvCxnSpPr>
            <a:endCxn id="19" idx="2"/>
          </p:cNvCxnSpPr>
          <p:nvPr/>
        </p:nvCxnSpPr>
        <p:spPr>
          <a:xfrm>
            <a:off x="1193800" y="3646488"/>
            <a:ext cx="658495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6169025"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rot="10800000" flipH="1">
            <a:off x="6084888" y="3562350"/>
            <a:ext cx="166687"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p:nvCxnSpPr>
        <p:spPr>
          <a:xfrm>
            <a:off x="78613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77787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rot="10800000" flipH="1">
            <a:off x="2928938" y="3646488"/>
            <a:ext cx="0" cy="1368425"/>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rot="10800000" flipH="1">
            <a:off x="2844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57200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489450" y="3562350"/>
            <a:ext cx="165100"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8" name="Straight Connector 17"/>
          <p:cNvCxnSpPr/>
          <p:nvPr/>
        </p:nvCxnSpPr>
        <p:spPr>
          <a:xfrm>
            <a:off x="1276350" y="2276475"/>
            <a:ext cx="0" cy="137001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193800" y="3562350"/>
            <a:ext cx="166688" cy="1666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96" name="Content Placeholder 2"/>
          <p:cNvSpPr>
            <a:spLocks noGrp="1"/>
          </p:cNvSpPr>
          <p:nvPr>
            <p:ph sz="quarter" idx="35"/>
          </p:nvPr>
        </p:nvSpPr>
        <p:spPr>
          <a:xfrm>
            <a:off x="5447425"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99" name="Content Placeholder 2"/>
          <p:cNvSpPr>
            <a:spLocks noGrp="1"/>
          </p:cNvSpPr>
          <p:nvPr>
            <p:ph sz="quarter" idx="36"/>
          </p:nvPr>
        </p:nvSpPr>
        <p:spPr>
          <a:xfrm>
            <a:off x="71403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3" name="Content Placeholder 2"/>
          <p:cNvSpPr>
            <a:spLocks noGrp="1"/>
          </p:cNvSpPr>
          <p:nvPr>
            <p:ph sz="quarter" idx="37"/>
          </p:nvPr>
        </p:nvSpPr>
        <p:spPr>
          <a:xfrm>
            <a:off x="2207374" y="5015137"/>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6" name="Content Placeholder 2"/>
          <p:cNvSpPr>
            <a:spLocks noGrp="1"/>
          </p:cNvSpPr>
          <p:nvPr>
            <p:ph sz="quarter" idx="38"/>
          </p:nvPr>
        </p:nvSpPr>
        <p:spPr>
          <a:xfrm>
            <a:off x="3851510"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
        <p:nvSpPr>
          <p:cNvPr id="109" name="Content Placeholder 2"/>
          <p:cNvSpPr>
            <a:spLocks noGrp="1"/>
          </p:cNvSpPr>
          <p:nvPr>
            <p:ph sz="quarter" idx="39"/>
          </p:nvPr>
        </p:nvSpPr>
        <p:spPr>
          <a:xfrm>
            <a:off x="556437" y="1052736"/>
            <a:ext cx="1440979"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p:txBody>
      </p:sp>
    </p:spTree>
    <p:extLst>
      <p:ext uri="{BB962C8B-B14F-4D97-AF65-F5344CB8AC3E}">
        <p14:creationId xmlns:p14="http://schemas.microsoft.com/office/powerpoint/2010/main" val="3003677744"/>
      </p:ext>
    </p:extLst>
  </p:cSld>
  <p:clrMapOvr>
    <a:masterClrMapping/>
  </p:clrMapOvr>
</p:sldLayout>
</file>

<file path=ppt/slideLayouts/slideLayout2316.xml><?xml version="1.0" encoding="utf-8"?>
<p:sldLayout xmlns:a="http://schemas.openxmlformats.org/drawingml/2006/main" xmlns:r="http://schemas.openxmlformats.org/officeDocument/2006/relationships" xmlns:p="http://schemas.openxmlformats.org/presentationml/2006/main" preserve="1">
  <p:cSld name="1_GNPD x 1 product">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032196350"/>
      </p:ext>
    </p:extLst>
  </p:cSld>
  <p:clrMapOvr>
    <a:masterClrMapping/>
  </p:clrMapOvr>
</p:sldLayout>
</file>

<file path=ppt/slideLayouts/slideLayout2317.xml><?xml version="1.0" encoding="utf-8"?>
<p:sldLayout xmlns:a="http://schemas.openxmlformats.org/drawingml/2006/main" xmlns:r="http://schemas.openxmlformats.org/officeDocument/2006/relationships" xmlns:p="http://schemas.openxmlformats.org/presentationml/2006/main" preserve="1">
  <p:cSld name="2_GNPD x 1 product">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11700"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11700"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Oval 8"/>
          <p:cNvSpPr/>
          <p:nvPr/>
        </p:nvSpPr>
        <p:spPr>
          <a:xfrm>
            <a:off x="1763713" y="1484313"/>
            <a:ext cx="2736850" cy="367347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5" name="Text Placeholder 2"/>
          <p:cNvSpPr>
            <a:spLocks noGrp="1"/>
          </p:cNvSpPr>
          <p:nvPr>
            <p:ph type="body" idx="39"/>
          </p:nvPr>
        </p:nvSpPr>
        <p:spPr>
          <a:xfrm>
            <a:off x="471226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Content Placeholder 4"/>
          <p:cNvSpPr>
            <a:spLocks noGrp="1"/>
          </p:cNvSpPr>
          <p:nvPr>
            <p:ph sz="quarter" idx="40"/>
          </p:nvPr>
        </p:nvSpPr>
        <p:spPr>
          <a:xfrm>
            <a:off x="475894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19"/>
          </p:nvPr>
        </p:nvSpPr>
        <p:spPr>
          <a:xfrm>
            <a:off x="46672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492298125"/>
      </p:ext>
    </p:extLst>
  </p:cSld>
  <p:clrMapOvr>
    <a:masterClrMapping/>
  </p:clrMapOvr>
</p:sldLayout>
</file>

<file path=ppt/slideLayouts/slideLayout2318.xml><?xml version="1.0" encoding="utf-8"?>
<p:sldLayout xmlns:a="http://schemas.openxmlformats.org/drawingml/2006/main" xmlns:r="http://schemas.openxmlformats.org/officeDocument/2006/relationships" xmlns:p="http://schemas.openxmlformats.org/presentationml/2006/main" preserve="1">
  <p:cSld name="GNPD x 1 product (purple)">
    <p:spTree>
      <p:nvGrpSpPr>
        <p:cNvPr id="1" name=""/>
        <p:cNvGrpSpPr/>
        <p:nvPr/>
      </p:nvGrpSpPr>
      <p:grpSpPr>
        <a:xfrm>
          <a:off x="0" y="0"/>
          <a:ext cx="0" cy="0"/>
          <a:chOff x="0" y="0"/>
          <a:chExt cx="0" cy="0"/>
        </a:xfrm>
      </p:grpSpPr>
      <p:sp>
        <p:nvSpPr>
          <p:cNvPr id="6" name="Rectangle 5"/>
          <p:cNvSpPr/>
          <p:nvPr/>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39"/>
          </p:nvPr>
        </p:nvSpPr>
        <p:spPr>
          <a:xfrm>
            <a:off x="539553" y="969962"/>
            <a:ext cx="3816424" cy="418723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0469324"/>
      </p:ext>
    </p:extLst>
  </p:cSld>
  <p:clrMapOvr>
    <a:masterClrMapping/>
  </p:clrMapOvr>
</p:sldLayout>
</file>

<file path=ppt/slideLayouts/slideLayout2319.xml><?xml version="1.0" encoding="utf-8"?>
<p:sldLayout xmlns:a="http://schemas.openxmlformats.org/drawingml/2006/main" xmlns:r="http://schemas.openxmlformats.org/officeDocument/2006/relationships" xmlns:p="http://schemas.openxmlformats.org/presentationml/2006/main" preserve="1">
  <p:cSld name="1_GNPD x 1 product (purple)">
    <p:spTree>
      <p:nvGrpSpPr>
        <p:cNvPr id="1" name=""/>
        <p:cNvGrpSpPr/>
        <p:nvPr/>
      </p:nvGrpSpPr>
      <p:grpSpPr>
        <a:xfrm>
          <a:off x="0" y="0"/>
          <a:ext cx="0" cy="0"/>
          <a:chOff x="0" y="0"/>
          <a:chExt cx="0" cy="0"/>
        </a:xfrm>
      </p:grpSpPr>
      <p:sp>
        <p:nvSpPr>
          <p:cNvPr id="6" name="Rectangle 5"/>
          <p:cNvSpPr/>
          <p:nvPr/>
        </p:nvSpPr>
        <p:spPr>
          <a:xfrm>
            <a:off x="466725" y="908050"/>
            <a:ext cx="4249738"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16463" y="908050"/>
            <a:ext cx="3960812"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16463" y="5229225"/>
            <a:ext cx="3960812"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716725" y="5229250"/>
            <a:ext cx="396055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539552" y="969962"/>
            <a:ext cx="4103753"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4763410" y="972136"/>
            <a:ext cx="3841855" cy="4185104"/>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4051464294"/>
      </p:ext>
    </p:extLst>
  </p:cSld>
  <p:clrMapOvr>
    <a:masterClrMapping/>
  </p:clrMapOvr>
</p:sldLayout>
</file>

<file path=ppt/slideLayouts/slideLayout2320.xml><?xml version="1.0" encoding="utf-8"?>
<p:sldLayout xmlns:a="http://schemas.openxmlformats.org/drawingml/2006/main" xmlns:r="http://schemas.openxmlformats.org/officeDocument/2006/relationships" xmlns:p="http://schemas.openxmlformats.org/presentationml/2006/main" preserve="1">
  <p:cSld name="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3885327045"/>
      </p:ext>
    </p:extLst>
  </p:cSld>
  <p:clrMapOvr>
    <a:masterClrMapping/>
  </p:clrMapOvr>
</p:sldLayout>
</file>

<file path=ppt/slideLayouts/slideLayout2321.xml><?xml version="1.0" encoding="utf-8"?>
<p:sldLayout xmlns:a="http://schemas.openxmlformats.org/drawingml/2006/main" xmlns:r="http://schemas.openxmlformats.org/officeDocument/2006/relationships" xmlns:p="http://schemas.openxmlformats.org/presentationml/2006/main" preserve="1">
  <p:cSld name="1_GNPD x 1 product &amp; graph">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6040438" y="908050"/>
            <a:ext cx="2636837"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66725"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6113462" y="979902"/>
            <a:ext cx="2519363" cy="4897438"/>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idx="12"/>
          </p:nvPr>
        </p:nvSpPr>
        <p:spPr>
          <a:xfrm>
            <a:off x="468038" y="908050"/>
            <a:ext cx="5423174"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3" name="Content Placeholder 4"/>
          <p:cNvSpPr>
            <a:spLocks noGrp="1"/>
          </p:cNvSpPr>
          <p:nvPr>
            <p:ph sz="quarter" idx="17"/>
          </p:nvPr>
        </p:nvSpPr>
        <p:spPr>
          <a:xfrm>
            <a:off x="466725" y="162875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4"/>
          <p:cNvSpPr>
            <a:spLocks noGrp="1"/>
          </p:cNvSpPr>
          <p:nvPr>
            <p:ph sz="quarter" idx="18"/>
          </p:nvPr>
        </p:nvSpPr>
        <p:spPr>
          <a:xfrm>
            <a:off x="466725" y="3861660"/>
            <a:ext cx="5426075" cy="208829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978449434"/>
      </p:ext>
    </p:extLst>
  </p:cSld>
  <p:clrMapOvr>
    <a:masterClrMapping/>
  </p:clrMapOvr>
</p:sldLayout>
</file>

<file path=ppt/slideLayouts/slideLayout2322.xml><?xml version="1.0" encoding="utf-8"?>
<p:sldLayout xmlns:a="http://schemas.openxmlformats.org/drawingml/2006/main" xmlns:r="http://schemas.openxmlformats.org/officeDocument/2006/relationships" xmlns:p="http://schemas.openxmlformats.org/presentationml/2006/main" preserve="1">
  <p:cSld name="GNPD x 2 product">
    <p:spTree>
      <p:nvGrpSpPr>
        <p:cNvPr id="1" name=""/>
        <p:cNvGrpSpPr/>
        <p:nvPr/>
      </p:nvGrpSpPr>
      <p:grpSpPr>
        <a:xfrm>
          <a:off x="0" y="0"/>
          <a:ext cx="0" cy="0"/>
          <a:chOff x="0" y="0"/>
          <a:chExt cx="0" cy="0"/>
        </a:xfrm>
      </p:grpSpPr>
      <p:sp>
        <p:nvSpPr>
          <p:cNvPr id="9" name="Rectangle 8"/>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353687182"/>
      </p:ext>
    </p:extLst>
  </p:cSld>
  <p:clrMapOvr>
    <a:masterClrMapping/>
  </p:clrMapOvr>
</p:sldLayout>
</file>

<file path=ppt/slideLayouts/slideLayout2323.xml><?xml version="1.0" encoding="utf-8"?>
<p:sldLayout xmlns:a="http://schemas.openxmlformats.org/drawingml/2006/main" xmlns:r="http://schemas.openxmlformats.org/officeDocument/2006/relationships" xmlns:p="http://schemas.openxmlformats.org/presentationml/2006/main" preserve="1">
  <p:cSld name="2_GNPD x 2 product">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22"/>
          </p:nvPr>
        </p:nvSpPr>
        <p:spPr>
          <a:xfrm>
            <a:off x="466725" y="2780187"/>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70599375"/>
      </p:ext>
    </p:extLst>
  </p:cSld>
  <p:clrMapOvr>
    <a:masterClrMapping/>
  </p:clrMapOvr>
</p:sldLayout>
</file>

<file path=ppt/slideLayouts/slideLayout2324.xml><?xml version="1.0" encoding="utf-8"?>
<p:sldLayout xmlns:a="http://schemas.openxmlformats.org/drawingml/2006/main" xmlns:r="http://schemas.openxmlformats.org/officeDocument/2006/relationships" xmlns:p="http://schemas.openxmlformats.org/presentationml/2006/main" preserve="1">
  <p:cSld name="1_GNPD x 2 product">
    <p:spTree>
      <p:nvGrpSpPr>
        <p:cNvPr id="1" name=""/>
        <p:cNvGrpSpPr/>
        <p:nvPr/>
      </p:nvGrpSpPr>
      <p:grpSpPr>
        <a:xfrm>
          <a:off x="0" y="0"/>
          <a:ext cx="0" cy="0"/>
          <a:chOff x="0" y="0"/>
          <a:chExt cx="0" cy="0"/>
        </a:xfrm>
      </p:grpSpPr>
      <p:sp>
        <p:nvSpPr>
          <p:cNvPr id="9" name="Rectangle 8"/>
          <p:cNvSpPr/>
          <p:nvPr/>
        </p:nvSpPr>
        <p:spPr>
          <a:xfrm>
            <a:off x="604837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604837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483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483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466725"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idx="12"/>
          </p:nvPr>
        </p:nvSpPr>
        <p:spPr>
          <a:xfrm>
            <a:off x="6049167"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6121487"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6121487"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466725"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Text Placeholder 2"/>
          <p:cNvSpPr>
            <a:spLocks noGrp="1"/>
          </p:cNvSpPr>
          <p:nvPr>
            <p:ph type="body" idx="1"/>
          </p:nvPr>
        </p:nvSpPr>
        <p:spPr>
          <a:xfrm>
            <a:off x="6049167"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892674137"/>
      </p:ext>
    </p:extLst>
  </p:cSld>
  <p:clrMapOvr>
    <a:masterClrMapping/>
  </p:clrMapOvr>
</p:sldLayout>
</file>

<file path=ppt/slideLayouts/slideLayout2325.xml><?xml version="1.0" encoding="utf-8"?>
<p:sldLayout xmlns:a="http://schemas.openxmlformats.org/drawingml/2006/main" xmlns:r="http://schemas.openxmlformats.org/officeDocument/2006/relationships" xmlns:p="http://schemas.openxmlformats.org/presentationml/2006/main" preserve="1">
  <p:cSld name="GNPD x 2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019480345"/>
      </p:ext>
    </p:extLst>
  </p:cSld>
  <p:clrMapOvr>
    <a:masterClrMapping/>
  </p:clrMapOvr>
</p:sldLayout>
</file>

<file path=ppt/slideLayouts/slideLayout2326.xml><?xml version="1.0" encoding="utf-8"?>
<p:sldLayout xmlns:a="http://schemas.openxmlformats.org/drawingml/2006/main" xmlns:r="http://schemas.openxmlformats.org/officeDocument/2006/relationships" xmlns:p="http://schemas.openxmlformats.org/presentationml/2006/main" preserve="1">
  <p:cSld name="GNPD x 2 product (large &amp; multi)">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834251"/>
            <a:ext cx="3816530" cy="3250933"/>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834251"/>
            <a:ext cx="3816530" cy="3250933"/>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85669983"/>
      </p:ext>
    </p:extLst>
  </p:cSld>
  <p:clrMapOvr>
    <a:masterClrMapping/>
  </p:clrMapOvr>
</p:sldLayout>
</file>

<file path=ppt/slideLayouts/slideLayout2327.xml><?xml version="1.0" encoding="utf-8"?>
<p:sldLayout xmlns:a="http://schemas.openxmlformats.org/drawingml/2006/main" xmlns:r="http://schemas.openxmlformats.org/officeDocument/2006/relationships" xmlns:p="http://schemas.openxmlformats.org/presentationml/2006/main" preserve="1">
  <p:cSld name="1_GNPD x 2 product (large &amp; multi)">
    <p:spTree>
      <p:nvGrpSpPr>
        <p:cNvPr id="1" name=""/>
        <p:cNvGrpSpPr/>
        <p:nvPr/>
      </p:nvGrpSpPr>
      <p:grpSpPr>
        <a:xfrm>
          <a:off x="0" y="0"/>
          <a:ext cx="0" cy="0"/>
          <a:chOff x="0" y="0"/>
          <a:chExt cx="0" cy="0"/>
        </a:xfrm>
      </p:grpSpPr>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1379538"/>
            <a:ext cx="2635250"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1379538"/>
            <a:ext cx="2636838" cy="45640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Content Placeholder 2"/>
          <p:cNvSpPr>
            <a:spLocks noGrp="1"/>
          </p:cNvSpPr>
          <p:nvPr>
            <p:ph sz="quarter" idx="30"/>
          </p:nvPr>
        </p:nvSpPr>
        <p:spPr>
          <a:xfrm>
            <a:off x="5388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1"/>
          </p:nvPr>
        </p:nvSpPr>
        <p:spPr>
          <a:xfrm>
            <a:off x="3326429"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2"/>
          </p:nvPr>
        </p:nvSpPr>
        <p:spPr>
          <a:xfrm>
            <a:off x="6105140" y="1916832"/>
            <a:ext cx="2520950" cy="2952368"/>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082341502"/>
      </p:ext>
    </p:extLst>
  </p:cSld>
  <p:clrMapOvr>
    <a:masterClrMapping/>
  </p:clrMapOvr>
</p:sldLayout>
</file>

<file path=ppt/slideLayouts/slideLayout2328.xml><?xml version="1.0" encoding="utf-8"?>
<p:sldLayout xmlns:a="http://schemas.openxmlformats.org/drawingml/2006/main" xmlns:r="http://schemas.openxmlformats.org/officeDocument/2006/relationships" xmlns:p="http://schemas.openxmlformats.org/presentationml/2006/main" preserve="1">
  <p:cSld name="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1" name="Straight Connector 2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988"/>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564247465"/>
      </p:ext>
    </p:extLst>
  </p:cSld>
  <p:clrMapOvr>
    <a:masterClrMapping/>
  </p:clrMapOvr>
</p:sldLayout>
</file>

<file path=ppt/slideLayouts/slideLayout2329.xml><?xml version="1.0" encoding="utf-8"?>
<p:sldLayout xmlns:a="http://schemas.openxmlformats.org/drawingml/2006/main" xmlns:r="http://schemas.openxmlformats.org/officeDocument/2006/relationships" xmlns:p="http://schemas.openxmlformats.org/presentationml/2006/main" preserve="1">
  <p:cSld name="1_GNPD x 3 produc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360988"/>
            <a:ext cx="2636838" cy="5826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87738"/>
            <a:ext cx="2636838"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6061075" y="5360988"/>
            <a:ext cx="2636838"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3487738"/>
            <a:ext cx="2636838"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396811808"/>
      </p:ext>
    </p:extLst>
  </p:cSld>
  <p:clrMapOvr>
    <a:masterClrMapping/>
  </p:clrMapOvr>
</p:sldLayout>
</file>

<file path=ppt/slideLayouts/slideLayout2330.xml><?xml version="1.0" encoding="utf-8"?>
<p:sldLayout xmlns:a="http://schemas.openxmlformats.org/drawingml/2006/main" xmlns:r="http://schemas.openxmlformats.org/officeDocument/2006/relationships" xmlns:p="http://schemas.openxmlformats.org/presentationml/2006/main" preserve="1">
  <p:cSld name="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7" name="Straight Connector 1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46775541"/>
      </p:ext>
    </p:extLst>
  </p:cSld>
  <p:clrMapOvr>
    <a:masterClrMapping/>
  </p:clrMapOvr>
</p:sldLayout>
</file>

<file path=ppt/slideLayouts/slideLayout2331.xml><?xml version="1.0" encoding="utf-8"?>
<p:sldLayout xmlns:a="http://schemas.openxmlformats.org/drawingml/2006/main" xmlns:r="http://schemas.openxmlformats.org/officeDocument/2006/relationships" xmlns:p="http://schemas.openxmlformats.org/presentationml/2006/main" preserve="1">
  <p:cSld name="1_GNPD x 3 product (lar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5014913"/>
            <a:ext cx="2636838" cy="9286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61075" y="5014913"/>
            <a:ext cx="2636838" cy="9286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4"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5"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7"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12583452"/>
      </p:ext>
    </p:extLst>
  </p:cSld>
  <p:clrMapOvr>
    <a:masterClrMapping/>
  </p:clrMapOvr>
</p:sldLayout>
</file>

<file path=ppt/slideLayouts/slideLayout2332.xml><?xml version="1.0" encoding="utf-8"?>
<p:sldLayout xmlns:a="http://schemas.openxmlformats.org/drawingml/2006/main" xmlns:r="http://schemas.openxmlformats.org/officeDocument/2006/relationships" xmlns:p="http://schemas.openxmlformats.org/presentationml/2006/main" preserve="1">
  <p:cSld name="2_GNPD x 3 product (large)">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66725" y="908050"/>
            <a:ext cx="2636838"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6061075" y="908050"/>
            <a:ext cx="2636838" cy="5035550"/>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0"/>
          </p:nvPr>
        </p:nvSpPr>
        <p:spPr>
          <a:xfrm>
            <a:off x="5388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1"/>
          </p:nvPr>
        </p:nvSpPr>
        <p:spPr>
          <a:xfrm>
            <a:off x="3326429"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2"/>
          </p:nvPr>
        </p:nvSpPr>
        <p:spPr>
          <a:xfrm>
            <a:off x="6105140" y="936795"/>
            <a:ext cx="2520950" cy="494047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965105370"/>
      </p:ext>
    </p:extLst>
  </p:cSld>
  <p:clrMapOvr>
    <a:masterClrMapping/>
  </p:clrMapOvr>
</p:sldLayout>
</file>

<file path=ppt/slideLayouts/slideLayout2333.xml><?xml version="1.0" encoding="utf-8"?>
<p:sldLayout xmlns:a="http://schemas.openxmlformats.org/drawingml/2006/main" xmlns:r="http://schemas.openxmlformats.org/officeDocument/2006/relationships" xmlns:p="http://schemas.openxmlformats.org/presentationml/2006/main" preserve="1">
  <p:cSld name="GNPD x 3 product (large with text)">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7"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542993990"/>
      </p:ext>
    </p:extLst>
  </p:cSld>
  <p:clrMapOvr>
    <a:masterClrMapping/>
  </p:clrMapOvr>
</p:sldLayout>
</file>

<file path=ppt/slideLayouts/slideLayout2334.xml><?xml version="1.0" encoding="utf-8"?>
<p:sldLayout xmlns:a="http://schemas.openxmlformats.org/drawingml/2006/main" xmlns:r="http://schemas.openxmlformats.org/officeDocument/2006/relationships" xmlns:p="http://schemas.openxmlformats.org/presentationml/2006/main" preserve="1">
  <p:cSld name="GNPD x 3 product (large with text - multi)">
    <p:spTree>
      <p:nvGrpSpPr>
        <p:cNvPr id="1" name=""/>
        <p:cNvGrpSpPr/>
        <p:nvPr/>
      </p:nvGrpSpPr>
      <p:grpSpPr>
        <a:xfrm>
          <a:off x="0" y="0"/>
          <a:ext cx="0" cy="0"/>
          <a:chOff x="0" y="0"/>
          <a:chExt cx="0" cy="0"/>
        </a:xfrm>
      </p:grpSpPr>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2" name="Straight Connector 2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Rectangle 33"/>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7" name="Rectangle 36"/>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394848437"/>
      </p:ext>
    </p:extLst>
  </p:cSld>
  <p:clrMapOvr>
    <a:masterClrMapping/>
  </p:clrMapOvr>
</p:sldLayout>
</file>

<file path=ppt/slideLayouts/slideLayout2335.xml><?xml version="1.0" encoding="utf-8"?>
<p:sldLayout xmlns:a="http://schemas.openxmlformats.org/drawingml/2006/main" xmlns:r="http://schemas.openxmlformats.org/officeDocument/2006/relationships" xmlns:p="http://schemas.openxmlformats.org/presentationml/2006/main" preserve="1">
  <p:cSld name="4 boxes (green)">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3"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4" name="Rectangle 13"/>
          <p:cNvSpPr/>
          <p:nvPr/>
        </p:nvSpPr>
        <p:spPr>
          <a:xfrm>
            <a:off x="920750" y="2794000"/>
            <a:ext cx="35115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920750" y="920750"/>
            <a:ext cx="35115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506580978"/>
      </p:ext>
    </p:extLst>
  </p:cSld>
  <p:clrMapOvr>
    <a:masterClrMapping/>
  </p:clrMapOvr>
</p:sldLayout>
</file>

<file path=ppt/slideLayouts/slideLayout2336.xml><?xml version="1.0" encoding="utf-8"?>
<p:sldLayout xmlns:a="http://schemas.openxmlformats.org/drawingml/2006/main" xmlns:r="http://schemas.openxmlformats.org/officeDocument/2006/relationships" xmlns:p="http://schemas.openxmlformats.org/presentationml/2006/main" preserve="1">
  <p:cSld name="4 boxes (multi)">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920750" y="5360988"/>
            <a:ext cx="3511550" cy="58261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920750" y="3487738"/>
            <a:ext cx="3511550" cy="2455862"/>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643438" y="5360988"/>
            <a:ext cx="3509962"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43438" y="3487738"/>
            <a:ext cx="3509962"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920750" y="2794000"/>
            <a:ext cx="3511550"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920750" y="920750"/>
            <a:ext cx="35115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43438" y="2794000"/>
            <a:ext cx="3509962"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43438" y="920750"/>
            <a:ext cx="3509962"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txBox="1">
            <a:spLocks/>
          </p:cNvSpPr>
          <p:nvPr/>
        </p:nvSpPr>
        <p:spPr bwMode="auto">
          <a:xfrm>
            <a:off x="4643438" y="2794000"/>
            <a:ext cx="35131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7" name="Text Placeholder 2"/>
          <p:cNvSpPr txBox="1">
            <a:spLocks/>
          </p:cNvSpPr>
          <p:nvPr/>
        </p:nvSpPr>
        <p:spPr bwMode="auto">
          <a:xfrm>
            <a:off x="922338" y="5360988"/>
            <a:ext cx="35083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8" name="Text Placeholder 2"/>
          <p:cNvSpPr txBox="1">
            <a:spLocks/>
          </p:cNvSpPr>
          <p:nvPr/>
        </p:nvSpPr>
        <p:spPr bwMode="auto">
          <a:xfrm>
            <a:off x="4643438" y="5360988"/>
            <a:ext cx="35131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19" name="Text Placeholder 2"/>
          <p:cNvSpPr txBox="1">
            <a:spLocks/>
          </p:cNvSpPr>
          <p:nvPr/>
        </p:nvSpPr>
        <p:spPr bwMode="auto">
          <a:xfrm>
            <a:off x="922338" y="2794000"/>
            <a:ext cx="3508375"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993005"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51" name="Content Placeholder 2"/>
          <p:cNvSpPr>
            <a:spLocks noGrp="1"/>
          </p:cNvSpPr>
          <p:nvPr>
            <p:ph sz="quarter" idx="4294967295"/>
          </p:nvPr>
        </p:nvSpPr>
        <p:spPr>
          <a:xfrm>
            <a:off x="4697983" y="3573463"/>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42" name="Content Placeholder 2"/>
          <p:cNvSpPr>
            <a:spLocks noGrp="1"/>
          </p:cNvSpPr>
          <p:nvPr>
            <p:ph sz="quarter" idx="4294967295"/>
          </p:nvPr>
        </p:nvSpPr>
        <p:spPr>
          <a:xfrm>
            <a:off x="993005"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43" name="Content Placeholder 2"/>
          <p:cNvSpPr>
            <a:spLocks noGrp="1"/>
          </p:cNvSpPr>
          <p:nvPr>
            <p:ph sz="quarter" idx="4294967295"/>
          </p:nvPr>
        </p:nvSpPr>
        <p:spPr>
          <a:xfrm>
            <a:off x="4697983" y="1006432"/>
            <a:ext cx="3357308" cy="1727200"/>
          </a:xfrm>
        </p:spPr>
        <p:txBody>
          <a:bodyPr/>
          <a:lstStyle>
            <a:lvl1pPr marL="0" indent="0">
              <a:buNone/>
              <a:defRPr/>
            </a:lvl1pPr>
            <a:lvl2pPr marL="176213" indent="0">
              <a:buNone/>
              <a:defRPr/>
            </a:lvl2pPr>
            <a:lvl3pPr marL="536575" indent="0">
              <a:buNone/>
              <a:defRPr/>
            </a:lvl3pPr>
            <a:lvl4pPr marL="896937" indent="0">
              <a:buNone/>
              <a:defRPr/>
            </a:lvl4pPr>
            <a:lvl5pPr marL="1258887" indent="0">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2417365241"/>
      </p:ext>
    </p:extLst>
  </p:cSld>
  <p:clrMapOvr>
    <a:masterClrMapping/>
  </p:clrMapOvr>
</p:sldLayout>
</file>

<file path=ppt/slideLayouts/slideLayout2337.xml><?xml version="1.0" encoding="utf-8"?>
<p:sldLayout xmlns:a="http://schemas.openxmlformats.org/drawingml/2006/main" xmlns:r="http://schemas.openxmlformats.org/officeDocument/2006/relationships" xmlns:p="http://schemas.openxmlformats.org/presentationml/2006/main" preserve="1">
  <p:cSld name="6 boxes (green)">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277363398"/>
      </p:ext>
    </p:extLst>
  </p:cSld>
  <p:clrMapOvr>
    <a:masterClrMapping/>
  </p:clrMapOvr>
</p:sldLayout>
</file>

<file path=ppt/slideLayouts/slideLayout2338.xml><?xml version="1.0" encoding="utf-8"?>
<p:sldLayout xmlns:a="http://schemas.openxmlformats.org/drawingml/2006/main" xmlns:r="http://schemas.openxmlformats.org/officeDocument/2006/relationships" xmlns:p="http://schemas.openxmlformats.org/presentationml/2006/main" preserve="1">
  <p:cSld name="6 boxes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1600">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466725" y="3487738"/>
            <a:ext cx="2636838"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3273425" y="3487738"/>
            <a:ext cx="2635250"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6061075" y="3487738"/>
            <a:ext cx="2636838" cy="2455862"/>
          </a:xfrm>
          <a:prstGeom prst="rect">
            <a:avLst/>
          </a:prstGeom>
          <a:noFill/>
          <a:ln w="31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168888533"/>
      </p:ext>
    </p:extLst>
  </p:cSld>
  <p:clrMapOvr>
    <a:masterClrMapping/>
  </p:clrMapOvr>
</p:sldLayout>
</file>

<file path=ppt/slideLayouts/slideLayout2339.xml><?xml version="1.0" encoding="utf-8"?>
<p:sldLayout xmlns:a="http://schemas.openxmlformats.org/drawingml/2006/main" xmlns:r="http://schemas.openxmlformats.org/officeDocument/2006/relationships" xmlns:p="http://schemas.openxmlformats.org/presentationml/2006/main" preserve="1">
  <p:cSld name="6 call-out (multi)">
    <p:spTree>
      <p:nvGrpSpPr>
        <p:cNvPr id="1" name=""/>
        <p:cNvGrpSpPr/>
        <p:nvPr/>
      </p:nvGrpSpPr>
      <p:grpSpPr>
        <a:xfrm>
          <a:off x="0" y="0"/>
          <a:ext cx="0" cy="0"/>
          <a:chOff x="0" y="0"/>
          <a:chExt cx="0" cy="0"/>
        </a:xfrm>
      </p:grpSpPr>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66725" y="5360988"/>
            <a:ext cx="2636838"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5360988"/>
            <a:ext cx="2635250"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5360988"/>
            <a:ext cx="2636838" cy="582612"/>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0"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1"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2"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3"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529316735"/>
      </p:ext>
    </p:extLst>
  </p:cSld>
  <p:clrMapOvr>
    <a:masterClrMapping/>
  </p:clrMapOvr>
</p:sldLayout>
</file>

<file path=ppt/slideLayouts/slideLayout2340.xml><?xml version="1.0" encoding="utf-8"?>
<p:sldLayout xmlns:a="http://schemas.openxmlformats.org/drawingml/2006/main" xmlns:r="http://schemas.openxmlformats.org/officeDocument/2006/relationships" xmlns:p="http://schemas.openxmlformats.org/presentationml/2006/main" preserve="1">
  <p:cSld name=" 5 boxes (green)">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1855788" y="5360988"/>
            <a:ext cx="2592387"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3487738"/>
            <a:ext cx="2592387"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27"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9"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034240059"/>
      </p:ext>
    </p:extLst>
  </p:cSld>
  <p:clrMapOvr>
    <a:masterClrMapping/>
  </p:clrMapOvr>
</p:sldLayout>
</file>

<file path=ppt/slideLayouts/slideLayout2341.xml><?xml version="1.0" encoding="utf-8"?>
<p:sldLayout xmlns:a="http://schemas.openxmlformats.org/drawingml/2006/main" xmlns:r="http://schemas.openxmlformats.org/officeDocument/2006/relationships" xmlns:p="http://schemas.openxmlformats.org/presentationml/2006/main" preserve="1">
  <p:cSld name="5 boxes (multi)">
    <p:spTree>
      <p:nvGrpSpPr>
        <p:cNvPr id="1" name=""/>
        <p:cNvGrpSpPr/>
        <p:nvPr/>
      </p:nvGrpSpPr>
      <p:grpSpPr>
        <a:xfrm>
          <a:off x="0" y="0"/>
          <a:ext cx="0" cy="0"/>
          <a:chOff x="0" y="0"/>
          <a:chExt cx="0" cy="0"/>
        </a:xfrm>
      </p:grpSpPr>
      <p:cxnSp>
        <p:nvCxnSpPr>
          <p:cNvPr id="11" name="Straight Connector 10"/>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4611688" y="5360988"/>
            <a:ext cx="2593975"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11688" y="3487738"/>
            <a:ext cx="2593975"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Text Placeholder 2"/>
          <p:cNvSpPr txBox="1">
            <a:spLocks/>
          </p:cNvSpPr>
          <p:nvPr/>
        </p:nvSpPr>
        <p:spPr bwMode="auto">
          <a:xfrm>
            <a:off x="4613275" y="5360988"/>
            <a:ext cx="2592388"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smtClean="0">
                <a:solidFill>
                  <a:prstClr val="white"/>
                </a:solidFill>
                <a:latin typeface="Verdana" pitchFamily="34" charset="0"/>
              </a:rPr>
              <a:t>Click to edit Master text styles</a:t>
            </a:r>
          </a:p>
        </p:txBody>
      </p:sp>
      <p:sp>
        <p:nvSpPr>
          <p:cNvPr id="15" name="Rectangle 14"/>
          <p:cNvSpPr/>
          <p:nvPr/>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p:nvSpPr>
        <p:spPr>
          <a:xfrm>
            <a:off x="1855788" y="5360988"/>
            <a:ext cx="2592387"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1855788" y="3487738"/>
            <a:ext cx="2592387"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ext Placeholder 2"/>
          <p:cNvSpPr txBox="1">
            <a:spLocks/>
          </p:cNvSpPr>
          <p:nvPr/>
        </p:nvSpPr>
        <p:spPr bwMode="auto">
          <a:xfrm>
            <a:off x="1855788" y="5360988"/>
            <a:ext cx="2593975"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defTabSz="268288" eaLnBrk="0" hangingPunct="0">
              <a:defRPr>
                <a:solidFill>
                  <a:schemeClr val="tx1"/>
                </a:solidFill>
                <a:latin typeface="Calibri" pitchFamily="34" charset="0"/>
                <a:cs typeface="Arial" pitchFamily="34" charset="0"/>
              </a:defRPr>
            </a:lvl1pPr>
            <a:lvl2pPr marL="742950" indent="-285750" defTabSz="268288" eaLnBrk="0" hangingPunct="0">
              <a:defRPr>
                <a:solidFill>
                  <a:schemeClr val="tx1"/>
                </a:solidFill>
                <a:latin typeface="Calibri" pitchFamily="34" charset="0"/>
                <a:cs typeface="Arial" pitchFamily="34" charset="0"/>
              </a:defRPr>
            </a:lvl2pPr>
            <a:lvl3pPr marL="1143000" indent="-228600" defTabSz="268288" eaLnBrk="0" hangingPunct="0">
              <a:defRPr>
                <a:solidFill>
                  <a:schemeClr val="tx1"/>
                </a:solidFill>
                <a:latin typeface="Calibri" pitchFamily="34" charset="0"/>
                <a:cs typeface="Arial" pitchFamily="34" charset="0"/>
              </a:defRPr>
            </a:lvl3pPr>
            <a:lvl4pPr marL="1600200" indent="-228600" defTabSz="268288" eaLnBrk="0" hangingPunct="0">
              <a:defRPr>
                <a:solidFill>
                  <a:schemeClr val="tx1"/>
                </a:solidFill>
                <a:latin typeface="Calibri" pitchFamily="34" charset="0"/>
                <a:cs typeface="Arial" pitchFamily="34" charset="0"/>
              </a:defRPr>
            </a:lvl4pPr>
            <a:lvl5pPr marL="2057400" indent="-228600" defTabSz="268288" eaLnBrk="0" hangingPunct="0">
              <a:defRPr>
                <a:solidFill>
                  <a:schemeClr val="tx1"/>
                </a:solidFill>
                <a:latin typeface="Calibri" pitchFamily="34" charset="0"/>
                <a:cs typeface="Arial" pitchFamily="34" charset="0"/>
              </a:defRPr>
            </a:lvl5pPr>
            <a:lvl6pPr marL="2514600" indent="-228600" defTabSz="268288"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defTabSz="268288"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defTabSz="268288"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defTabSz="268288"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spcBef>
                <a:spcPct val="20000"/>
              </a:spcBef>
              <a:spcAft>
                <a:spcPct val="0"/>
              </a:spcAft>
              <a:buClr>
                <a:srgbClr val="7054A3"/>
              </a:buClr>
              <a:buFont typeface="Arial" pitchFamily="34" charset="0"/>
              <a:buNone/>
              <a:defRPr/>
            </a:pPr>
            <a:r>
              <a:rPr lang="en-GB" sz="1400" b="1" dirty="0" smtClean="0">
                <a:solidFill>
                  <a:prstClr val="white"/>
                </a:solidFill>
                <a:latin typeface="Verdana" pitchFamily="34" charset="0"/>
              </a:rPr>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0" name="Content Placeholder 2"/>
          <p:cNvSpPr>
            <a:spLocks noGrp="1"/>
          </p:cNvSpPr>
          <p:nvPr>
            <p:ph sz="quarter" idx="4294967295"/>
          </p:nvPr>
        </p:nvSpPr>
        <p:spPr>
          <a:xfrm>
            <a:off x="4684712"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
        <p:nvSpPr>
          <p:cNvPr id="6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0"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71"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2"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3"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Content Placeholder 2"/>
          <p:cNvSpPr>
            <a:spLocks noGrp="1"/>
          </p:cNvSpPr>
          <p:nvPr>
            <p:ph sz="quarter" idx="4294967295"/>
          </p:nvPr>
        </p:nvSpPr>
        <p:spPr>
          <a:xfrm>
            <a:off x="1909763" y="3573463"/>
            <a:ext cx="2479675" cy="1727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smtClean="0"/>
          </a:p>
        </p:txBody>
      </p:sp>
    </p:spTree>
    <p:extLst>
      <p:ext uri="{BB962C8B-B14F-4D97-AF65-F5344CB8AC3E}">
        <p14:creationId xmlns:p14="http://schemas.microsoft.com/office/powerpoint/2010/main" val="932021625"/>
      </p:ext>
    </p:extLst>
  </p:cSld>
  <p:clrMapOvr>
    <a:masterClrMapping/>
  </p:clrMapOvr>
</p:sldLayout>
</file>

<file path=ppt/slideLayouts/slideLayout2342.xml><?xml version="1.0" encoding="utf-8"?>
<p:sldLayout xmlns:a="http://schemas.openxmlformats.org/drawingml/2006/main" xmlns:r="http://schemas.openxmlformats.org/officeDocument/2006/relationships" xmlns:p="http://schemas.openxmlformats.org/presentationml/2006/main" preserve="1">
  <p:cSld name="8 boxes (green)">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000">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 name="Text Placeholder 2"/>
          <p:cNvSpPr>
            <a:spLocks noGrp="1"/>
          </p:cNvSpPr>
          <p:nvPr>
            <p:ph type="body" idx="1"/>
          </p:nvPr>
        </p:nvSpPr>
        <p:spPr>
          <a:xfrm>
            <a:off x="467430"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1300"/>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0"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2"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0"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7478368"/>
      </p:ext>
    </p:extLst>
  </p:cSld>
  <p:clrMapOvr>
    <a:masterClrMapping/>
  </p:clrMapOvr>
</p:sldLayout>
</file>

<file path=ppt/slideLayouts/slideLayout2343.xml><?xml version="1.0" encoding="utf-8"?>
<p:sldLayout xmlns:a="http://schemas.openxmlformats.org/drawingml/2006/main" xmlns:r="http://schemas.openxmlformats.org/officeDocument/2006/relationships" xmlns:p="http://schemas.openxmlformats.org/presentationml/2006/main" preserve="1">
  <p:cSld name="8 boxes (multi)">
    <p:spTree>
      <p:nvGrpSpPr>
        <p:cNvPr id="1" name=""/>
        <p:cNvGrpSpPr/>
        <p:nvPr/>
      </p:nvGrpSpPr>
      <p:grpSpPr>
        <a:xfrm>
          <a:off x="0" y="0"/>
          <a:ext cx="0" cy="0"/>
          <a:chOff x="0" y="0"/>
          <a:chExt cx="0" cy="0"/>
        </a:xfrm>
      </p:grpSpPr>
      <p:sp>
        <p:nvSpPr>
          <p:cNvPr id="19" name="Rectangle 18"/>
          <p:cNvSpPr/>
          <p:nvPr/>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sz="2400">
              <a:solidFill>
                <a:prstClr val="white"/>
              </a:solidFill>
            </a:endParaRPr>
          </a:p>
        </p:txBody>
      </p:sp>
      <p:cxnSp>
        <p:nvCxnSpPr>
          <p:cNvPr id="20" name="Straight Connector 1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1"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7"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8"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1"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296606388"/>
      </p:ext>
    </p:extLst>
  </p:cSld>
  <p:clrMapOvr>
    <a:masterClrMapping/>
  </p:clrMapOvr>
</p:sldLayout>
</file>

<file path=ppt/slideLayouts/slideLayout2344.xml><?xml version="1.0" encoding="utf-8"?>
<p:sldLayout xmlns:a="http://schemas.openxmlformats.org/drawingml/2006/main" xmlns:r="http://schemas.openxmlformats.org/officeDocument/2006/relationships" xmlns:p="http://schemas.openxmlformats.org/presentationml/2006/main" preserve="1">
  <p:cSld name="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820782411"/>
      </p:ext>
    </p:extLst>
  </p:cSld>
  <p:clrMapOvr>
    <a:masterClrMapping/>
  </p:clrMapOvr>
</p:sldLayout>
</file>

<file path=ppt/slideLayouts/slideLayout2345.xml><?xml version="1.0" encoding="utf-8"?>
<p:sldLayout xmlns:a="http://schemas.openxmlformats.org/drawingml/2006/main" xmlns:r="http://schemas.openxmlformats.org/officeDocument/2006/relationships" xmlns:p="http://schemas.openxmlformats.org/presentationml/2006/main" preserve="1">
  <p:cSld name="1_Pull-out &amp; content (purpl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4868863"/>
            <a:ext cx="8220075" cy="10747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1"/>
            <a:ext cx="8210550" cy="38891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4869162"/>
            <a:ext cx="8219370" cy="1074774"/>
          </a:xfrm>
          <a:prstGeom prst="rect">
            <a:avLst/>
          </a:prstGeom>
        </p:spPr>
        <p:txBody>
          <a:bodyPr anchor="ctr"/>
          <a:lstStyle>
            <a:lvl1pPr marL="0" indent="0" algn="ctr">
              <a:buNone/>
              <a:defRPr sz="16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4157233343"/>
      </p:ext>
    </p:extLst>
  </p:cSld>
  <p:clrMapOvr>
    <a:masterClrMapping/>
  </p:clrMapOvr>
</p:sldLayout>
</file>

<file path=ppt/slideLayouts/slideLayout2346.xml><?xml version="1.0" encoding="utf-8"?>
<p:sldLayout xmlns:a="http://schemas.openxmlformats.org/drawingml/2006/main" xmlns:r="http://schemas.openxmlformats.org/officeDocument/2006/relationships" xmlns:p="http://schemas.openxmlformats.org/presentationml/2006/main" preserve="1">
  <p:cSld name="Pull-out &amp; content (green)">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3404358573"/>
      </p:ext>
    </p:extLst>
  </p:cSld>
  <p:clrMapOvr>
    <a:masterClrMapping/>
  </p:clrMapOvr>
</p:sldLayout>
</file>

<file path=ppt/slideLayouts/slideLayout2347.xml><?xml version="1.0" encoding="utf-8"?>
<p:sldLayout xmlns:a="http://schemas.openxmlformats.org/drawingml/2006/main" xmlns:r="http://schemas.openxmlformats.org/officeDocument/2006/relationships" xmlns:p="http://schemas.openxmlformats.org/presentationml/2006/main" preserve="1">
  <p:cSld name="Pull-out &amp; content (blue)">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152754251"/>
      </p:ext>
    </p:extLst>
  </p:cSld>
  <p:clrMapOvr>
    <a:masterClrMapping/>
  </p:clrMapOvr>
</p:sldLayout>
</file>

<file path=ppt/slideLayouts/slideLayout2348.xml><?xml version="1.0" encoding="utf-8"?>
<p:sldLayout xmlns:a="http://schemas.openxmlformats.org/drawingml/2006/main" xmlns:r="http://schemas.openxmlformats.org/officeDocument/2006/relationships" xmlns:p="http://schemas.openxmlformats.org/presentationml/2006/main" preserve="1">
  <p:cSld name="Pull-out &amp; content (violet)">
    <p:spTree>
      <p:nvGrpSpPr>
        <p:cNvPr id="1" name=""/>
        <p:cNvGrpSpPr/>
        <p:nvPr/>
      </p:nvGrpSpPr>
      <p:grpSpPr>
        <a:xfrm>
          <a:off x="0" y="0"/>
          <a:ext cx="0" cy="0"/>
          <a:chOff x="0" y="0"/>
          <a:chExt cx="0" cy="0"/>
        </a:xfrm>
      </p:grpSpPr>
      <p:cxnSp>
        <p:nvCxnSpPr>
          <p:cNvPr id="5" name="Straight Connector 4"/>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4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Tree>
    <p:extLst>
      <p:ext uri="{BB962C8B-B14F-4D97-AF65-F5344CB8AC3E}">
        <p14:creationId xmlns:p14="http://schemas.microsoft.com/office/powerpoint/2010/main" val="2922871592"/>
      </p:ext>
    </p:extLst>
  </p:cSld>
  <p:clrMapOvr>
    <a:masterClrMapping/>
  </p:clrMapOvr>
</p:sldLayout>
</file>

<file path=ppt/slideLayouts/slideLayout2349.xml><?xml version="1.0" encoding="utf-8"?>
<p:sldLayout xmlns:a="http://schemas.openxmlformats.org/drawingml/2006/main" xmlns:r="http://schemas.openxmlformats.org/officeDocument/2006/relationships" xmlns:p="http://schemas.openxmlformats.org/presentationml/2006/main" preserve="1">
  <p:cSld name="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6726380"/>
      </p:ext>
    </p:extLst>
  </p:cSld>
  <p:clrMapOvr>
    <a:masterClrMapping/>
  </p:clrMapOvr>
</p:sldLayout>
</file>

<file path=ppt/slideLayouts/slideLayout2350.xml><?xml version="1.0" encoding="utf-8"?>
<p:sldLayout xmlns:a="http://schemas.openxmlformats.org/drawingml/2006/main" xmlns:r="http://schemas.openxmlformats.org/officeDocument/2006/relationships" xmlns:p="http://schemas.openxmlformats.org/presentationml/2006/main" preserve="1">
  <p:cSld name="1_6 x Boxes (multi)">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66725" y="3490913"/>
            <a:ext cx="2636838"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327977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6069013" y="3490913"/>
            <a:ext cx="2635250" cy="2455862"/>
          </a:xfrm>
          <a:prstGeom prst="rect">
            <a:avLst/>
          </a:prstGeom>
          <a:solidFill>
            <a:schemeClr val="accent6">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44"/>
          </p:nvPr>
        </p:nvSpPr>
        <p:spPr>
          <a:xfrm>
            <a:off x="3351541"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5"/>
          </p:nvPr>
        </p:nvSpPr>
        <p:spPr>
          <a:xfrm>
            <a:off x="6119962"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940652795"/>
      </p:ext>
    </p:extLst>
  </p:cSld>
  <p:clrMapOvr>
    <a:masterClrMapping/>
  </p:clrMapOvr>
</p:sldLayout>
</file>

<file path=ppt/slideLayouts/slideLayout2351.xml><?xml version="1.0" encoding="utf-8"?>
<p:sldLayout xmlns:a="http://schemas.openxmlformats.org/drawingml/2006/main" xmlns:r="http://schemas.openxmlformats.org/officeDocument/2006/relationships" xmlns:p="http://schemas.openxmlformats.org/presentationml/2006/main" preserve="1">
  <p:cSld name="Three boxes (with image)">
    <p:spTree>
      <p:nvGrpSpPr>
        <p:cNvPr id="1" name=""/>
        <p:cNvGrpSpPr/>
        <p:nvPr/>
      </p:nvGrpSpPr>
      <p:grpSpPr>
        <a:xfrm>
          <a:off x="0" y="0"/>
          <a:ext cx="0" cy="0"/>
          <a:chOff x="0" y="0"/>
          <a:chExt cx="0" cy="0"/>
        </a:xfrm>
      </p:grpSpPr>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extLst>
      <p:ext uri="{BB962C8B-B14F-4D97-AF65-F5344CB8AC3E}">
        <p14:creationId xmlns:p14="http://schemas.microsoft.com/office/powerpoint/2010/main" val="4120596246"/>
      </p:ext>
    </p:extLst>
  </p:cSld>
  <p:clrMapOvr>
    <a:masterClrMapping/>
  </p:clrMapOvr>
</p:sldLayout>
</file>

<file path=ppt/slideLayouts/slideLayout2352.xml><?xml version="1.0" encoding="utf-8"?>
<p:sldLayout xmlns:a="http://schemas.openxmlformats.org/drawingml/2006/main" xmlns:r="http://schemas.openxmlformats.org/officeDocument/2006/relationships" xmlns:p="http://schemas.openxmlformats.org/presentationml/2006/main" preserve="1">
  <p:cSld name="Three bullets (one line) &amp; image ">
    <p:spTree>
      <p:nvGrpSpPr>
        <p:cNvPr id="1" name=""/>
        <p:cNvGrpSpPr/>
        <p:nvPr/>
      </p:nvGrpSpPr>
      <p:grpSpPr>
        <a:xfrm>
          <a:off x="0" y="0"/>
          <a:ext cx="0" cy="0"/>
          <a:chOff x="0" y="0"/>
          <a:chExt cx="0" cy="0"/>
        </a:xfrm>
      </p:grpSpPr>
      <p:cxnSp>
        <p:nvCxnSpPr>
          <p:cNvPr id="6" name="Straight Connector 5"/>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4759325" y="2019300"/>
            <a:ext cx="3916363" cy="1125538"/>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p:nvSpPr>
        <p:spPr>
          <a:xfrm>
            <a:off x="4760913" y="3311525"/>
            <a:ext cx="3916362" cy="112553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206080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3335247"/>
            <a:ext cx="3744912" cy="1028012"/>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533711528"/>
      </p:ext>
    </p:extLst>
  </p:cSld>
  <p:clrMapOvr>
    <a:masterClrMapping/>
  </p:clrMapOvr>
</p:sldLayout>
</file>

<file path=ppt/slideLayouts/slideLayout2353.xml><?xml version="1.0" encoding="utf-8"?>
<p:sldLayout xmlns:a="http://schemas.openxmlformats.org/drawingml/2006/main" xmlns:r="http://schemas.openxmlformats.org/officeDocument/2006/relationships" xmlns:p="http://schemas.openxmlformats.org/presentationml/2006/main" preserve="1">
  <p:cSld name="2_Three bullets (one line) &amp; image ">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564836416"/>
      </p:ext>
    </p:extLst>
  </p:cSld>
  <p:clrMapOvr>
    <a:masterClrMapping/>
  </p:clrMapOvr>
</p:sldLayout>
</file>

<file path=ppt/slideLayouts/slideLayout2354.xml><?xml version="1.0" encoding="utf-8"?>
<p:sldLayout xmlns:a="http://schemas.openxmlformats.org/drawingml/2006/main" xmlns:r="http://schemas.openxmlformats.org/officeDocument/2006/relationships" xmlns:p="http://schemas.openxmlformats.org/presentationml/2006/main" preserve="1">
  <p:cSld name="1_Three bullets (one line) &amp; image ">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4759325" y="16462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p:nvSpPr>
        <p:spPr>
          <a:xfrm>
            <a:off x="4760913" y="25781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760913" y="35306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4760913" y="4437063"/>
            <a:ext cx="3916362" cy="788987"/>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6886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6030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56188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8" name="Content Placeholder 2"/>
          <p:cNvSpPr>
            <a:spLocks noGrp="1"/>
          </p:cNvSpPr>
          <p:nvPr>
            <p:ph sz="quarter" idx="36"/>
          </p:nvPr>
        </p:nvSpPr>
        <p:spPr>
          <a:xfrm>
            <a:off x="4859338" y="4467892"/>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3585170629"/>
      </p:ext>
    </p:extLst>
  </p:cSld>
  <p:clrMapOvr>
    <a:masterClrMapping/>
  </p:clrMapOvr>
</p:sldLayout>
</file>

<file path=ppt/slideLayouts/slideLayout2355.xml><?xml version="1.0" encoding="utf-8"?>
<p:sldLayout xmlns:a="http://schemas.openxmlformats.org/drawingml/2006/main" xmlns:r="http://schemas.openxmlformats.org/officeDocument/2006/relationships" xmlns:p="http://schemas.openxmlformats.org/presentationml/2006/main" preserve="1">
  <p:cSld name="Three bullets &amp; image (full-bleed)">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272566549"/>
      </p:ext>
    </p:extLst>
  </p:cSld>
  <p:clrMapOvr>
    <a:masterClrMapping/>
  </p:clrMapOvr>
</p:sldLayout>
</file>

<file path=ppt/slideLayouts/slideLayout2356.xml><?xml version="1.0" encoding="utf-8"?>
<p:sldLayout xmlns:a="http://schemas.openxmlformats.org/drawingml/2006/main" xmlns:r="http://schemas.openxmlformats.org/officeDocument/2006/relationships" xmlns:p="http://schemas.openxmlformats.org/presentationml/2006/main" preserve="1">
  <p:cSld name="1_Three bullets &amp; image (full-bleed)">
    <p:spTree>
      <p:nvGrpSpPr>
        <p:cNvPr id="1" name=""/>
        <p:cNvGrpSpPr/>
        <p:nvPr/>
      </p:nvGrpSpPr>
      <p:grpSpPr>
        <a:xfrm>
          <a:off x="0" y="0"/>
          <a:ext cx="0" cy="0"/>
          <a:chOff x="0" y="0"/>
          <a:chExt cx="0" cy="0"/>
        </a:xfrm>
      </p:grpSpPr>
      <p:cxnSp>
        <p:nvCxnSpPr>
          <p:cNvPr id="8" name="Straight Connector 7"/>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1588" y="16970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26289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1" name="Rectangle 10"/>
          <p:cNvSpPr/>
          <p:nvPr/>
        </p:nvSpPr>
        <p:spPr>
          <a:xfrm>
            <a:off x="0" y="35814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3" name="Rectangle 12"/>
          <p:cNvSpPr/>
          <p:nvPr/>
        </p:nvSpPr>
        <p:spPr>
          <a:xfrm>
            <a:off x="0" y="4511675"/>
            <a:ext cx="4513263"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7386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653033"/>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611822"/>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4" name="Content Placeholder 2"/>
          <p:cNvSpPr>
            <a:spLocks noGrp="1"/>
          </p:cNvSpPr>
          <p:nvPr>
            <p:ph sz="quarter" idx="36"/>
          </p:nvPr>
        </p:nvSpPr>
        <p:spPr>
          <a:xfrm>
            <a:off x="126665" y="454300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Tree>
    <p:extLst>
      <p:ext uri="{BB962C8B-B14F-4D97-AF65-F5344CB8AC3E}">
        <p14:creationId xmlns:p14="http://schemas.microsoft.com/office/powerpoint/2010/main" val="2924537593"/>
      </p:ext>
    </p:extLst>
  </p:cSld>
  <p:clrMapOvr>
    <a:masterClrMapping/>
  </p:clrMapOvr>
</p:sldLayout>
</file>

<file path=ppt/slideLayouts/slideLayout2357.xml><?xml version="1.0" encoding="utf-8"?>
<p:sldLayout xmlns:a="http://schemas.openxmlformats.org/drawingml/2006/main" xmlns:r="http://schemas.openxmlformats.org/officeDocument/2006/relationships" xmlns:p="http://schemas.openxmlformats.org/presentationml/2006/main" preserve="1">
  <p:cSld name="Three bullets &amp; image (full-bleed opaque)">
    <p:spTree>
      <p:nvGrpSpPr>
        <p:cNvPr id="1" name=""/>
        <p:cNvGrpSpPr/>
        <p:nvPr/>
      </p:nvGrpSpPr>
      <p:grpSpPr>
        <a:xfrm>
          <a:off x="0" y="0"/>
          <a:ext cx="0" cy="0"/>
          <a:chOff x="0" y="0"/>
          <a:chExt cx="0" cy="0"/>
        </a:xfrm>
      </p:grpSpPr>
      <p:cxnSp>
        <p:nvCxnSpPr>
          <p:cNvPr id="7" name="Straight Connector 6"/>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4" name="Rectangle 13"/>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5" name="Rectangle 14"/>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Tree>
    <p:extLst>
      <p:ext uri="{BB962C8B-B14F-4D97-AF65-F5344CB8AC3E}">
        <p14:creationId xmlns:p14="http://schemas.microsoft.com/office/powerpoint/2010/main" val="2736146501"/>
      </p:ext>
    </p:extLst>
  </p:cSld>
  <p:clrMapOvr>
    <a:masterClrMapping/>
  </p:clrMapOvr>
</p:sldLayout>
</file>

<file path=ppt/slideLayouts/slideLayout2358.xml><?xml version="1.0" encoding="utf-8"?>
<p:sldLayout xmlns:a="http://schemas.openxmlformats.org/drawingml/2006/main" xmlns:r="http://schemas.openxmlformats.org/officeDocument/2006/relationships" xmlns:p="http://schemas.openxmlformats.org/presentationml/2006/main" preserve="1">
  <p:cSld name="Mind map (squares)">
    <p:spTree>
      <p:nvGrpSpPr>
        <p:cNvPr id="1" name=""/>
        <p:cNvGrpSpPr/>
        <p:nvPr/>
      </p:nvGrpSpPr>
      <p:grpSpPr>
        <a:xfrm>
          <a:off x="0" y="0"/>
          <a:ext cx="0" cy="0"/>
          <a:chOff x="0" y="0"/>
          <a:chExt cx="0" cy="0"/>
        </a:xfrm>
      </p:grpSpPr>
      <p:cxnSp>
        <p:nvCxnSpPr>
          <p:cNvPr id="8" name="Straight Connector 7"/>
          <p:cNvCxnSpPr/>
          <p:nvPr/>
        </p:nvCxnSpPr>
        <p:spPr>
          <a:xfrm>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466725" y="908050"/>
            <a:ext cx="8221663" cy="503872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Oval 14"/>
          <p:cNvSpPr/>
          <p:nvPr/>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6" name="Straight Connector 15"/>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Rectangle 20"/>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2250041450"/>
      </p:ext>
    </p:extLst>
  </p:cSld>
  <p:clrMapOvr>
    <a:masterClrMapping/>
  </p:clrMapOvr>
</p:sldLayout>
</file>

<file path=ppt/slideLayouts/slideLayout2359.xml><?xml version="1.0" encoding="utf-8"?>
<p:sldLayout xmlns:a="http://schemas.openxmlformats.org/drawingml/2006/main" xmlns:r="http://schemas.openxmlformats.org/officeDocument/2006/relationships" xmlns:p="http://schemas.openxmlformats.org/presentationml/2006/main" preserve="1">
  <p:cSld name="Mind map (circles)">
    <p:spTree>
      <p:nvGrpSpPr>
        <p:cNvPr id="1" name=""/>
        <p:cNvGrpSpPr/>
        <p:nvPr/>
      </p:nvGrpSpPr>
      <p:grpSpPr>
        <a:xfrm>
          <a:off x="0" y="0"/>
          <a:ext cx="0" cy="0"/>
          <a:chOff x="0" y="0"/>
          <a:chExt cx="0" cy="0"/>
        </a:xfrm>
      </p:grpSpPr>
      <p:cxnSp>
        <p:nvCxnSpPr>
          <p:cNvPr id="8" name="Straight Connector 7"/>
          <p:cNvCxnSpPr/>
          <p:nvPr/>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5" name="Rectangle 14"/>
          <p:cNvSpPr/>
          <p:nvPr/>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Oval 19"/>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1" name="Oval 20"/>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3" name="Oval 2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8" name="Oval 27"/>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9" name="Rectangle 28"/>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Tree>
    <p:extLst>
      <p:ext uri="{BB962C8B-B14F-4D97-AF65-F5344CB8AC3E}">
        <p14:creationId xmlns:p14="http://schemas.microsoft.com/office/powerpoint/2010/main" val="2400506748"/>
      </p:ext>
    </p:extLst>
  </p:cSld>
  <p:clrMapOvr>
    <a:masterClrMapping/>
  </p:clrMapOvr>
</p:sldLayout>
</file>

<file path=ppt/slideLayouts/slideLayout2360.xml><?xml version="1.0" encoding="utf-8"?>
<p:sldLayout xmlns:a="http://schemas.openxmlformats.org/drawingml/2006/main" xmlns:r="http://schemas.openxmlformats.org/officeDocument/2006/relationships" xmlns:p="http://schemas.openxmlformats.org/presentationml/2006/main" preserve="1">
  <p:cSld name="Targeting with lines">
    <p:spTree>
      <p:nvGrpSpPr>
        <p:cNvPr id="1" name=""/>
        <p:cNvGrpSpPr/>
        <p:nvPr/>
      </p:nvGrpSpPr>
      <p:grpSpPr>
        <a:xfrm>
          <a:off x="0" y="0"/>
          <a:ext cx="0" cy="0"/>
          <a:chOff x="0" y="0"/>
          <a:chExt cx="0" cy="0"/>
        </a:xfrm>
      </p:grpSpPr>
      <p:cxnSp>
        <p:nvCxnSpPr>
          <p:cNvPr id="8" name="Straight Connector 7"/>
          <p:cNvCxnSpPr/>
          <p:nvPr/>
        </p:nvCxnSpPr>
        <p:spPr>
          <a:xfrm>
            <a:off x="2032000" y="908050"/>
            <a:ext cx="5059363"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p:nvCxnSpPr>
        <p:spPr>
          <a:xfrm flipV="1">
            <a:off x="2051050" y="908050"/>
            <a:ext cx="5041900" cy="5006975"/>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Rectangle 18"/>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half" idx="16"/>
          </p:nvPr>
        </p:nvSpPr>
        <p:spPr>
          <a:xfrm>
            <a:off x="2915817" y="1772817"/>
            <a:ext cx="3312368" cy="3312368"/>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Tree>
    <p:extLst>
      <p:ext uri="{BB962C8B-B14F-4D97-AF65-F5344CB8AC3E}">
        <p14:creationId xmlns:p14="http://schemas.microsoft.com/office/powerpoint/2010/main" val="4205457058"/>
      </p:ext>
    </p:extLst>
  </p:cSld>
  <p:clrMapOvr>
    <a:masterClrMapping/>
  </p:clrMapOvr>
</p:sldLayout>
</file>

<file path=ppt/slideLayouts/slideLayout2361.xml><?xml version="1.0" encoding="utf-8"?>
<p:sldLayout xmlns:a="http://schemas.openxmlformats.org/drawingml/2006/main" xmlns:r="http://schemas.openxmlformats.org/officeDocument/2006/relationships" xmlns:p="http://schemas.openxmlformats.org/presentationml/2006/main" preserve="1">
  <p:cSld name="Targetting with arrows">
    <p:spTree>
      <p:nvGrpSpPr>
        <p:cNvPr id="1" name=""/>
        <p:cNvGrpSpPr/>
        <p:nvPr/>
      </p:nvGrpSpPr>
      <p:grpSpPr>
        <a:xfrm>
          <a:off x="0" y="0"/>
          <a:ext cx="0" cy="0"/>
          <a:chOff x="0" y="0"/>
          <a:chExt cx="0" cy="0"/>
        </a:xfrm>
      </p:grpSpPr>
      <p:sp>
        <p:nvSpPr>
          <p:cNvPr id="8" name="Right Arrow 7"/>
          <p:cNvSpPr/>
          <p:nvPr/>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2" name="Straight Connector 11"/>
          <p:cNvCxnSpPr/>
          <p:nvPr/>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ight Arrow 16"/>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8" name="Right Arrow 17"/>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9" name="Right Arrow 18"/>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0" name="Right Arrow 19"/>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22" name="Rectangle 2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23" name="Straight Connector 2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solidFill>
            <a:schemeClr val="bg2"/>
          </a:solidFill>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2973553084"/>
      </p:ext>
    </p:extLst>
  </p:cSld>
  <p:clrMapOvr>
    <a:masterClrMapping/>
  </p:clrMapOvr>
</p:sldLayout>
</file>

<file path=ppt/slideLayouts/slideLayout2362.xml><?xml version="1.0" encoding="utf-8"?>
<p:sldLayout xmlns:a="http://schemas.openxmlformats.org/drawingml/2006/main" xmlns:r="http://schemas.openxmlformats.org/officeDocument/2006/relationships" xmlns:p="http://schemas.openxmlformats.org/presentationml/2006/main" userDrawn="1">
  <p:cSld name="Bullet boxes x 3 (multi)">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842BE94-F581-4AC8-BF10-35D6C28481C0}"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2482306495"/>
      </p:ext>
    </p:extLst>
  </p:cSld>
  <p:clrMapOvr>
    <a:masterClrMapping/>
  </p:clrMapOvr>
</p:sldLayout>
</file>

<file path=ppt/slideLayouts/slideLayout2363.xml><?xml version="1.0" encoding="utf-8"?>
<p:sldLayout xmlns:a="http://schemas.openxmlformats.org/drawingml/2006/main" xmlns:r="http://schemas.openxmlformats.org/officeDocument/2006/relationships" xmlns:p="http://schemas.openxmlformats.org/presentationml/2006/main" preserve="1" userDrawn="1">
  <p:cSld name="Every day at Mintel">
    <p:spTree>
      <p:nvGrpSpPr>
        <p:cNvPr id="1" name=""/>
        <p:cNvGrpSpPr/>
        <p:nvPr/>
      </p:nvGrpSpPr>
      <p:grpSpPr>
        <a:xfrm>
          <a:off x="0" y="0"/>
          <a:ext cx="0" cy="0"/>
          <a:chOff x="0" y="0"/>
          <a:chExt cx="0" cy="0"/>
        </a:xfrm>
      </p:grpSpPr>
      <p:pic>
        <p:nvPicPr>
          <p:cNvPr id="2" name="Picture 8"/>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2875" y="331788"/>
            <a:ext cx="8858250" cy="645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6"/>
          <p:cNvPicPr>
            <a:picLocks noChangeAspect="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369888" y="6124575"/>
            <a:ext cx="5302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1"/>
          <p:cNvSpPr txBox="1">
            <a:spLocks/>
          </p:cNvSpPr>
          <p:nvPr userDrawn="1"/>
        </p:nvSpPr>
        <p:spPr>
          <a:xfrm>
            <a:off x="457200" y="274638"/>
            <a:ext cx="8229600" cy="417512"/>
          </a:xfrm>
          <a:prstGeom prst="rect">
            <a:avLst/>
          </a:prstGeom>
        </p:spPr>
        <p:txBody>
          <a:bodyPr lIns="0" rIns="0" anchor="ctr">
            <a:normAutofit/>
          </a:bodyPr>
          <a:lstStyle>
            <a:lvl1pPr algn="l" defTabSz="914400" rtl="0" eaLnBrk="1" latinLnBrk="0" hangingPunct="1">
              <a:spcBef>
                <a:spcPct val="0"/>
              </a:spcBef>
              <a:buNone/>
              <a:defRPr sz="2000" b="0" kern="1200">
                <a:solidFill>
                  <a:schemeClr val="accent1"/>
                </a:solidFill>
                <a:latin typeface="Verdana" pitchFamily="34" charset="0"/>
                <a:ea typeface="+mj-ea"/>
                <a:cs typeface="+mj-cs"/>
              </a:defRPr>
            </a:lvl1pPr>
          </a:lstStyle>
          <a:p>
            <a:pPr>
              <a:defRPr/>
            </a:pPr>
            <a:r>
              <a:rPr lang="en-US" sz="1800" dirty="0" smtClean="0">
                <a:solidFill>
                  <a:srgbClr val="7054A3"/>
                </a:solidFill>
              </a:rPr>
              <a:t>Every day at Mintel…</a:t>
            </a:r>
            <a:endParaRPr lang="en-GB" sz="1800" dirty="0" smtClean="0">
              <a:solidFill>
                <a:srgbClr val="7054A3"/>
              </a:solidFill>
            </a:endParaRPr>
          </a:p>
        </p:txBody>
      </p:sp>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Footer Placeholder 10"/>
          <p:cNvSpPr txBox="1">
            <a:spLocks/>
          </p:cNvSpPr>
          <p:nvPr userDrawn="1"/>
        </p:nvSpPr>
        <p:spPr>
          <a:xfrm>
            <a:off x="7615238" y="6237288"/>
            <a:ext cx="1079500" cy="396875"/>
          </a:xfrm>
          <a:prstGeom prst="rect">
            <a:avLst/>
          </a:prstGeom>
        </p:spPr>
        <p:txBody>
          <a:bodyPr tIns="46800" rIns="0" bIns="46800" anchor="ctr"/>
          <a:lstStyle>
            <a:defPPr>
              <a:defRPr lang="en-US"/>
            </a:defPPr>
            <a:lvl1pPr marL="0" algn="ctr" defTabSz="914400" rtl="0" eaLnBrk="1" latinLnBrk="0" hangingPunct="1">
              <a:defRPr sz="1200" kern="1200">
                <a:solidFill>
                  <a:schemeClr val="accent1"/>
                </a:solidFill>
                <a:latin typeface="Verdana"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dirty="0" smtClean="0">
                <a:solidFill>
                  <a:srgbClr val="7054A3"/>
                </a:solidFill>
              </a:rPr>
              <a:t>mintel.com</a:t>
            </a:r>
            <a:endParaRPr lang="en-GB" dirty="0" smtClean="0">
              <a:solidFill>
                <a:srgbClr val="7054A3"/>
              </a:solidFill>
            </a:endParaRPr>
          </a:p>
        </p:txBody>
      </p:sp>
      <p:sp>
        <p:nvSpPr>
          <p:cNvPr id="7" name="Slide Number Placeholder 5"/>
          <p:cNvSpPr>
            <a:spLocks noGrp="1"/>
          </p:cNvSpPr>
          <p:nvPr>
            <p:ph type="sldNum" sz="quarter" idx="10"/>
          </p:nvPr>
        </p:nvSpPr>
        <p:spPr>
          <a:xfrm>
            <a:off x="487363" y="6124575"/>
            <a:ext cx="412750" cy="412750"/>
          </a:xfrm>
          <a:prstGeom prst="rect">
            <a:avLst/>
          </a:prstGeom>
        </p:spPr>
        <p:txBody>
          <a:bodyPr/>
          <a:lstStyle>
            <a:lvl1pPr algn="ctr" fontAlgn="auto">
              <a:spcBef>
                <a:spcPts val="0"/>
              </a:spcBef>
              <a:spcAft>
                <a:spcPts val="0"/>
              </a:spcAft>
              <a:defRPr sz="1200" b="1">
                <a:solidFill>
                  <a:prstClr val="black"/>
                </a:solidFill>
                <a:latin typeface="Verdana" pitchFamily="34" charset="0"/>
                <a:cs typeface="Arial" charset="0"/>
              </a:defRPr>
            </a:lvl1pPr>
          </a:lstStyle>
          <a:p>
            <a:pPr>
              <a:defRPr/>
            </a:pPr>
            <a:fld id="{57E820D2-41B2-449E-802E-D22297C01041}" type="slidenum">
              <a:rPr lang="en-GB"/>
              <a:pPr>
                <a:defRPr/>
              </a:pPr>
              <a:t>‹#›</a:t>
            </a:fld>
            <a:endParaRPr lang="en-GB" dirty="0"/>
          </a:p>
        </p:txBody>
      </p:sp>
    </p:spTree>
    <p:extLst>
      <p:ext uri="{BB962C8B-B14F-4D97-AF65-F5344CB8AC3E}">
        <p14:creationId xmlns:p14="http://schemas.microsoft.com/office/powerpoint/2010/main" val="4217162756"/>
      </p:ext>
    </p:extLst>
  </p:cSld>
  <p:clrMapOvr>
    <a:masterClrMapping/>
  </p:clrMapOvr>
</p:sldLayout>
</file>

<file path=ppt/slideLayouts/slideLayout2364.xml><?xml version="1.0" encoding="utf-8"?>
<p:sldLayout xmlns:a="http://schemas.openxmlformats.org/drawingml/2006/main" xmlns:r="http://schemas.openxmlformats.org/officeDocument/2006/relationships" xmlns:p="http://schemas.openxmlformats.org/presentationml/2006/main" preserve="1" userDrawn="1">
  <p:cSld name="1_Section header with text">
    <p:spTree>
      <p:nvGrpSpPr>
        <p:cNvPr id="1" name=""/>
        <p:cNvGrpSpPr/>
        <p:nvPr/>
      </p:nvGrpSpPr>
      <p:grpSpPr>
        <a:xfrm>
          <a:off x="0" y="0"/>
          <a:ext cx="0" cy="0"/>
          <a:chOff x="0" y="0"/>
          <a:chExt cx="0" cy="0"/>
        </a:xfrm>
      </p:grpSpPr>
      <p:pic>
        <p:nvPicPr>
          <p:cNvPr id="4" name="Picture 9"/>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userDrawn="1"/>
        </p:nvCxnSpPr>
        <p:spPr>
          <a:xfrm>
            <a:off x="827088" y="2060575"/>
            <a:ext cx="7850187"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itle 1"/>
          <p:cNvSpPr>
            <a:spLocks noGrp="1"/>
          </p:cNvSpPr>
          <p:nvPr>
            <p:ph type="title"/>
          </p:nvPr>
        </p:nvSpPr>
        <p:spPr>
          <a:xfrm>
            <a:off x="1547580" y="1570818"/>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0"/>
          <p:cNvSpPr>
            <a:spLocks noGrp="1"/>
          </p:cNvSpPr>
          <p:nvPr>
            <p:ph sz="quarter" idx="13"/>
          </p:nvPr>
        </p:nvSpPr>
        <p:spPr>
          <a:xfrm>
            <a:off x="1547813" y="2276840"/>
            <a:ext cx="7129462" cy="345281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Slide Number Placeholder 5"/>
          <p:cNvSpPr>
            <a:spLocks noGrp="1"/>
          </p:cNvSpPr>
          <p:nvPr>
            <p:ph type="sldNum" sz="quarter" idx="14"/>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11DC617F-3F66-48D2-9F8E-37F51D286363}"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2230976384"/>
      </p:ext>
    </p:extLst>
  </p:cSld>
  <p:clrMapOvr>
    <a:masterClrMapping/>
  </p:clrMapOvr>
</p:sldLayout>
</file>

<file path=ppt/slideLayouts/slideLayout2365.xml><?xml version="1.0" encoding="utf-8"?>
<p:sldLayout xmlns:a="http://schemas.openxmlformats.org/drawingml/2006/main" xmlns:r="http://schemas.openxmlformats.org/officeDocument/2006/relationships" xmlns:p="http://schemas.openxmlformats.org/presentationml/2006/main" preserve="1" userDrawn="1">
  <p:cSld name="1_Section header">
    <p:spTree>
      <p:nvGrpSpPr>
        <p:cNvPr id="1" name=""/>
        <p:cNvGrpSpPr/>
        <p:nvPr/>
      </p:nvGrpSpPr>
      <p:grpSpPr>
        <a:xfrm>
          <a:off x="0" y="0"/>
          <a:ext cx="0" cy="0"/>
          <a:chOff x="0" y="0"/>
          <a:chExt cx="0" cy="0"/>
        </a:xfrm>
      </p:grpSpPr>
      <p:pic>
        <p:nvPicPr>
          <p:cNvPr id="3" name="Picture 9"/>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1135063"/>
            <a:ext cx="140493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itle 1"/>
          <p:cNvSpPr>
            <a:spLocks noGrp="1"/>
          </p:cNvSpPr>
          <p:nvPr>
            <p:ph type="title"/>
          </p:nvPr>
        </p:nvSpPr>
        <p:spPr>
          <a:xfrm>
            <a:off x="1595617" y="2276840"/>
            <a:ext cx="712899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 name="Slide Number Placeholder 5"/>
          <p:cNvSpPr>
            <a:spLocks noGrp="1"/>
          </p:cNvSpPr>
          <p:nvPr>
            <p:ph type="sldNum" sz="quarter" idx="10"/>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8B908AE9-E37D-41C1-9D2A-70EAFB843B71}"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994592342"/>
      </p:ext>
    </p:extLst>
  </p:cSld>
  <p:clrMapOvr>
    <a:masterClrMapping/>
  </p:clrMapOvr>
</p:sldLayout>
</file>

<file path=ppt/slideLayouts/slideLayout2366.xml><?xml version="1.0" encoding="utf-8"?>
<p:sldLayout xmlns:a="http://schemas.openxmlformats.org/drawingml/2006/main" xmlns:r="http://schemas.openxmlformats.org/officeDocument/2006/relationships" xmlns:p="http://schemas.openxmlformats.org/presentationml/2006/main" preserve="1" userDrawn="1">
  <p:cSld name="2_Content">
    <p:spTree>
      <p:nvGrpSpPr>
        <p:cNvPr id="1" name=""/>
        <p:cNvGrpSpPr/>
        <p:nvPr/>
      </p:nvGrpSpPr>
      <p:grpSpPr>
        <a:xfrm>
          <a:off x="0" y="0"/>
          <a:ext cx="0" cy="0"/>
          <a:chOff x="0" y="0"/>
          <a:chExt cx="0" cy="0"/>
        </a:xfrm>
      </p:grpSpPr>
      <p:cxnSp>
        <p:nvCxnSpPr>
          <p:cNvPr id="4" name="Straight Connector 3"/>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7" name="Text Placeholder 7"/>
          <p:cNvSpPr>
            <a:spLocks noGrp="1"/>
          </p:cNvSpPr>
          <p:nvPr>
            <p:ph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Slide Number Placeholder 5"/>
          <p:cNvSpPr>
            <a:spLocks noGrp="1"/>
          </p:cNvSpPr>
          <p:nvPr>
            <p:ph type="sldNum" sz="quarter" idx="10"/>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0346EEB-B720-4E1B-9E1C-845E1B1C0D92}"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881287816"/>
      </p:ext>
    </p:extLst>
  </p:cSld>
  <p:clrMapOvr>
    <a:masterClrMapping/>
  </p:clrMapOvr>
</p:sldLayout>
</file>

<file path=ppt/slideLayouts/slideLayout2367.xml><?xml version="1.0" encoding="utf-8"?>
<p:sldLayout xmlns:a="http://schemas.openxmlformats.org/drawingml/2006/main" xmlns:r="http://schemas.openxmlformats.org/officeDocument/2006/relationships" xmlns:p="http://schemas.openxmlformats.org/presentationml/2006/main" preserve="1" userDrawn="1">
  <p:cSld name="1_Content with header">
    <p:spTree>
      <p:nvGrpSpPr>
        <p:cNvPr id="1" name=""/>
        <p:cNvGrpSpPr/>
        <p:nvPr/>
      </p:nvGrpSpPr>
      <p:grpSpPr>
        <a:xfrm>
          <a:off x="0" y="0"/>
          <a:ext cx="0" cy="0"/>
          <a:chOff x="0" y="0"/>
          <a:chExt cx="0" cy="0"/>
        </a:xfrm>
      </p:grpSpPr>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Text Placeholder 7"/>
          <p:cNvSpPr>
            <a:spLocks noGrp="1"/>
          </p:cNvSpPr>
          <p:nvPr>
            <p:ph idx="13"/>
          </p:nvPr>
        </p:nvSpPr>
        <p:spPr bwMode="auto">
          <a:xfrm>
            <a:off x="457200" y="1484730"/>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6" name="Slide Number Placeholder 5"/>
          <p:cNvSpPr>
            <a:spLocks noGrp="1"/>
          </p:cNvSpPr>
          <p:nvPr>
            <p:ph type="sldNum" sz="quarter" idx="14"/>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412A7AD-F56D-45EC-94A8-A89FE9B1761F}"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325114192"/>
      </p:ext>
    </p:extLst>
  </p:cSld>
  <p:clrMapOvr>
    <a:masterClrMapping/>
  </p:clrMapOvr>
</p:sldLayout>
</file>

<file path=ppt/slideLayouts/slideLayout2368.xml><?xml version="1.0" encoding="utf-8"?>
<p:sldLayout xmlns:a="http://schemas.openxmlformats.org/drawingml/2006/main" xmlns:r="http://schemas.openxmlformats.org/officeDocument/2006/relationships" xmlns:p="http://schemas.openxmlformats.org/presentationml/2006/main" preserve="1" userDrawn="1">
  <p:cSld name="1_Two column">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idx="1"/>
          </p:nvPr>
        </p:nvSpPr>
        <p:spPr bwMode="auto">
          <a:xfrm>
            <a:off x="457200"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lvl1pPr>
            <a:lvl2pPr>
              <a:defRPr i="1"/>
            </a:lvl2pPr>
            <a:lvl3pPr>
              <a:defRPr i="1"/>
            </a:lvl3pPr>
            <a:lvl4pPr>
              <a:defRPr i="1"/>
            </a:lvl4pPr>
            <a:lvl5pPr>
              <a:defRPr i="1"/>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2" name="Text Placeholder 7"/>
          <p:cNvSpPr>
            <a:spLocks noGrp="1"/>
          </p:cNvSpPr>
          <p:nvPr>
            <p:ph idx="39"/>
          </p:nvPr>
        </p:nvSpPr>
        <p:spPr bwMode="auto">
          <a:xfrm>
            <a:off x="4700726" y="919163"/>
            <a:ext cx="3970780" cy="349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i="1"/>
            </a:lvl1pPr>
            <a:lvl2pPr>
              <a:defRPr i="1"/>
            </a:lvl2pPr>
            <a:lvl3pPr>
              <a:defRPr i="1"/>
            </a:lvl3pPr>
            <a:lvl4pPr>
              <a:defRPr i="1"/>
            </a:lvl4pPr>
            <a:lvl5pPr>
              <a:defRPr i="1"/>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7"/>
          <p:cNvSpPr>
            <a:spLocks noGrp="1"/>
          </p:cNvSpPr>
          <p:nvPr>
            <p:ph idx="40"/>
          </p:nvPr>
        </p:nvSpPr>
        <p:spPr bwMode="auto">
          <a:xfrm>
            <a:off x="457200"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5" name="Text Placeholder 7"/>
          <p:cNvSpPr>
            <a:spLocks noGrp="1"/>
          </p:cNvSpPr>
          <p:nvPr>
            <p:ph idx="41"/>
          </p:nvPr>
        </p:nvSpPr>
        <p:spPr bwMode="auto">
          <a:xfrm>
            <a:off x="4700726" y="1484730"/>
            <a:ext cx="3970780" cy="4464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8" name="Slide Number Placeholder 5"/>
          <p:cNvSpPr>
            <a:spLocks noGrp="1"/>
          </p:cNvSpPr>
          <p:nvPr>
            <p:ph type="sldNum" sz="quarter" idx="42"/>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D5E9E19A-63C0-490A-9DB2-049684573BE1}"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069684544"/>
      </p:ext>
    </p:extLst>
  </p:cSld>
  <p:clrMapOvr>
    <a:masterClrMapping/>
  </p:clrMapOvr>
</p:sldLayout>
</file>

<file path=ppt/slideLayouts/slideLayout2369.xml><?xml version="1.0" encoding="utf-8"?>
<p:sldLayout xmlns:a="http://schemas.openxmlformats.org/drawingml/2006/main" xmlns:r="http://schemas.openxmlformats.org/officeDocument/2006/relationships" xmlns:p="http://schemas.openxmlformats.org/presentationml/2006/main" preserve="1" userDrawn="1">
  <p:cSld name="Pull-out boxes with header (purple)">
    <p:spTree>
      <p:nvGrpSpPr>
        <p:cNvPr id="1" name=""/>
        <p:cNvGrpSpPr/>
        <p:nvPr/>
      </p:nvGrpSpPr>
      <p:grpSpPr>
        <a:xfrm>
          <a:off x="0" y="0"/>
          <a:ext cx="0" cy="0"/>
          <a:chOff x="0" y="0"/>
          <a:chExt cx="0" cy="0"/>
        </a:xfrm>
      </p:grpSpPr>
      <p:sp>
        <p:nvSpPr>
          <p:cNvPr id="7" name="Rectangle 6"/>
          <p:cNvSpPr/>
          <p:nvPr userDrawn="1"/>
        </p:nvSpPr>
        <p:spPr>
          <a:xfrm>
            <a:off x="474663" y="1412875"/>
            <a:ext cx="1792287"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474663" y="3719513"/>
            <a:ext cx="1792287"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43"/>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4"/>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3F68DD98-A223-405E-BBD3-73E884B33E2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320464070"/>
      </p:ext>
    </p:extLst>
  </p:cSld>
  <p:clrMapOvr>
    <a:masterClrMapping/>
  </p:clrMapOvr>
</p:sldLayout>
</file>

<file path=ppt/slideLayouts/slideLayout2370.xml><?xml version="1.0" encoding="utf-8"?>
<p:sldLayout xmlns:a="http://schemas.openxmlformats.org/drawingml/2006/main" xmlns:r="http://schemas.openxmlformats.org/officeDocument/2006/relationships" xmlns:p="http://schemas.openxmlformats.org/presentationml/2006/main" preserve="1" userDrawn="1">
  <p:cSld name="Pull-out boxes with header (green)">
    <p:spTree>
      <p:nvGrpSpPr>
        <p:cNvPr id="1" name=""/>
        <p:cNvGrpSpPr/>
        <p:nvPr/>
      </p:nvGrpSpPr>
      <p:grpSpPr>
        <a:xfrm>
          <a:off x="0" y="0"/>
          <a:ext cx="0" cy="0"/>
          <a:chOff x="0" y="0"/>
          <a:chExt cx="0" cy="0"/>
        </a:xfrm>
      </p:grpSpPr>
      <p:sp>
        <p:nvSpPr>
          <p:cNvPr id="7" name="Rectangle 6"/>
          <p:cNvSpPr/>
          <p:nvPr userDrawn="1"/>
        </p:nvSpPr>
        <p:spPr>
          <a:xfrm>
            <a:off x="474663" y="1412875"/>
            <a:ext cx="1792287"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474663" y="3719513"/>
            <a:ext cx="1792287"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C7679A7-CA50-43A9-9002-9A184FACFEC3}"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955126299"/>
      </p:ext>
    </p:extLst>
  </p:cSld>
  <p:clrMapOvr>
    <a:masterClrMapping/>
  </p:clrMapOvr>
</p:sldLayout>
</file>

<file path=ppt/slideLayouts/slideLayout2371.xml><?xml version="1.0" encoding="utf-8"?>
<p:sldLayout xmlns:a="http://schemas.openxmlformats.org/drawingml/2006/main" xmlns:r="http://schemas.openxmlformats.org/officeDocument/2006/relationships" xmlns:p="http://schemas.openxmlformats.org/presentationml/2006/main" preserve="1" userDrawn="1">
  <p:cSld name="Pull-out boxes with header (blue)">
    <p:spTree>
      <p:nvGrpSpPr>
        <p:cNvPr id="1" name=""/>
        <p:cNvGrpSpPr/>
        <p:nvPr/>
      </p:nvGrpSpPr>
      <p:grpSpPr>
        <a:xfrm>
          <a:off x="0" y="0"/>
          <a:ext cx="0" cy="0"/>
          <a:chOff x="0" y="0"/>
          <a:chExt cx="0" cy="0"/>
        </a:xfrm>
      </p:grpSpPr>
      <p:sp>
        <p:nvSpPr>
          <p:cNvPr id="7" name="Rectangle 6"/>
          <p:cNvSpPr/>
          <p:nvPr userDrawn="1"/>
        </p:nvSpPr>
        <p:spPr>
          <a:xfrm>
            <a:off x="474663" y="1412875"/>
            <a:ext cx="1792287"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474663" y="3719513"/>
            <a:ext cx="1792287"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b="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024FF75B-9708-4F6B-AF83-0CF5D1E4AD80}"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800590944"/>
      </p:ext>
    </p:extLst>
  </p:cSld>
  <p:clrMapOvr>
    <a:masterClrMapping/>
  </p:clrMapOvr>
</p:sldLayout>
</file>

<file path=ppt/slideLayouts/slideLayout2372.xml><?xml version="1.0" encoding="utf-8"?>
<p:sldLayout xmlns:a="http://schemas.openxmlformats.org/drawingml/2006/main" xmlns:r="http://schemas.openxmlformats.org/officeDocument/2006/relationships" xmlns:p="http://schemas.openxmlformats.org/presentationml/2006/main" preserve="1" userDrawn="1">
  <p:cSld name="Pull-out boxes with header (violet)">
    <p:spTree>
      <p:nvGrpSpPr>
        <p:cNvPr id="1" name=""/>
        <p:cNvGrpSpPr/>
        <p:nvPr/>
      </p:nvGrpSpPr>
      <p:grpSpPr>
        <a:xfrm>
          <a:off x="0" y="0"/>
          <a:ext cx="0" cy="0"/>
          <a:chOff x="0" y="0"/>
          <a:chExt cx="0" cy="0"/>
        </a:xfrm>
      </p:grpSpPr>
      <p:sp>
        <p:nvSpPr>
          <p:cNvPr id="7" name="Rectangle 6"/>
          <p:cNvSpPr/>
          <p:nvPr userDrawn="1"/>
        </p:nvSpPr>
        <p:spPr>
          <a:xfrm>
            <a:off x="474663" y="1412875"/>
            <a:ext cx="1792287"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474663" y="3719513"/>
            <a:ext cx="1792287"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2339975" y="1412875"/>
            <a:ext cx="6337300"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3"/>
          <p:cNvSpPr>
            <a:spLocks noGrp="1"/>
          </p:cNvSpPr>
          <p:nvPr>
            <p:ph sz="quarter" idx="43"/>
          </p:nvPr>
        </p:nvSpPr>
        <p:spPr>
          <a:xfrm>
            <a:off x="539750" y="1484313"/>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3"/>
          <p:cNvSpPr>
            <a:spLocks noGrp="1"/>
          </p:cNvSpPr>
          <p:nvPr>
            <p:ph sz="quarter" idx="44"/>
          </p:nvPr>
        </p:nvSpPr>
        <p:spPr>
          <a:xfrm>
            <a:off x="539750" y="3782897"/>
            <a:ext cx="1655763"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8B45B074-B691-436C-985B-9C5C3DC61CE9}"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910647482"/>
      </p:ext>
    </p:extLst>
  </p:cSld>
  <p:clrMapOvr>
    <a:masterClrMapping/>
  </p:clrMapOvr>
</p:sldLayout>
</file>

<file path=ppt/slideLayouts/slideLayout2373.xml><?xml version="1.0" encoding="utf-8"?>
<p:sldLayout xmlns:a="http://schemas.openxmlformats.org/drawingml/2006/main" xmlns:r="http://schemas.openxmlformats.org/officeDocument/2006/relationships" xmlns:p="http://schemas.openxmlformats.org/presentationml/2006/main" preserve="1" userDrawn="1">
  <p:cSld name="2_Pull-out boxes with header (purple)">
    <p:spTree>
      <p:nvGrpSpPr>
        <p:cNvPr id="1" name=""/>
        <p:cNvGrpSpPr/>
        <p:nvPr/>
      </p:nvGrpSpPr>
      <p:grpSpPr>
        <a:xfrm>
          <a:off x="0" y="0"/>
          <a:ext cx="0" cy="0"/>
          <a:chOff x="0" y="0"/>
          <a:chExt cx="0" cy="0"/>
        </a:xfrm>
      </p:grpSpPr>
      <p:sp>
        <p:nvSpPr>
          <p:cNvPr id="6" name="Rectangle 5"/>
          <p:cNvSpPr/>
          <p:nvPr userDrawn="1"/>
        </p:nvSpPr>
        <p:spPr>
          <a:xfrm>
            <a:off x="474663" y="1412875"/>
            <a:ext cx="1792287" cy="44640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Slide Number Placeholder 5"/>
          <p:cNvSpPr>
            <a:spLocks noGrp="1"/>
          </p:cNvSpPr>
          <p:nvPr>
            <p:ph type="sldNum" sz="quarter" idx="4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C0CD37D4-F47C-4A7E-A1FB-7DCF47977E25}"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530104566"/>
      </p:ext>
    </p:extLst>
  </p:cSld>
  <p:clrMapOvr>
    <a:masterClrMapping/>
  </p:clrMapOvr>
</p:sldLayout>
</file>

<file path=ppt/slideLayouts/slideLayout2374.xml><?xml version="1.0" encoding="utf-8"?>
<p:sldLayout xmlns:a="http://schemas.openxmlformats.org/drawingml/2006/main" xmlns:r="http://schemas.openxmlformats.org/officeDocument/2006/relationships" xmlns:p="http://schemas.openxmlformats.org/presentationml/2006/main" preserve="1" userDrawn="1">
  <p:cSld name="3_Pull-out boxes with header (purple)">
    <p:spTree>
      <p:nvGrpSpPr>
        <p:cNvPr id="1" name=""/>
        <p:cNvGrpSpPr/>
        <p:nvPr/>
      </p:nvGrpSpPr>
      <p:grpSpPr>
        <a:xfrm>
          <a:off x="0" y="0"/>
          <a:ext cx="0" cy="0"/>
          <a:chOff x="0" y="0"/>
          <a:chExt cx="0" cy="0"/>
        </a:xfrm>
      </p:grpSpPr>
      <p:sp>
        <p:nvSpPr>
          <p:cNvPr id="6" name="Rectangle 5"/>
          <p:cNvSpPr/>
          <p:nvPr userDrawn="1"/>
        </p:nvSpPr>
        <p:spPr>
          <a:xfrm>
            <a:off x="474663" y="1412875"/>
            <a:ext cx="1792287" cy="4464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Slide Number Placeholder 5"/>
          <p:cNvSpPr>
            <a:spLocks noGrp="1"/>
          </p:cNvSpPr>
          <p:nvPr>
            <p:ph type="sldNum" sz="quarter" idx="4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A995214D-D042-46F8-92FB-B0FC0C3AA86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330465183"/>
      </p:ext>
    </p:extLst>
  </p:cSld>
  <p:clrMapOvr>
    <a:masterClrMapping/>
  </p:clrMapOvr>
</p:sldLayout>
</file>

<file path=ppt/slideLayouts/slideLayout2375.xml><?xml version="1.0" encoding="utf-8"?>
<p:sldLayout xmlns:a="http://schemas.openxmlformats.org/drawingml/2006/main" xmlns:r="http://schemas.openxmlformats.org/officeDocument/2006/relationships" xmlns:p="http://schemas.openxmlformats.org/presentationml/2006/main" preserve="1" userDrawn="1">
  <p:cSld name="4_Pull-out boxes with header (purple)">
    <p:spTree>
      <p:nvGrpSpPr>
        <p:cNvPr id="1" name=""/>
        <p:cNvGrpSpPr/>
        <p:nvPr/>
      </p:nvGrpSpPr>
      <p:grpSpPr>
        <a:xfrm>
          <a:off x="0" y="0"/>
          <a:ext cx="0" cy="0"/>
          <a:chOff x="0" y="0"/>
          <a:chExt cx="0" cy="0"/>
        </a:xfrm>
      </p:grpSpPr>
      <p:sp>
        <p:nvSpPr>
          <p:cNvPr id="6" name="Rectangle 5"/>
          <p:cNvSpPr/>
          <p:nvPr userDrawn="1"/>
        </p:nvSpPr>
        <p:spPr>
          <a:xfrm>
            <a:off x="474663" y="1412875"/>
            <a:ext cx="1792287" cy="4464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12" name="Text Placeholder 7"/>
          <p:cNvSpPr>
            <a:spLocks noGrp="1"/>
          </p:cNvSpPr>
          <p:nvPr>
            <p:ph idx="39"/>
          </p:nvPr>
        </p:nvSpPr>
        <p:spPr bwMode="auto">
          <a:xfrm>
            <a:off x="2339690" y="1407125"/>
            <a:ext cx="6337585" cy="447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13" name="Content Placeholder 3"/>
          <p:cNvSpPr>
            <a:spLocks noGrp="1"/>
          </p:cNvSpPr>
          <p:nvPr>
            <p:ph sz="quarter" idx="42"/>
          </p:nvPr>
        </p:nvSpPr>
        <p:spPr>
          <a:xfrm>
            <a:off x="539750" y="1484312"/>
            <a:ext cx="1655763" cy="4321017"/>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Slide Number Placeholder 5"/>
          <p:cNvSpPr>
            <a:spLocks noGrp="1"/>
          </p:cNvSpPr>
          <p:nvPr>
            <p:ph type="sldNum" sz="quarter" idx="4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89E84541-E9E0-408E-A74E-5A13736F2977}"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872802751"/>
      </p:ext>
    </p:extLst>
  </p:cSld>
  <p:clrMapOvr>
    <a:masterClrMapping/>
  </p:clrMapOvr>
</p:sldLayout>
</file>

<file path=ppt/slideLayouts/slideLayout2376.xml><?xml version="1.0" encoding="utf-8"?>
<p:sldLayout xmlns:a="http://schemas.openxmlformats.org/drawingml/2006/main" xmlns:r="http://schemas.openxmlformats.org/officeDocument/2006/relationships" xmlns:p="http://schemas.openxmlformats.org/presentationml/2006/main" preserve="1" userDrawn="1">
  <p:cSld name="Large oull-out boxes with header (purple)">
    <p:spTree>
      <p:nvGrpSpPr>
        <p:cNvPr id="1" name=""/>
        <p:cNvGrpSpPr/>
        <p:nvPr/>
      </p:nvGrpSpPr>
      <p:grpSpPr>
        <a:xfrm>
          <a:off x="0" y="0"/>
          <a:ext cx="0" cy="0"/>
          <a:chOff x="0" y="0"/>
          <a:chExt cx="0" cy="0"/>
        </a:xfrm>
      </p:grpSpPr>
      <p:sp>
        <p:nvSpPr>
          <p:cNvPr id="7" name="Rectangle 6"/>
          <p:cNvSpPr/>
          <p:nvPr userDrawn="1"/>
        </p:nvSpPr>
        <p:spPr>
          <a:xfrm>
            <a:off x="5003800" y="1412875"/>
            <a:ext cx="3673475" cy="2160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5003800" y="3719513"/>
            <a:ext cx="3673475" cy="216058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DB238D58-88C7-4B8F-8B4D-830C04EE999F}"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636086508"/>
      </p:ext>
    </p:extLst>
  </p:cSld>
  <p:clrMapOvr>
    <a:masterClrMapping/>
  </p:clrMapOvr>
</p:sldLayout>
</file>

<file path=ppt/slideLayouts/slideLayout2377.xml><?xml version="1.0" encoding="utf-8"?>
<p:sldLayout xmlns:a="http://schemas.openxmlformats.org/drawingml/2006/main" xmlns:r="http://schemas.openxmlformats.org/officeDocument/2006/relationships" xmlns:p="http://schemas.openxmlformats.org/presentationml/2006/main" preserve="1" userDrawn="1">
  <p:cSld name="Large oull-out boxes with header (green)">
    <p:spTree>
      <p:nvGrpSpPr>
        <p:cNvPr id="1" name=""/>
        <p:cNvGrpSpPr/>
        <p:nvPr/>
      </p:nvGrpSpPr>
      <p:grpSpPr>
        <a:xfrm>
          <a:off x="0" y="0"/>
          <a:ext cx="0" cy="0"/>
          <a:chOff x="0" y="0"/>
          <a:chExt cx="0" cy="0"/>
        </a:xfrm>
      </p:grpSpPr>
      <p:sp>
        <p:nvSpPr>
          <p:cNvPr id="7" name="Rectangle 6"/>
          <p:cNvSpPr/>
          <p:nvPr userDrawn="1"/>
        </p:nvSpPr>
        <p:spPr>
          <a:xfrm>
            <a:off x="5003800" y="1412875"/>
            <a:ext cx="3673475" cy="21605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5003800" y="3719513"/>
            <a:ext cx="3673475" cy="21605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52BA157C-A27F-4E31-A551-32D93F9B0E6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811355321"/>
      </p:ext>
    </p:extLst>
  </p:cSld>
  <p:clrMapOvr>
    <a:masterClrMapping/>
  </p:clrMapOvr>
</p:sldLayout>
</file>

<file path=ppt/slideLayouts/slideLayout2378.xml><?xml version="1.0" encoding="utf-8"?>
<p:sldLayout xmlns:a="http://schemas.openxmlformats.org/drawingml/2006/main" xmlns:r="http://schemas.openxmlformats.org/officeDocument/2006/relationships" xmlns:p="http://schemas.openxmlformats.org/presentationml/2006/main" preserve="1" userDrawn="1">
  <p:cSld name="Large oull-out boxes with header (blue)">
    <p:spTree>
      <p:nvGrpSpPr>
        <p:cNvPr id="1" name=""/>
        <p:cNvGrpSpPr/>
        <p:nvPr/>
      </p:nvGrpSpPr>
      <p:grpSpPr>
        <a:xfrm>
          <a:off x="0" y="0"/>
          <a:ext cx="0" cy="0"/>
          <a:chOff x="0" y="0"/>
          <a:chExt cx="0" cy="0"/>
        </a:xfrm>
      </p:grpSpPr>
      <p:sp>
        <p:nvSpPr>
          <p:cNvPr id="7" name="Rectangle 6"/>
          <p:cNvSpPr/>
          <p:nvPr userDrawn="1"/>
        </p:nvSpPr>
        <p:spPr>
          <a:xfrm>
            <a:off x="5003800" y="1412875"/>
            <a:ext cx="3673475" cy="216058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5003800" y="3719513"/>
            <a:ext cx="3673475" cy="21605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5E4B6A05-E042-4AAD-9040-3C3C21D39BC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332474786"/>
      </p:ext>
    </p:extLst>
  </p:cSld>
  <p:clrMapOvr>
    <a:masterClrMapping/>
  </p:clrMapOvr>
</p:sldLayout>
</file>

<file path=ppt/slideLayouts/slideLayout2379.xml><?xml version="1.0" encoding="utf-8"?>
<p:sldLayout xmlns:a="http://schemas.openxmlformats.org/drawingml/2006/main" xmlns:r="http://schemas.openxmlformats.org/officeDocument/2006/relationships" xmlns:p="http://schemas.openxmlformats.org/presentationml/2006/main" preserve="1" userDrawn="1">
  <p:cSld name="Large oull-out boxes with header (violet)">
    <p:spTree>
      <p:nvGrpSpPr>
        <p:cNvPr id="1" name=""/>
        <p:cNvGrpSpPr/>
        <p:nvPr/>
      </p:nvGrpSpPr>
      <p:grpSpPr>
        <a:xfrm>
          <a:off x="0" y="0"/>
          <a:ext cx="0" cy="0"/>
          <a:chOff x="0" y="0"/>
          <a:chExt cx="0" cy="0"/>
        </a:xfrm>
      </p:grpSpPr>
      <p:sp>
        <p:nvSpPr>
          <p:cNvPr id="7" name="Rectangle 6"/>
          <p:cNvSpPr/>
          <p:nvPr userDrawn="1"/>
        </p:nvSpPr>
        <p:spPr>
          <a:xfrm>
            <a:off x="5003800" y="1412875"/>
            <a:ext cx="3673475" cy="21605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8" name="Rectangle 7"/>
          <p:cNvSpPr/>
          <p:nvPr userDrawn="1"/>
        </p:nvSpPr>
        <p:spPr>
          <a:xfrm>
            <a:off x="5003800" y="3719513"/>
            <a:ext cx="3673475" cy="21605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Content Placeholder 2"/>
          <p:cNvSpPr>
            <a:spLocks noGrp="1"/>
          </p:cNvSpPr>
          <p:nvPr>
            <p:ph idx="1"/>
          </p:nvPr>
        </p:nvSpPr>
        <p:spPr>
          <a:xfrm>
            <a:off x="467430" y="919317"/>
            <a:ext cx="8229600" cy="421393"/>
          </a:xfrm>
          <a:prstGeom prst="rect">
            <a:avLst/>
          </a:prstGeom>
        </p:spPr>
        <p:txBody>
          <a:bodyPr>
            <a:normAutofit/>
          </a:bodyPr>
          <a:lstStyle>
            <a:lvl1pPr marL="0" indent="0">
              <a:buClr>
                <a:schemeClr val="accent1"/>
              </a:buClr>
              <a:buSzPct val="100000"/>
              <a:buFont typeface="Arial" pitchFamily="34" charset="0"/>
              <a:buNone/>
              <a:defRPr sz="1400" i="1">
                <a:latin typeface="Verdana" pitchFamily="34" charset="0"/>
              </a:defRPr>
            </a:lvl1pPr>
            <a:lvl2pPr>
              <a:defRPr sz="1400">
                <a:latin typeface="Verdana" pitchFamily="34" charset="0"/>
              </a:defRPr>
            </a:lvl2pPr>
            <a:lvl3pPr>
              <a:defRPr sz="1600">
                <a:latin typeface="Verdana" pitchFamily="34" charset="0"/>
              </a:defRPr>
            </a:lvl3pPr>
            <a:lvl4pPr>
              <a:defRPr sz="1600">
                <a:latin typeface="Verdana" pitchFamily="34" charset="0"/>
              </a:defRPr>
            </a:lvl4pPr>
            <a:lvl5pPr>
              <a:defRPr sz="1600">
                <a:latin typeface="Verdana" pitchFamily="34" charset="0"/>
              </a:defRPr>
            </a:lvl5pPr>
          </a:lstStyle>
          <a:p>
            <a:pPr lvl="0"/>
            <a:r>
              <a:rPr lang="en-US" smtClean="0"/>
              <a:t>Click to edit Master text styles</a:t>
            </a:r>
          </a:p>
        </p:txBody>
      </p:sp>
      <p:sp>
        <p:nvSpPr>
          <p:cNvPr id="4" name="Content Placeholder 3"/>
          <p:cNvSpPr>
            <a:spLocks noGrp="1"/>
          </p:cNvSpPr>
          <p:nvPr>
            <p:ph sz="quarter" idx="41"/>
          </p:nvPr>
        </p:nvSpPr>
        <p:spPr>
          <a:xfrm>
            <a:off x="466725" y="1412875"/>
            <a:ext cx="4393315" cy="44672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Placeholder 11"/>
          <p:cNvSpPr>
            <a:spLocks noGrp="1"/>
          </p:cNvSpPr>
          <p:nvPr>
            <p:ph sz="quarter" idx="43"/>
          </p:nvPr>
        </p:nvSpPr>
        <p:spPr>
          <a:xfrm>
            <a:off x="5076825" y="1484313"/>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11"/>
          <p:cNvSpPr>
            <a:spLocks noGrp="1"/>
          </p:cNvSpPr>
          <p:nvPr>
            <p:ph sz="quarter" idx="44"/>
          </p:nvPr>
        </p:nvSpPr>
        <p:spPr>
          <a:xfrm>
            <a:off x="5076825" y="3782897"/>
            <a:ext cx="3527425" cy="2016125"/>
          </a:xfrm>
        </p:spPr>
        <p:txBody>
          <a:bodyPr/>
          <a:lstStyle>
            <a:lvl1pPr>
              <a:buClr>
                <a:schemeClr val="bg1"/>
              </a:buCl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4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8AA4CBAA-128B-4DBC-8C7F-1C0CBA195D6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624166348"/>
      </p:ext>
    </p:extLst>
  </p:cSld>
  <p:clrMapOvr>
    <a:masterClrMapping/>
  </p:clrMapOvr>
</p:sldLayout>
</file>

<file path=ppt/slideLayouts/slideLayout2380.xml><?xml version="1.0" encoding="utf-8"?>
<p:sldLayout xmlns:a="http://schemas.openxmlformats.org/drawingml/2006/main" xmlns:r="http://schemas.openxmlformats.org/officeDocument/2006/relationships" xmlns:p="http://schemas.openxmlformats.org/presentationml/2006/main" preserve="1" userDrawn="1">
  <p:cSld name="2_Bullet boxes x 4">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66725" y="908050"/>
            <a:ext cx="2635250" cy="504190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6051550" y="908050"/>
            <a:ext cx="2635250"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3257550" y="3500438"/>
            <a:ext cx="5429250" cy="2455862"/>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2" name="Slide Number Placeholder 6"/>
          <p:cNvSpPr>
            <a:spLocks noGrp="1"/>
          </p:cNvSpPr>
          <p:nvPr>
            <p:ph type="sldNum" sz="quarter" idx="1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EA679A0-1D0B-4B38-9097-A98D146CD7D1}"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575355909"/>
      </p:ext>
    </p:extLst>
  </p:cSld>
  <p:clrMapOvr>
    <a:masterClrMapping/>
  </p:clrMapOvr>
</p:sldLayout>
</file>

<file path=ppt/slideLayouts/slideLayout2381.xml><?xml version="1.0" encoding="utf-8"?>
<p:sldLayout xmlns:a="http://schemas.openxmlformats.org/drawingml/2006/main" xmlns:r="http://schemas.openxmlformats.org/officeDocument/2006/relationships" xmlns:p="http://schemas.openxmlformats.org/presentationml/2006/main" preserve="1" userDrawn="1">
  <p:cSld name="Bullet boxes x4 (green)">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66725" y="908050"/>
            <a:ext cx="2635250"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6051550"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3257550" y="3500438"/>
            <a:ext cx="5429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4" name="Content Placeholder 3"/>
          <p:cNvSpPr>
            <a:spLocks noGrp="1"/>
          </p:cNvSpPr>
          <p:nvPr>
            <p:ph sz="quarter" idx="15"/>
          </p:nvPr>
        </p:nvSpPr>
        <p:spPr>
          <a:xfrm>
            <a:off x="539440" y="979488"/>
            <a:ext cx="2448340" cy="482584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Content Placeholder 3"/>
          <p:cNvSpPr>
            <a:spLocks noGrp="1"/>
          </p:cNvSpPr>
          <p:nvPr>
            <p:ph sz="quarter" idx="16"/>
          </p:nvPr>
        </p:nvSpPr>
        <p:spPr>
          <a:xfrm>
            <a:off x="3344783"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0" name="Content Placeholder 3"/>
          <p:cNvSpPr>
            <a:spLocks noGrp="1"/>
          </p:cNvSpPr>
          <p:nvPr>
            <p:ph sz="quarter" idx="17"/>
          </p:nvPr>
        </p:nvSpPr>
        <p:spPr>
          <a:xfrm>
            <a:off x="6132371" y="979488"/>
            <a:ext cx="2448340"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1" name="Content Placeholder 3"/>
          <p:cNvSpPr>
            <a:spLocks noGrp="1"/>
          </p:cNvSpPr>
          <p:nvPr>
            <p:ph sz="quarter" idx="18"/>
          </p:nvPr>
        </p:nvSpPr>
        <p:spPr>
          <a:xfrm>
            <a:off x="3344782" y="3562890"/>
            <a:ext cx="5259778" cy="230549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2" name="Slide Number Placeholder 6"/>
          <p:cNvSpPr>
            <a:spLocks noGrp="1"/>
          </p:cNvSpPr>
          <p:nvPr>
            <p:ph type="sldNum" sz="quarter" idx="1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EA60420A-354D-49DC-A319-0C99EB47503F}"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113274676"/>
      </p:ext>
    </p:extLst>
  </p:cSld>
  <p:clrMapOvr>
    <a:masterClrMapping/>
  </p:clrMapOvr>
</p:sldLayout>
</file>

<file path=ppt/slideLayouts/slideLayout2382.xml><?xml version="1.0" encoding="utf-8"?>
<p:sldLayout xmlns:a="http://schemas.openxmlformats.org/drawingml/2006/main" xmlns:r="http://schemas.openxmlformats.org/officeDocument/2006/relationships" xmlns:p="http://schemas.openxmlformats.org/presentationml/2006/main" preserve="1" userDrawn="1">
  <p:cSld name="Bullet boxes x 3 (purple)">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020EACED-D00A-49E4-9C94-65667D6D24D0}"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605495603"/>
      </p:ext>
    </p:extLst>
  </p:cSld>
  <p:clrMapOvr>
    <a:masterClrMapping/>
  </p:clrMapOvr>
</p:sldLayout>
</file>

<file path=ppt/slideLayouts/slideLayout2383.xml><?xml version="1.0" encoding="utf-8"?>
<p:sldLayout xmlns:a="http://schemas.openxmlformats.org/drawingml/2006/main" xmlns:r="http://schemas.openxmlformats.org/officeDocument/2006/relationships" xmlns:p="http://schemas.openxmlformats.org/presentationml/2006/main" preserve="1" userDrawn="1">
  <p:cSld name="Bullet boxes x 3 (gradients)">
    <p:spTree>
      <p:nvGrpSpPr>
        <p:cNvPr id="1" name=""/>
        <p:cNvGrpSpPr/>
        <p:nvPr/>
      </p:nvGrpSpPr>
      <p:grpSpPr>
        <a:xfrm>
          <a:off x="0" y="0"/>
          <a:ext cx="0" cy="0"/>
          <a:chOff x="0" y="0"/>
          <a:chExt cx="0" cy="0"/>
        </a:xfrm>
      </p:grpSpPr>
      <p:sp>
        <p:nvSpPr>
          <p:cNvPr id="6" name="Rectangle 5"/>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3257550" y="908050"/>
            <a:ext cx="2635250" cy="2455863"/>
          </a:xfrm>
          <a:prstGeom prst="rect">
            <a:avLst/>
          </a:prstGeom>
          <a:solidFill>
            <a:schemeClr val="accent1">
              <a:lumMod val="40000"/>
              <a:lumOff val="6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7550" y="3500438"/>
            <a:ext cx="5429250" cy="2455862"/>
          </a:xfrm>
          <a:prstGeom prst="rect">
            <a:avLst/>
          </a:prstGeom>
          <a:solidFill>
            <a:schemeClr val="accent1">
              <a:lumMod val="60000"/>
              <a:lumOff val="4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3"/>
          <p:cNvSpPr>
            <a:spLocks noGrp="1"/>
          </p:cNvSpPr>
          <p:nvPr>
            <p:ph sz="quarter" idx="17"/>
          </p:nvPr>
        </p:nvSpPr>
        <p:spPr>
          <a:xfrm>
            <a:off x="3351212" y="3576638"/>
            <a:ext cx="5253348" cy="2303462"/>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6"/>
          <p:cNvSpPr>
            <a:spLocks noGrp="1"/>
          </p:cNvSpPr>
          <p:nvPr>
            <p:ph type="sldNum" sz="quarter" idx="1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D7726E66-DA3C-4434-ACC9-8F02FB70B74C}"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548898211"/>
      </p:ext>
    </p:extLst>
  </p:cSld>
  <p:clrMapOvr>
    <a:masterClrMapping/>
  </p:clrMapOvr>
</p:sldLayout>
</file>

<file path=ppt/slideLayouts/slideLayout2384.xml><?xml version="1.0" encoding="utf-8"?>
<p:sldLayout xmlns:a="http://schemas.openxmlformats.org/drawingml/2006/main" xmlns:r="http://schemas.openxmlformats.org/officeDocument/2006/relationships" xmlns:p="http://schemas.openxmlformats.org/presentationml/2006/main" preserve="1" userDrawn="1">
  <p:cSld name="1_Bullet boxes x4 (purple)">
    <p:spTree>
      <p:nvGrpSpPr>
        <p:cNvPr id="1" name=""/>
        <p:cNvGrpSpPr/>
        <p:nvPr/>
      </p:nvGrpSpPr>
      <p:grpSpPr>
        <a:xfrm>
          <a:off x="0" y="0"/>
          <a:ext cx="0" cy="0"/>
          <a:chOff x="0" y="0"/>
          <a:chExt cx="0" cy="0"/>
        </a:xfrm>
      </p:grpSpPr>
      <p:sp>
        <p:nvSpPr>
          <p:cNvPr id="7" name="Rectangle 6"/>
          <p:cNvSpPr/>
          <p:nvPr userDrawn="1"/>
        </p:nvSpPr>
        <p:spPr>
          <a:xfrm>
            <a:off x="4619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3257550" y="908050"/>
            <a:ext cx="2635250" cy="2455863"/>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37263" y="1916113"/>
            <a:ext cx="2636837" cy="2457450"/>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6"/>
          <p:cNvSpPr>
            <a:spLocks noGrp="1"/>
          </p:cNvSpPr>
          <p:nvPr>
            <p:ph type="sldNum" sz="quarter" idx="1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481FF1EE-A198-46C5-862B-850601FF1E62}"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884798335"/>
      </p:ext>
    </p:extLst>
  </p:cSld>
  <p:clrMapOvr>
    <a:masterClrMapping/>
  </p:clrMapOvr>
</p:sldLayout>
</file>

<file path=ppt/slideLayouts/slideLayout2385.xml><?xml version="1.0" encoding="utf-8"?>
<p:sldLayout xmlns:a="http://schemas.openxmlformats.org/drawingml/2006/main" xmlns:r="http://schemas.openxmlformats.org/officeDocument/2006/relationships" xmlns:p="http://schemas.openxmlformats.org/presentationml/2006/main" preserve="1" userDrawn="1">
  <p:cSld name="4_Bullet boxes x 4 (multi)">
    <p:spTree>
      <p:nvGrpSpPr>
        <p:cNvPr id="1" name=""/>
        <p:cNvGrpSpPr/>
        <p:nvPr/>
      </p:nvGrpSpPr>
      <p:grpSpPr>
        <a:xfrm>
          <a:off x="0" y="0"/>
          <a:ext cx="0" cy="0"/>
          <a:chOff x="0" y="0"/>
          <a:chExt cx="0" cy="0"/>
        </a:xfrm>
      </p:grpSpPr>
      <p:sp>
        <p:nvSpPr>
          <p:cNvPr id="7" name="Rectangle 6"/>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3257550" y="3500438"/>
            <a:ext cx="2635250" cy="2455862"/>
          </a:xfrm>
          <a:prstGeom prst="rect">
            <a:avLst/>
          </a:prstGeom>
          <a:solidFill>
            <a:schemeClr val="accent1">
              <a:lumMod val="20000"/>
              <a:lumOff val="80000"/>
            </a:schemeClr>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37263" y="1916113"/>
            <a:ext cx="2636837" cy="2457450"/>
          </a:xfrm>
          <a:prstGeom prst="rect">
            <a:avLst/>
          </a:prstGeom>
          <a:solidFill>
            <a:schemeClr val="accent4">
              <a:lumMod val="20000"/>
              <a:lumOff val="80000"/>
            </a:schemeClr>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Content Placeholder 3"/>
          <p:cNvSpPr>
            <a:spLocks noGrp="1"/>
          </p:cNvSpPr>
          <p:nvPr>
            <p:ph sz="quarter" idx="17"/>
          </p:nvPr>
        </p:nvSpPr>
        <p:spPr>
          <a:xfrm>
            <a:off x="3351212" y="3576637"/>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3"/>
          <p:cNvSpPr>
            <a:spLocks noGrp="1"/>
          </p:cNvSpPr>
          <p:nvPr>
            <p:ph sz="quarter" idx="18"/>
          </p:nvPr>
        </p:nvSpPr>
        <p:spPr>
          <a:xfrm>
            <a:off x="6114927"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Slide Number Placeholder 6"/>
          <p:cNvSpPr>
            <a:spLocks noGrp="1"/>
          </p:cNvSpPr>
          <p:nvPr>
            <p:ph type="sldNum" sz="quarter" idx="1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6F2AF537-2D68-4DEF-9332-AD802540313D}"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2783608974"/>
      </p:ext>
    </p:extLst>
  </p:cSld>
  <p:clrMapOvr>
    <a:masterClrMapping/>
  </p:clrMapOvr>
</p:sldLayout>
</file>

<file path=ppt/slideLayouts/slideLayout2386.xml><?xml version="1.0" encoding="utf-8"?>
<p:sldLayout xmlns:a="http://schemas.openxmlformats.org/drawingml/2006/main" xmlns:r="http://schemas.openxmlformats.org/officeDocument/2006/relationships" xmlns:p="http://schemas.openxmlformats.org/presentationml/2006/main" preserve="1" userDrawn="1">
  <p:cSld name="1_Bullet boxes x 2 (multi)">
    <p:spTree>
      <p:nvGrpSpPr>
        <p:cNvPr id="1" name=""/>
        <p:cNvGrpSpPr/>
        <p:nvPr/>
      </p:nvGrpSpPr>
      <p:grpSpPr>
        <a:xfrm>
          <a:off x="0" y="0"/>
          <a:ext cx="0" cy="0"/>
          <a:chOff x="0" y="0"/>
          <a:chExt cx="0" cy="0"/>
        </a:xfrm>
      </p:grpSpPr>
      <p:sp>
        <p:nvSpPr>
          <p:cNvPr id="5" name="Rectangle 4"/>
          <p:cNvSpPr/>
          <p:nvPr userDrawn="1"/>
        </p:nvSpPr>
        <p:spPr>
          <a:xfrm>
            <a:off x="461963" y="1916113"/>
            <a:ext cx="2636837" cy="2457450"/>
          </a:xfrm>
          <a:prstGeom prst="rect">
            <a:avLst/>
          </a:prstGeom>
          <a:solidFill>
            <a:schemeClr val="accent3">
              <a:lumMod val="20000"/>
              <a:lumOff val="80000"/>
            </a:schemeClr>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userDrawn="1"/>
        </p:nvSpPr>
        <p:spPr>
          <a:xfrm>
            <a:off x="3257550" y="908050"/>
            <a:ext cx="2635250" cy="2455863"/>
          </a:xfrm>
          <a:prstGeom prst="rect">
            <a:avLst/>
          </a:prstGeom>
          <a:solidFill>
            <a:schemeClr val="accent2">
              <a:lumMod val="20000"/>
              <a:lumOff val="80000"/>
            </a:schemeClr>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Content Placeholder 3"/>
          <p:cNvSpPr>
            <a:spLocks noGrp="1"/>
          </p:cNvSpPr>
          <p:nvPr>
            <p:ph sz="quarter" idx="15"/>
          </p:nvPr>
        </p:nvSpPr>
        <p:spPr>
          <a:xfrm>
            <a:off x="539750" y="1989138"/>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3"/>
          <p:cNvSpPr>
            <a:spLocks noGrp="1"/>
          </p:cNvSpPr>
          <p:nvPr>
            <p:ph sz="quarter" idx="16"/>
          </p:nvPr>
        </p:nvSpPr>
        <p:spPr>
          <a:xfrm>
            <a:off x="3351212" y="984250"/>
            <a:ext cx="2447925" cy="2303462"/>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8" name="Slide Number Placeholder 6"/>
          <p:cNvSpPr>
            <a:spLocks noGrp="1"/>
          </p:cNvSpPr>
          <p:nvPr>
            <p:ph type="sldNum" sz="quarter" idx="1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5F65C255-FE38-4EFC-8A51-52A07FEF5286}"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2278304353"/>
      </p:ext>
    </p:extLst>
  </p:cSld>
  <p:clrMapOvr>
    <a:masterClrMapping/>
  </p:clrMapOvr>
</p:sldLayout>
</file>

<file path=ppt/slideLayouts/slideLayout2387.xml><?xml version="1.0" encoding="utf-8"?>
<p:sldLayout xmlns:a="http://schemas.openxmlformats.org/drawingml/2006/main" xmlns:r="http://schemas.openxmlformats.org/officeDocument/2006/relationships" xmlns:p="http://schemas.openxmlformats.org/presentationml/2006/main" preserve="1" userDrawn="1">
  <p:cSld name="Definition x 3 (yellow)">
    <p:spTree>
      <p:nvGrpSpPr>
        <p:cNvPr id="1" name=""/>
        <p:cNvGrpSpPr/>
        <p:nvPr/>
      </p:nvGrpSpPr>
      <p:grpSpPr>
        <a:xfrm>
          <a:off x="0" y="0"/>
          <a:ext cx="0" cy="0"/>
          <a:chOff x="0" y="0"/>
          <a:chExt cx="0" cy="0"/>
        </a:xfrm>
      </p:grpSpPr>
      <p:cxnSp>
        <p:nvCxnSpPr>
          <p:cNvPr id="9" name="Straight Connector 8"/>
          <p:cNvCxnSpPr/>
          <p:nvPr userDrawn="1"/>
        </p:nvCxnSpPr>
        <p:spPr>
          <a:xfrm>
            <a:off x="1544638" y="1773238"/>
            <a:ext cx="0" cy="3240087"/>
          </a:xfrm>
          <a:prstGeom prst="line">
            <a:avLst/>
          </a:prstGeom>
          <a:ln w="19050">
            <a:solidFill>
              <a:schemeClr val="accent5"/>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1123950"/>
            <a:ext cx="1484312" cy="14843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801688" y="4462463"/>
            <a:ext cx="1484312"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userDrawn="1"/>
        </p:nvSpPr>
        <p:spPr>
          <a:xfrm>
            <a:off x="803275" y="2789238"/>
            <a:ext cx="1484313" cy="148431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7678744-5C84-4175-9B5A-BE93076514E3}"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2522689488"/>
      </p:ext>
    </p:extLst>
  </p:cSld>
  <p:clrMapOvr>
    <a:masterClrMapping/>
  </p:clrMapOvr>
</p:sldLayout>
</file>

<file path=ppt/slideLayouts/slideLayout2388.xml><?xml version="1.0" encoding="utf-8"?>
<p:sldLayout xmlns:a="http://schemas.openxmlformats.org/drawingml/2006/main" xmlns:r="http://schemas.openxmlformats.org/officeDocument/2006/relationships" xmlns:p="http://schemas.openxmlformats.org/presentationml/2006/main" preserve="1" userDrawn="1">
  <p:cSld name="1_Definition x 3 (blue)">
    <p:spTree>
      <p:nvGrpSpPr>
        <p:cNvPr id="1" name=""/>
        <p:cNvGrpSpPr/>
        <p:nvPr/>
      </p:nvGrpSpPr>
      <p:grpSpPr>
        <a:xfrm>
          <a:off x="0" y="0"/>
          <a:ext cx="0" cy="0"/>
          <a:chOff x="0" y="0"/>
          <a:chExt cx="0" cy="0"/>
        </a:xfrm>
      </p:grpSpPr>
      <p:cxnSp>
        <p:nvCxnSpPr>
          <p:cNvPr id="9" name="Straight Connector 8"/>
          <p:cNvCxnSpPr/>
          <p:nvPr userDrawn="1"/>
        </p:nvCxnSpPr>
        <p:spPr>
          <a:xfrm>
            <a:off x="1544638" y="1773238"/>
            <a:ext cx="0" cy="3240087"/>
          </a:xfrm>
          <a:prstGeom prst="line">
            <a:avLst/>
          </a:prstGeom>
          <a:ln w="1905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1123950"/>
            <a:ext cx="1484312" cy="14843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801688" y="4462463"/>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userDrawn="1"/>
        </p:nvSpPr>
        <p:spPr>
          <a:xfrm>
            <a:off x="801688" y="2789238"/>
            <a:ext cx="1484312" cy="14843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CC74959-68CB-47A4-8136-0F759659E8F1}"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43807348"/>
      </p:ext>
    </p:extLst>
  </p:cSld>
  <p:clrMapOvr>
    <a:masterClrMapping/>
  </p:clrMapOvr>
</p:sldLayout>
</file>

<file path=ppt/slideLayouts/slideLayout2389.xml><?xml version="1.0" encoding="utf-8"?>
<p:sldLayout xmlns:a="http://schemas.openxmlformats.org/drawingml/2006/main" xmlns:r="http://schemas.openxmlformats.org/officeDocument/2006/relationships" xmlns:p="http://schemas.openxmlformats.org/presentationml/2006/main" preserve="1" userDrawn="1">
  <p:cSld name="Definition x 3 (green)">
    <p:spTree>
      <p:nvGrpSpPr>
        <p:cNvPr id="1" name=""/>
        <p:cNvGrpSpPr/>
        <p:nvPr/>
      </p:nvGrpSpPr>
      <p:grpSpPr>
        <a:xfrm>
          <a:off x="0" y="0"/>
          <a:ext cx="0" cy="0"/>
          <a:chOff x="0" y="0"/>
          <a:chExt cx="0" cy="0"/>
        </a:xfrm>
      </p:grpSpPr>
      <p:cxnSp>
        <p:nvCxnSpPr>
          <p:cNvPr id="9" name="Straight Connector 8"/>
          <p:cNvCxnSpPr/>
          <p:nvPr userDrawn="1"/>
        </p:nvCxnSpPr>
        <p:spPr>
          <a:xfrm>
            <a:off x="1544638" y="1773238"/>
            <a:ext cx="0" cy="3240087"/>
          </a:xfrm>
          <a:prstGeom prst="line">
            <a:avLst/>
          </a:prstGeom>
          <a:ln w="1905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1123950"/>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801688" y="4462463"/>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userDrawn="1"/>
        </p:nvSpPr>
        <p:spPr>
          <a:xfrm>
            <a:off x="801688" y="2794000"/>
            <a:ext cx="1484312" cy="14843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0"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3"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6"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accent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C131DC6-6CE3-4BA9-A198-B8A8CEFBA39B}"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1128293520"/>
      </p:ext>
    </p:extLst>
  </p:cSld>
  <p:clrMapOvr>
    <a:masterClrMapping/>
  </p:clrMapOvr>
</p:sldLayout>
</file>

<file path=ppt/slideLayouts/slideLayout2390.xml><?xml version="1.0" encoding="utf-8"?>
<p:sldLayout xmlns:a="http://schemas.openxmlformats.org/drawingml/2006/main" xmlns:r="http://schemas.openxmlformats.org/officeDocument/2006/relationships" xmlns:p="http://schemas.openxmlformats.org/presentationml/2006/main" preserve="1" userDrawn="1">
  <p:cSld name="1_Definition x 3 (violet)">
    <p:spTree>
      <p:nvGrpSpPr>
        <p:cNvPr id="1" name=""/>
        <p:cNvGrpSpPr/>
        <p:nvPr/>
      </p:nvGrpSpPr>
      <p:grpSpPr>
        <a:xfrm>
          <a:off x="0" y="0"/>
          <a:ext cx="0" cy="0"/>
          <a:chOff x="0" y="0"/>
          <a:chExt cx="0" cy="0"/>
        </a:xfrm>
      </p:grpSpPr>
      <p:cxnSp>
        <p:nvCxnSpPr>
          <p:cNvPr id="9" name="Straight Connector 8"/>
          <p:cNvCxnSpPr/>
          <p:nvPr userDrawn="1"/>
        </p:nvCxnSpPr>
        <p:spPr>
          <a:xfrm>
            <a:off x="1544638" y="1773238"/>
            <a:ext cx="0" cy="3240087"/>
          </a:xfrm>
          <a:prstGeom prst="line">
            <a:avLst/>
          </a:prstGeom>
          <a:ln w="1905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1123950"/>
            <a:ext cx="1484312" cy="14843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userDrawn="1"/>
        </p:nvSpPr>
        <p:spPr>
          <a:xfrm>
            <a:off x="801688" y="2789238"/>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3AD5DA74-D5B3-4004-B984-F4C5EAEF38A1}"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531091300"/>
      </p:ext>
    </p:extLst>
  </p:cSld>
  <p:clrMapOvr>
    <a:masterClrMapping/>
  </p:clrMapOvr>
</p:sldLayout>
</file>

<file path=ppt/slideLayouts/slideLayout2391.xml><?xml version="1.0" encoding="utf-8"?>
<p:sldLayout xmlns:a="http://schemas.openxmlformats.org/drawingml/2006/main" xmlns:r="http://schemas.openxmlformats.org/officeDocument/2006/relationships" xmlns:p="http://schemas.openxmlformats.org/presentationml/2006/main" preserve="1" userDrawn="1">
  <p:cSld name="7_Definition x 3 (multi)">
    <p:spTree>
      <p:nvGrpSpPr>
        <p:cNvPr id="1" name=""/>
        <p:cNvGrpSpPr/>
        <p:nvPr/>
      </p:nvGrpSpPr>
      <p:grpSpPr>
        <a:xfrm>
          <a:off x="0" y="0"/>
          <a:ext cx="0" cy="0"/>
          <a:chOff x="0" y="0"/>
          <a:chExt cx="0" cy="0"/>
        </a:xfrm>
      </p:grpSpPr>
      <p:cxnSp>
        <p:nvCxnSpPr>
          <p:cNvPr id="9" name="Straight Connector 8"/>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Oval 12"/>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21"/>
          </p:nvPr>
        </p:nvSpPr>
        <p:spPr>
          <a:xfrm>
            <a:off x="2484438" y="310041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22"/>
          </p:nvPr>
        </p:nvSpPr>
        <p:spPr>
          <a:xfrm>
            <a:off x="2484438" y="4778293"/>
            <a:ext cx="6192837" cy="792163"/>
          </a:xfrm>
        </p:spPr>
        <p:txBody>
          <a:bodyPr/>
          <a:lstStyle>
            <a:lvl1pPr marL="0" indent="0">
              <a:buNone/>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Text Placeholder 2"/>
          <p:cNvSpPr>
            <a:spLocks noGrp="1"/>
          </p:cNvSpPr>
          <p:nvPr>
            <p:ph type="body" sz="quarter" idx="24"/>
          </p:nvPr>
        </p:nvSpPr>
        <p:spPr>
          <a:xfrm>
            <a:off x="801688" y="1123950"/>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0"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21"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14"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6657727-6243-4803-B19A-7CCD2D5C19E1}"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1792729618"/>
      </p:ext>
    </p:extLst>
  </p:cSld>
  <p:clrMapOvr>
    <a:masterClrMapping/>
  </p:clrMapOvr>
</p:sldLayout>
</file>

<file path=ppt/slideLayouts/slideLayout2392.xml><?xml version="1.0" encoding="utf-8"?>
<p:sldLayout xmlns:a="http://schemas.openxmlformats.org/drawingml/2006/main" xmlns:r="http://schemas.openxmlformats.org/officeDocument/2006/relationships" xmlns:p="http://schemas.openxmlformats.org/presentationml/2006/main" preserve="1" userDrawn="1">
  <p:cSld name="1_Definition Insight">
    <p:spTree>
      <p:nvGrpSpPr>
        <p:cNvPr id="1" name=""/>
        <p:cNvGrpSpPr/>
        <p:nvPr/>
      </p:nvGrpSpPr>
      <p:grpSpPr>
        <a:xfrm>
          <a:off x="0" y="0"/>
          <a:ext cx="0" cy="0"/>
          <a:chOff x="0" y="0"/>
          <a:chExt cx="0" cy="0"/>
        </a:xfrm>
      </p:grpSpPr>
      <p:cxnSp>
        <p:nvCxnSpPr>
          <p:cNvPr id="5" name="Straight Connector 4"/>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userDrawn="1"/>
        </p:nvSpPr>
        <p:spPr>
          <a:xfrm>
            <a:off x="801688" y="1123950"/>
            <a:ext cx="1484312" cy="14843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Text Placeholder 2"/>
          <p:cNvSpPr>
            <a:spLocks noGrp="1"/>
          </p:cNvSpPr>
          <p:nvPr>
            <p:ph type="body" sz="quarter" idx="24"/>
          </p:nvPr>
        </p:nvSpPr>
        <p:spPr>
          <a:xfrm>
            <a:off x="802482" y="112394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Slide Number Placeholder 6"/>
          <p:cNvSpPr>
            <a:spLocks noGrp="1"/>
          </p:cNvSpPr>
          <p:nvPr>
            <p:ph type="sldNum" sz="quarter" idx="2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4FDB872-766A-4E34-A9C4-D36B362F8CEA}"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1667370300"/>
      </p:ext>
    </p:extLst>
  </p:cSld>
  <p:clrMapOvr>
    <a:masterClrMapping/>
  </p:clrMapOvr>
</p:sldLayout>
</file>

<file path=ppt/slideLayouts/slideLayout2393.xml><?xml version="1.0" encoding="utf-8"?>
<p:sldLayout xmlns:a="http://schemas.openxmlformats.org/drawingml/2006/main" xmlns:r="http://schemas.openxmlformats.org/officeDocument/2006/relationships" xmlns:p="http://schemas.openxmlformats.org/presentationml/2006/main" preserve="1" userDrawn="1">
  <p:cSld name="1_Definition Insight x 2">
    <p:spTree>
      <p:nvGrpSpPr>
        <p:cNvPr id="1" name=""/>
        <p:cNvGrpSpPr/>
        <p:nvPr/>
      </p:nvGrpSpPr>
      <p:grpSpPr>
        <a:xfrm>
          <a:off x="0" y="0"/>
          <a:ext cx="0" cy="0"/>
          <a:chOff x="0" y="0"/>
          <a:chExt cx="0" cy="0"/>
        </a:xfrm>
      </p:grpSpPr>
      <p:cxnSp>
        <p:nvCxnSpPr>
          <p:cNvPr id="5" name="Straight Connector 4"/>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userDrawn="1"/>
        </p:nvSpPr>
        <p:spPr>
          <a:xfrm>
            <a:off x="801688" y="2789238"/>
            <a:ext cx="1484312" cy="14843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5"/>
          </p:nvPr>
        </p:nvSpPr>
        <p:spPr>
          <a:xfrm>
            <a:off x="801688" y="2793359"/>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Slide Number Placeholder 6"/>
          <p:cNvSpPr>
            <a:spLocks noGrp="1"/>
          </p:cNvSpPr>
          <p:nvPr>
            <p:ph type="sldNum" sz="quarter" idx="26"/>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D2EE240-12C6-4F97-BAD2-3B9A5FB9FBFE}"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896962230"/>
      </p:ext>
    </p:extLst>
  </p:cSld>
  <p:clrMapOvr>
    <a:masterClrMapping/>
  </p:clrMapOvr>
</p:sldLayout>
</file>

<file path=ppt/slideLayouts/slideLayout2394.xml><?xml version="1.0" encoding="utf-8"?>
<p:sldLayout xmlns:a="http://schemas.openxmlformats.org/drawingml/2006/main" xmlns:r="http://schemas.openxmlformats.org/officeDocument/2006/relationships" xmlns:p="http://schemas.openxmlformats.org/presentationml/2006/main" preserve="1" userDrawn="1">
  <p:cSld name="1_Definition Insight x 3">
    <p:spTree>
      <p:nvGrpSpPr>
        <p:cNvPr id="1" name=""/>
        <p:cNvGrpSpPr/>
        <p:nvPr/>
      </p:nvGrpSpPr>
      <p:grpSpPr>
        <a:xfrm>
          <a:off x="0" y="0"/>
          <a:ext cx="0" cy="0"/>
          <a:chOff x="0" y="0"/>
          <a:chExt cx="0" cy="0"/>
        </a:xfrm>
      </p:grpSpPr>
      <p:cxnSp>
        <p:nvCxnSpPr>
          <p:cNvPr id="5" name="Straight Connector 4"/>
          <p:cNvCxnSpPr/>
          <p:nvPr userDrawn="1"/>
        </p:nvCxnSpPr>
        <p:spPr>
          <a:xfrm>
            <a:off x="1544638" y="1773238"/>
            <a:ext cx="0" cy="3240087"/>
          </a:xfrm>
          <a:prstGeom prst="line">
            <a:avLst/>
          </a:prstGeom>
          <a:ln w="1905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Oval 6"/>
          <p:cNvSpPr/>
          <p:nvPr userDrawn="1"/>
        </p:nvSpPr>
        <p:spPr>
          <a:xfrm>
            <a:off x="801688" y="4462463"/>
            <a:ext cx="1484312" cy="148431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4"/>
          <p:cNvSpPr>
            <a:spLocks noGrp="1"/>
          </p:cNvSpPr>
          <p:nvPr>
            <p:ph sz="quarter" idx="20"/>
          </p:nvPr>
        </p:nvSpPr>
        <p:spPr>
          <a:xfrm>
            <a:off x="2484438" y="1484677"/>
            <a:ext cx="6192837" cy="792163"/>
          </a:xfrm>
        </p:spPr>
        <p:txBody>
          <a:bodyPr/>
          <a:lstStyle>
            <a:lvl1pPr marL="176213" indent="-176213">
              <a:buFont typeface="Arial" pitchFamily="34" charset="0"/>
              <a:buChar char="•"/>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Text Placeholder 2"/>
          <p:cNvSpPr>
            <a:spLocks noGrp="1"/>
          </p:cNvSpPr>
          <p:nvPr>
            <p:ph type="body" sz="quarter" idx="26"/>
          </p:nvPr>
        </p:nvSpPr>
        <p:spPr>
          <a:xfrm>
            <a:off x="801688" y="4462768"/>
            <a:ext cx="1484312" cy="1484313"/>
          </a:xfrm>
        </p:spPr>
        <p:txBody>
          <a:bodyPr anchor="ctr"/>
          <a:lstStyle>
            <a:lvl1pPr marL="0" indent="0" algn="ctr">
              <a:buNone/>
              <a:defRPr b="1">
                <a:solidFill>
                  <a:schemeClr val="bg1"/>
                </a:solidFill>
              </a:defRPr>
            </a:lvl1pPr>
            <a:lvl2pPr marL="176213" indent="0" algn="ctr">
              <a:buNone/>
              <a:defRPr b="1">
                <a:solidFill>
                  <a:schemeClr val="accent1"/>
                </a:solidFill>
              </a:defRPr>
            </a:lvl2pPr>
            <a:lvl3pPr marL="536575" indent="0" algn="ctr">
              <a:buNone/>
              <a:defRPr b="1">
                <a:solidFill>
                  <a:schemeClr val="accent1"/>
                </a:solidFill>
              </a:defRPr>
            </a:lvl3pPr>
            <a:lvl4pPr marL="896937" indent="0" algn="ctr">
              <a:buNone/>
              <a:defRPr b="1">
                <a:solidFill>
                  <a:schemeClr val="accent1"/>
                </a:solidFill>
              </a:defRPr>
            </a:lvl4pPr>
            <a:lvl5pPr marL="1258887" indent="0" algn="ctr">
              <a:buNone/>
              <a:defRPr b="1">
                <a:solidFill>
                  <a:schemeClr val="accent1"/>
                </a:solidFill>
              </a:defRPr>
            </a:lvl5pPr>
          </a:lstStyle>
          <a:p>
            <a:pPr lvl="0"/>
            <a:r>
              <a:rPr lang="en-US" smtClean="0"/>
              <a:t>Click to edit Master text styles</a:t>
            </a:r>
          </a:p>
        </p:txBody>
      </p:sp>
      <p:sp>
        <p:nvSpPr>
          <p:cNvPr id="8" name="Slide Number Placeholder 6"/>
          <p:cNvSpPr>
            <a:spLocks noGrp="1"/>
          </p:cNvSpPr>
          <p:nvPr>
            <p:ph type="sldNum" sz="quarter" idx="2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CDF0DB1A-FA8B-4746-8A4C-9732C65D3113}"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668942798"/>
      </p:ext>
    </p:extLst>
  </p:cSld>
  <p:clrMapOvr>
    <a:masterClrMapping/>
  </p:clrMapOvr>
</p:sldLayout>
</file>

<file path=ppt/slideLayouts/slideLayout2395.xml><?xml version="1.0" encoding="utf-8"?>
<p:sldLayout xmlns:a="http://schemas.openxmlformats.org/drawingml/2006/main" xmlns:r="http://schemas.openxmlformats.org/officeDocument/2006/relationships" xmlns:p="http://schemas.openxmlformats.org/presentationml/2006/main" preserve="1" userDrawn="1">
  <p:cSld name="11_Two Content">
    <p:spTree>
      <p:nvGrpSpPr>
        <p:cNvPr id="1" name=""/>
        <p:cNvGrpSpPr/>
        <p:nvPr/>
      </p:nvGrpSpPr>
      <p:grpSpPr>
        <a:xfrm>
          <a:off x="0" y="0"/>
          <a:ext cx="0" cy="0"/>
          <a:chOff x="0" y="0"/>
          <a:chExt cx="0" cy="0"/>
        </a:xfrm>
      </p:grpSpPr>
      <p:cxnSp>
        <p:nvCxnSpPr>
          <p:cNvPr id="7" name="Straight Connector 6"/>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523875" y="1458913"/>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2565400" y="3500438"/>
            <a:ext cx="2043113"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userDrawn="1"/>
        </p:nvSpPr>
        <p:spPr>
          <a:xfrm>
            <a:off x="4627563" y="1458913"/>
            <a:ext cx="2043112"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userDrawn="1"/>
        </p:nvSpPr>
        <p:spPr>
          <a:xfrm>
            <a:off x="6670675" y="3500438"/>
            <a:ext cx="2041525" cy="20415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0"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2"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accent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Slide Number Placeholder 6"/>
          <p:cNvSpPr>
            <a:spLocks noGrp="1"/>
          </p:cNvSpPr>
          <p:nvPr>
            <p:ph type="sldNum" sz="quarter" idx="28"/>
          </p:nvPr>
        </p:nvSpPr>
        <p:spPr>
          <a:xfrm>
            <a:off x="487363" y="6124575"/>
            <a:ext cx="412750" cy="412750"/>
          </a:xfrm>
          <a:prstGeom prst="rect">
            <a:avLst/>
          </a:prstGeom>
          <a:ln>
            <a:prstDash val="dash"/>
          </a:ln>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C6C14029-D536-42F2-A90C-4A624C7E54AE}"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4111551043"/>
      </p:ext>
    </p:extLst>
  </p:cSld>
  <p:clrMapOvr>
    <a:masterClrMapping/>
  </p:clrMapOvr>
</p:sldLayout>
</file>

<file path=ppt/slideLayouts/slideLayout2396.xml><?xml version="1.0" encoding="utf-8"?>
<p:sldLayout xmlns:a="http://schemas.openxmlformats.org/drawingml/2006/main" xmlns:r="http://schemas.openxmlformats.org/officeDocument/2006/relationships" xmlns:p="http://schemas.openxmlformats.org/presentationml/2006/main" preserve="1" userDrawn="1">
  <p:cSld name="15_Two Content">
    <p:spTree>
      <p:nvGrpSpPr>
        <p:cNvPr id="1" name=""/>
        <p:cNvGrpSpPr/>
        <p:nvPr/>
      </p:nvGrpSpPr>
      <p:grpSpPr>
        <a:xfrm>
          <a:off x="0" y="0"/>
          <a:ext cx="0" cy="0"/>
          <a:chOff x="0" y="0"/>
          <a:chExt cx="0" cy="0"/>
        </a:xfrm>
      </p:grpSpPr>
      <p:cxnSp>
        <p:nvCxnSpPr>
          <p:cNvPr id="7" name="Straight Connector 6"/>
          <p:cNvCxnSpPr/>
          <p:nvPr userDrawn="1"/>
        </p:nvCxnSpPr>
        <p:spPr>
          <a:xfrm>
            <a:off x="5795963" y="26320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flipH="1">
            <a:off x="3635375" y="2479675"/>
            <a:ext cx="1995488"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1544638" y="2479675"/>
            <a:ext cx="2041525" cy="2041525"/>
          </a:xfrm>
          <a:prstGeom prst="line">
            <a:avLst/>
          </a:prstGeom>
          <a:ln w="19050">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523875" y="1458913"/>
            <a:ext cx="2041525" cy="2041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2565400" y="3500438"/>
            <a:ext cx="2043113" cy="20415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userDrawn="1"/>
        </p:nvSpPr>
        <p:spPr>
          <a:xfrm>
            <a:off x="4627563" y="1458913"/>
            <a:ext cx="2043112" cy="20415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userDrawn="1"/>
        </p:nvSpPr>
        <p:spPr>
          <a:xfrm>
            <a:off x="6670675" y="3500438"/>
            <a:ext cx="2041525" cy="20415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6"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7" name="Text Placeholder 2"/>
          <p:cNvSpPr>
            <a:spLocks noGrp="1"/>
          </p:cNvSpPr>
          <p:nvPr>
            <p:ph type="body" sz="quarter" idx="24"/>
          </p:nvPr>
        </p:nvSpPr>
        <p:spPr>
          <a:xfrm>
            <a:off x="523875"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8" name="Text Placeholder 2"/>
          <p:cNvSpPr>
            <a:spLocks noGrp="1"/>
          </p:cNvSpPr>
          <p:nvPr>
            <p:ph type="body" sz="quarter" idx="25"/>
          </p:nvPr>
        </p:nvSpPr>
        <p:spPr>
          <a:xfrm>
            <a:off x="4642869" y="1458913"/>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9" name="Text Placeholder 2"/>
          <p:cNvSpPr>
            <a:spLocks noGrp="1"/>
          </p:cNvSpPr>
          <p:nvPr>
            <p:ph type="body" sz="quarter" idx="26"/>
          </p:nvPr>
        </p:nvSpPr>
        <p:spPr>
          <a:xfrm>
            <a:off x="2565400"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21" name="Text Placeholder 2"/>
          <p:cNvSpPr>
            <a:spLocks noGrp="1"/>
          </p:cNvSpPr>
          <p:nvPr>
            <p:ph type="body" sz="quarter" idx="27"/>
          </p:nvPr>
        </p:nvSpPr>
        <p:spPr>
          <a:xfrm>
            <a:off x="6684394" y="3508814"/>
            <a:ext cx="2041525" cy="2041525"/>
          </a:xfrm>
        </p:spPr>
        <p:txBody>
          <a:bodyPr anchor="ctr"/>
          <a:lstStyle>
            <a:lvl1pPr marL="0" indent="0" algn="ctr">
              <a:buNone/>
              <a:defRPr b="1">
                <a:solidFill>
                  <a:schemeClr val="bg1"/>
                </a:solidFill>
              </a:defRPr>
            </a:lvl1pPr>
            <a:lvl2pPr marL="176213" indent="0" algn="ctr">
              <a:buNone/>
              <a:defRPr b="1">
                <a:solidFill>
                  <a:schemeClr val="bg1"/>
                </a:solidFill>
              </a:defRPr>
            </a:lvl2pPr>
            <a:lvl3pPr marL="536575" indent="0" algn="ctr">
              <a:buNone/>
              <a:defRPr b="1">
                <a:solidFill>
                  <a:schemeClr val="bg1"/>
                </a:solidFill>
              </a:defRPr>
            </a:lvl3pPr>
            <a:lvl4pPr marL="896937" indent="0" algn="ctr">
              <a:buNone/>
              <a:defRPr b="1">
                <a:solidFill>
                  <a:schemeClr val="bg1"/>
                </a:solidFill>
              </a:defRPr>
            </a:lvl4pPr>
            <a:lvl5pPr marL="1258887" indent="0" algn="ctr">
              <a:buNone/>
              <a:defRPr b="1">
                <a:solidFill>
                  <a:schemeClr val="bg1"/>
                </a:solidFill>
              </a:defRPr>
            </a:lvl5pPr>
          </a:lstStyle>
          <a:p>
            <a:pPr lvl="0"/>
            <a:r>
              <a:rPr lang="en-US" smtClean="0"/>
              <a:t>Click to edit Master text styles</a:t>
            </a:r>
          </a:p>
        </p:txBody>
      </p:sp>
      <p:sp>
        <p:nvSpPr>
          <p:cNvPr id="15" name="Slide Number Placeholder 6"/>
          <p:cNvSpPr>
            <a:spLocks noGrp="1"/>
          </p:cNvSpPr>
          <p:nvPr>
            <p:ph type="sldNum" sz="quarter" idx="2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BC44E3F-181B-46E7-A691-66495BC1D75C}"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699599970"/>
      </p:ext>
    </p:extLst>
  </p:cSld>
  <p:clrMapOvr>
    <a:masterClrMapping/>
  </p:clrMapOvr>
</p:sldLayout>
</file>

<file path=ppt/slideLayouts/slideLayout2397.xml><?xml version="1.0" encoding="utf-8"?>
<p:sldLayout xmlns:a="http://schemas.openxmlformats.org/drawingml/2006/main" xmlns:r="http://schemas.openxmlformats.org/officeDocument/2006/relationships" xmlns:p="http://schemas.openxmlformats.org/presentationml/2006/main" preserve="1" userDrawn="1">
  <p:cSld name="2_Pinpoint x 3">
    <p:spTree>
      <p:nvGrpSpPr>
        <p:cNvPr id="1" name=""/>
        <p:cNvGrpSpPr/>
        <p:nvPr/>
      </p:nvGrpSpPr>
      <p:grpSpPr>
        <a:xfrm>
          <a:off x="0" y="0"/>
          <a:ext cx="0" cy="0"/>
          <a:chOff x="0" y="0"/>
          <a:chExt cx="0" cy="0"/>
        </a:xfrm>
      </p:grpSpPr>
      <p:cxnSp>
        <p:nvCxnSpPr>
          <p:cNvPr id="6" name="Straight Connector 5"/>
          <p:cNvCxnSpPr/>
          <p:nvPr userDrawn="1"/>
        </p:nvCxnSpPr>
        <p:spPr>
          <a:xfrm>
            <a:off x="1987550" y="4035425"/>
            <a:ext cx="0" cy="1439863"/>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Oval 7"/>
          <p:cNvSpPr/>
          <p:nvPr userDrawn="1"/>
        </p:nvSpPr>
        <p:spPr>
          <a:xfrm>
            <a:off x="1700213" y="5116513"/>
            <a:ext cx="573087" cy="5746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9" name="Straight Connector 8"/>
          <p:cNvCxnSpPr/>
          <p:nvPr userDrawn="1"/>
        </p:nvCxnSpPr>
        <p:spPr>
          <a:xfrm>
            <a:off x="1809750" y="403542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402138" y="3387725"/>
            <a:ext cx="0" cy="14414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4114800" y="4470400"/>
            <a:ext cx="574675"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2" name="Straight Connector 11"/>
          <p:cNvCxnSpPr/>
          <p:nvPr userDrawn="1"/>
        </p:nvCxnSpPr>
        <p:spPr>
          <a:xfrm>
            <a:off x="4224338" y="3387725"/>
            <a:ext cx="3556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a:xfrm>
            <a:off x="6818313" y="2667000"/>
            <a:ext cx="0" cy="1439863"/>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Oval 13"/>
          <p:cNvSpPr/>
          <p:nvPr userDrawn="1"/>
        </p:nvSpPr>
        <p:spPr>
          <a:xfrm>
            <a:off x="6530975" y="3748088"/>
            <a:ext cx="573088" cy="57467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5" name="Straight Connector 14"/>
          <p:cNvCxnSpPr/>
          <p:nvPr userDrawn="1"/>
        </p:nvCxnSpPr>
        <p:spPr>
          <a:xfrm>
            <a:off x="6640513" y="2667000"/>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18"/>
          </p:nvPr>
        </p:nvSpPr>
        <p:spPr>
          <a:xfrm>
            <a:off x="827088" y="2420938"/>
            <a:ext cx="2305050" cy="1512887"/>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5" name="Content Placeholder 4"/>
          <p:cNvSpPr>
            <a:spLocks noGrp="1"/>
          </p:cNvSpPr>
          <p:nvPr>
            <p:ph sz="quarter" idx="19"/>
          </p:nvPr>
        </p:nvSpPr>
        <p:spPr>
          <a:xfrm>
            <a:off x="3276600" y="1700213"/>
            <a:ext cx="2232025"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21" name="Content Placeholder 20"/>
          <p:cNvSpPr>
            <a:spLocks noGrp="1"/>
          </p:cNvSpPr>
          <p:nvPr>
            <p:ph sz="quarter" idx="20"/>
          </p:nvPr>
        </p:nvSpPr>
        <p:spPr>
          <a:xfrm>
            <a:off x="5724525" y="981075"/>
            <a:ext cx="2160588" cy="1584325"/>
          </a:xfrm>
        </p:spPr>
        <p:txBody>
          <a:bodyPr anchor="b"/>
          <a:lstStyle>
            <a:lvl1pPr marL="0" indent="0" algn="ctr">
              <a:buNone/>
              <a:defRPr/>
            </a:lvl1pPr>
            <a:lvl2pPr algn="ctr">
              <a:defRPr/>
            </a:lvl2pPr>
            <a:lvl3pPr algn="ctr">
              <a:defRPr/>
            </a:lvl3pPr>
          </a:lstStyle>
          <a:p>
            <a:pPr lvl="0"/>
            <a:r>
              <a:rPr lang="en-US" smtClean="0"/>
              <a:t>Click to edit Master text styles</a:t>
            </a:r>
          </a:p>
          <a:p>
            <a:pPr lvl="1"/>
            <a:r>
              <a:rPr lang="en-US" smtClean="0"/>
              <a:t>Second level</a:t>
            </a:r>
          </a:p>
          <a:p>
            <a:pPr lvl="2"/>
            <a:r>
              <a:rPr lang="en-US" smtClean="0"/>
              <a:t>Third level</a:t>
            </a:r>
          </a:p>
        </p:txBody>
      </p:sp>
      <p:sp>
        <p:nvSpPr>
          <p:cNvPr id="16" name="Slide Number Placeholder 6"/>
          <p:cNvSpPr>
            <a:spLocks noGrp="1"/>
          </p:cNvSpPr>
          <p:nvPr>
            <p:ph type="sldNum" sz="quarter" idx="2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6A30179D-54A7-43A6-A8D1-E0446C126D6E}"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65668709"/>
      </p:ext>
    </p:extLst>
  </p:cSld>
  <p:clrMapOvr>
    <a:masterClrMapping/>
  </p:clrMapOvr>
</p:sldLayout>
</file>

<file path=ppt/slideLayouts/slideLayout2398.xml><?xml version="1.0" encoding="utf-8"?>
<p:sldLayout xmlns:a="http://schemas.openxmlformats.org/drawingml/2006/main" xmlns:r="http://schemas.openxmlformats.org/officeDocument/2006/relationships" xmlns:p="http://schemas.openxmlformats.org/presentationml/2006/main" preserve="1" userDrawn="1">
  <p:cSld name="3_Pinpoint x 5">
    <p:spTree>
      <p:nvGrpSpPr>
        <p:cNvPr id="1" name=""/>
        <p:cNvGrpSpPr/>
        <p:nvPr/>
      </p:nvGrpSpPr>
      <p:grpSpPr>
        <a:xfrm>
          <a:off x="0" y="0"/>
          <a:ext cx="0" cy="0"/>
          <a:chOff x="0" y="0"/>
          <a:chExt cx="0" cy="0"/>
        </a:xfrm>
      </p:grpSpPr>
      <p:cxnSp>
        <p:nvCxnSpPr>
          <p:cNvPr id="8" name="Straight Connector 7"/>
          <p:cNvCxnSpPr/>
          <p:nvPr userDrawn="1"/>
        </p:nvCxnSpPr>
        <p:spPr>
          <a:xfrm>
            <a:off x="1611313" y="2339975"/>
            <a:ext cx="0" cy="144145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Oval 9"/>
          <p:cNvSpPr/>
          <p:nvPr userDrawn="1"/>
        </p:nvSpPr>
        <p:spPr>
          <a:xfrm>
            <a:off x="1323975" y="3422650"/>
            <a:ext cx="574675" cy="5730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1" name="Straight Connector 10"/>
          <p:cNvCxnSpPr/>
          <p:nvPr userDrawn="1"/>
        </p:nvCxnSpPr>
        <p:spPr>
          <a:xfrm>
            <a:off x="1433513" y="2339975"/>
            <a:ext cx="3556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a:xfrm>
            <a:off x="7529513" y="2339975"/>
            <a:ext cx="0" cy="14414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Oval 12"/>
          <p:cNvSpPr/>
          <p:nvPr userDrawn="1"/>
        </p:nvSpPr>
        <p:spPr>
          <a:xfrm>
            <a:off x="7242175" y="3422650"/>
            <a:ext cx="573088" cy="5730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4" name="Straight Connector 13"/>
          <p:cNvCxnSpPr/>
          <p:nvPr userDrawn="1"/>
        </p:nvCxnSpPr>
        <p:spPr>
          <a:xfrm>
            <a:off x="7351713" y="2339975"/>
            <a:ext cx="3556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4630738" y="2339975"/>
            <a:ext cx="0" cy="144145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6" name="Oval 15"/>
          <p:cNvSpPr/>
          <p:nvPr userDrawn="1"/>
        </p:nvSpPr>
        <p:spPr>
          <a:xfrm>
            <a:off x="4343400" y="3422650"/>
            <a:ext cx="574675" cy="5730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7" name="Straight Connector 16"/>
          <p:cNvCxnSpPr/>
          <p:nvPr userDrawn="1"/>
        </p:nvCxnSpPr>
        <p:spPr>
          <a:xfrm>
            <a:off x="4452938" y="2339975"/>
            <a:ext cx="3556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10800000">
            <a:off x="6105525" y="3636963"/>
            <a:ext cx="0" cy="143986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rot="10800000">
            <a:off x="5818188" y="3422650"/>
            <a:ext cx="574675" cy="57308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0" name="Straight Connector 19"/>
          <p:cNvCxnSpPr/>
          <p:nvPr/>
        </p:nvCxnSpPr>
        <p:spPr>
          <a:xfrm rot="10800000">
            <a:off x="5927725" y="5076825"/>
            <a:ext cx="355600" cy="0"/>
          </a:xfrm>
          <a:prstGeom prst="line">
            <a:avLst/>
          </a:prstGeom>
          <a:solidFill>
            <a:schemeClr val="accent4"/>
          </a:solidFill>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rot="10800000">
            <a:off x="3113088" y="3636963"/>
            <a:ext cx="0" cy="1439862"/>
          </a:xfrm>
          <a:prstGeom prst="line">
            <a:avLst/>
          </a:pr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22" name="Oval 21"/>
          <p:cNvSpPr/>
          <p:nvPr userDrawn="1"/>
        </p:nvSpPr>
        <p:spPr>
          <a:xfrm rot="10800000">
            <a:off x="2825750" y="3422650"/>
            <a:ext cx="573088" cy="5730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3" name="Straight Connector 22"/>
          <p:cNvCxnSpPr/>
          <p:nvPr userDrawn="1"/>
        </p:nvCxnSpPr>
        <p:spPr>
          <a:xfrm rot="10800000">
            <a:off x="2935288" y="5076825"/>
            <a:ext cx="355600" cy="0"/>
          </a:xfrm>
          <a:prstGeom prst="line">
            <a:avLst/>
          </a:prstGeom>
          <a:solidFill>
            <a:schemeClr val="accent2"/>
          </a:solidFill>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1" name="Content Placeholder 2"/>
          <p:cNvSpPr>
            <a:spLocks noGrp="1"/>
          </p:cNvSpPr>
          <p:nvPr>
            <p:ph sz="quarter" idx="20"/>
          </p:nvPr>
        </p:nvSpPr>
        <p:spPr>
          <a:xfrm>
            <a:off x="46672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21"/>
          </p:nvPr>
        </p:nvSpPr>
        <p:spPr>
          <a:xfrm>
            <a:off x="3476255"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22"/>
          </p:nvPr>
        </p:nvSpPr>
        <p:spPr>
          <a:xfrm>
            <a:off x="6388131" y="1052513"/>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3"/>
          </p:nvPr>
        </p:nvSpPr>
        <p:spPr>
          <a:xfrm>
            <a:off x="194371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24"/>
          </p:nvPr>
        </p:nvSpPr>
        <p:spPr>
          <a:xfrm>
            <a:off x="4953244" y="5157448"/>
            <a:ext cx="2305050" cy="1223962"/>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Slide Number Placeholder 6"/>
          <p:cNvSpPr>
            <a:spLocks noGrp="1"/>
          </p:cNvSpPr>
          <p:nvPr userDrawn="1">
            <p:ph type="sldNum" sz="quarter" idx="2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B16D5D22-F535-40FB-9721-94B221A2621C}" type="slidenum">
              <a:rPr lang="en-GB"/>
              <a:pPr fontAlgn="base">
                <a:spcBef>
                  <a:spcPct val="0"/>
                </a:spcBef>
                <a:spcAft>
                  <a:spcPct val="0"/>
                </a:spcAft>
                <a:defRPr/>
              </a:pPr>
              <a:t>‹#›</a:t>
            </a:fld>
            <a:endParaRPr lang="en-GB"/>
          </a:p>
        </p:txBody>
      </p:sp>
    </p:spTree>
    <p:extLst>
      <p:ext uri="{BB962C8B-B14F-4D97-AF65-F5344CB8AC3E}">
        <p14:creationId xmlns:p14="http://schemas.microsoft.com/office/powerpoint/2010/main" val="3403443413"/>
      </p:ext>
    </p:extLst>
  </p:cSld>
  <p:clrMapOvr>
    <a:masterClrMapping/>
  </p:clrMapOvr>
</p:sldLayout>
</file>

<file path=ppt/slideLayouts/slideLayout2399.xml><?xml version="1.0" encoding="utf-8"?>
<p:sldLayout xmlns:a="http://schemas.openxmlformats.org/drawingml/2006/main" xmlns:r="http://schemas.openxmlformats.org/officeDocument/2006/relationships" xmlns:p="http://schemas.openxmlformats.org/presentationml/2006/main" preserve="1" userDrawn="1">
  <p:cSld name="GNPD x 1 product">
    <p:spTree>
      <p:nvGrpSpPr>
        <p:cNvPr id="1" name=""/>
        <p:cNvGrpSpPr/>
        <p:nvPr/>
      </p:nvGrpSpPr>
      <p:grpSpPr>
        <a:xfrm>
          <a:off x="0" y="0"/>
          <a:ext cx="0" cy="0"/>
          <a:chOff x="0" y="0"/>
          <a:chExt cx="0" cy="0"/>
        </a:xfrm>
      </p:grpSpPr>
      <p:cxnSp>
        <p:nvCxnSpPr>
          <p:cNvPr id="6" name="Straight Connector 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p:cNvSpPr/>
          <p:nvPr userDrawn="1"/>
        </p:nvSpPr>
        <p:spPr>
          <a:xfrm>
            <a:off x="466725" y="908050"/>
            <a:ext cx="3960813"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Rectangle 7"/>
          <p:cNvSpPr/>
          <p:nvPr userDrawn="1"/>
        </p:nvSpPr>
        <p:spPr>
          <a:xfrm>
            <a:off x="466725" y="5229225"/>
            <a:ext cx="3960813"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1"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Slide Number Placeholder 5"/>
          <p:cNvSpPr>
            <a:spLocks noGrp="1"/>
          </p:cNvSpPr>
          <p:nvPr>
            <p:ph type="sldNum" sz="quarter" idx="3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B7FE0FA-ECFF-4956-99FE-8603AAE1D4A7}"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646620148"/>
      </p:ext>
    </p:extLst>
  </p:cSld>
  <p:clrMapOvr>
    <a:masterClrMapping/>
  </p:clrMapOvr>
</p:sldLayout>
</file>

<file path=ppt/slideLayouts/slideLayout2400.xml><?xml version="1.0" encoding="utf-8"?>
<p:sldLayout xmlns:a="http://schemas.openxmlformats.org/drawingml/2006/main" xmlns:r="http://schemas.openxmlformats.org/officeDocument/2006/relationships" xmlns:p="http://schemas.openxmlformats.org/presentationml/2006/main" preserve="1" userDrawn="1">
  <p:cSld name="2_GNPD x 1 product (purple)">
    <p:spTree>
      <p:nvGrpSpPr>
        <p:cNvPr id="1" name=""/>
        <p:cNvGrpSpPr/>
        <p:nvPr/>
      </p:nvGrpSpPr>
      <p:grpSpPr>
        <a:xfrm>
          <a:off x="0" y="0"/>
          <a:ext cx="0" cy="0"/>
          <a:chOff x="0" y="0"/>
          <a:chExt cx="0" cy="0"/>
        </a:xfrm>
      </p:grpSpPr>
      <p:sp>
        <p:nvSpPr>
          <p:cNvPr id="6" name="Rectangle 5"/>
          <p:cNvSpPr/>
          <p:nvPr userDrawn="1"/>
        </p:nvSpPr>
        <p:spPr>
          <a:xfrm>
            <a:off x="4427538" y="908050"/>
            <a:ext cx="4249737" cy="503555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66725" y="908050"/>
            <a:ext cx="3960813" cy="5035550"/>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466725" y="5229225"/>
            <a:ext cx="3960813"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3" name="Text Placeholder 2"/>
          <p:cNvSpPr>
            <a:spLocks noGrp="1"/>
          </p:cNvSpPr>
          <p:nvPr>
            <p:ph type="body" idx="12"/>
          </p:nvPr>
        </p:nvSpPr>
        <p:spPr>
          <a:xfrm>
            <a:off x="467430" y="5229250"/>
            <a:ext cx="396055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4" name="Content Placeholder 4"/>
          <p:cNvSpPr>
            <a:spLocks noGrp="1"/>
          </p:cNvSpPr>
          <p:nvPr>
            <p:ph sz="quarter" idx="19"/>
          </p:nvPr>
        </p:nvSpPr>
        <p:spPr>
          <a:xfrm>
            <a:off x="4546675" y="969962"/>
            <a:ext cx="4057885" cy="490737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4"/>
          <p:cNvSpPr>
            <a:spLocks noGrp="1"/>
          </p:cNvSpPr>
          <p:nvPr>
            <p:ph sz="quarter" idx="37"/>
          </p:nvPr>
        </p:nvSpPr>
        <p:spPr>
          <a:xfrm>
            <a:off x="514115" y="972136"/>
            <a:ext cx="3841855" cy="41851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0" name="Slide Number Placeholder 5"/>
          <p:cNvSpPr>
            <a:spLocks noGrp="1"/>
          </p:cNvSpPr>
          <p:nvPr>
            <p:ph type="sldNum" sz="quarter" idx="3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698ACF11-C020-4215-AE1A-D1F660DAF64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85037537"/>
      </p:ext>
    </p:extLst>
  </p:cSld>
  <p:clrMapOvr>
    <a:masterClrMapping/>
  </p:clrMapOvr>
</p:sldLayout>
</file>

<file path=ppt/slideLayouts/slideLayout2401.xml><?xml version="1.0" encoding="utf-8"?>
<p:sldLayout xmlns:a="http://schemas.openxmlformats.org/drawingml/2006/main" xmlns:r="http://schemas.openxmlformats.org/officeDocument/2006/relationships" xmlns:p="http://schemas.openxmlformats.org/presentationml/2006/main" preserve="1" userDrawn="1">
  <p:cSld name="2_GNPD x 1 product &amp; graph">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66725" y="908050"/>
            <a:ext cx="2636838" cy="504190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3252788" y="908050"/>
            <a:ext cx="542607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3254101" y="908050"/>
            <a:ext cx="5423174"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16"/>
          </p:nvPr>
        </p:nvSpPr>
        <p:spPr>
          <a:xfrm>
            <a:off x="539750" y="979902"/>
            <a:ext cx="2519363" cy="48974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Content Placeholder 4"/>
          <p:cNvSpPr>
            <a:spLocks noGrp="1"/>
          </p:cNvSpPr>
          <p:nvPr>
            <p:ph sz="quarter" idx="17"/>
          </p:nvPr>
        </p:nvSpPr>
        <p:spPr>
          <a:xfrm>
            <a:off x="3252788" y="1628750"/>
            <a:ext cx="5426075" cy="208829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9" name="Content Placeholder 4"/>
          <p:cNvSpPr>
            <a:spLocks noGrp="1"/>
          </p:cNvSpPr>
          <p:nvPr>
            <p:ph sz="quarter" idx="18"/>
          </p:nvPr>
        </p:nvSpPr>
        <p:spPr>
          <a:xfrm>
            <a:off x="3252788" y="3861660"/>
            <a:ext cx="5426075" cy="208829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Slide Number Placeholder 5"/>
          <p:cNvSpPr>
            <a:spLocks noGrp="1"/>
          </p:cNvSpPr>
          <p:nvPr>
            <p:ph type="sldNum" sz="quarter" idx="1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1604AAB-33A3-42EF-AA6D-FE4BD80E377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472862198"/>
      </p:ext>
    </p:extLst>
  </p:cSld>
  <p:clrMapOvr>
    <a:masterClrMapping/>
  </p:clrMapOvr>
</p:sldLayout>
</file>

<file path=ppt/slideLayouts/slideLayout2402.xml><?xml version="1.0" encoding="utf-8"?>
<p:sldLayout xmlns:a="http://schemas.openxmlformats.org/drawingml/2006/main" xmlns:r="http://schemas.openxmlformats.org/officeDocument/2006/relationships" xmlns:p="http://schemas.openxmlformats.org/presentationml/2006/main" preserve="1" userDrawn="1">
  <p:cSld name="3_GNPD x 2 product">
    <p:spTree>
      <p:nvGrpSpPr>
        <p:cNvPr id="1" name=""/>
        <p:cNvGrpSpPr/>
        <p:nvPr/>
      </p:nvGrpSpPr>
      <p:grpSpPr>
        <a:xfrm>
          <a:off x="0" y="0"/>
          <a:ext cx="0" cy="0"/>
          <a:chOff x="0" y="0"/>
          <a:chExt cx="0" cy="0"/>
        </a:xfrm>
      </p:grpSpPr>
      <p:sp>
        <p:nvSpPr>
          <p:cNvPr id="9" name="Rectangle 8"/>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Content Placeholder 4"/>
          <p:cNvSpPr>
            <a:spLocks noGrp="1"/>
          </p:cNvSpPr>
          <p:nvPr>
            <p:ph sz="quarter" idx="20"/>
          </p:nvPr>
        </p:nvSpPr>
        <p:spPr>
          <a:xfrm>
            <a:off x="3252788" y="3473695"/>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3"/>
          <p:cNvSpPr>
            <a:spLocks noGrp="1"/>
          </p:cNvSpPr>
          <p:nvPr>
            <p:ph sz="quarter" idx="17"/>
          </p:nvPr>
        </p:nvSpPr>
        <p:spPr>
          <a:xfrm>
            <a:off x="539750" y="98107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3"/>
          <p:cNvSpPr>
            <a:spLocks noGrp="1"/>
          </p:cNvSpPr>
          <p:nvPr>
            <p:ph sz="quarter" idx="18"/>
          </p:nvPr>
        </p:nvSpPr>
        <p:spPr>
          <a:xfrm>
            <a:off x="539750" y="3573355"/>
            <a:ext cx="2519363" cy="172720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4"/>
          <p:cNvSpPr>
            <a:spLocks noGrp="1"/>
          </p:cNvSpPr>
          <p:nvPr>
            <p:ph sz="quarter" idx="19"/>
          </p:nvPr>
        </p:nvSpPr>
        <p:spPr>
          <a:xfrm>
            <a:off x="3252788" y="908049"/>
            <a:ext cx="5426075" cy="24558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Slide Number Placeholder 5"/>
          <p:cNvSpPr>
            <a:spLocks noGrp="1"/>
          </p:cNvSpPr>
          <p:nvPr>
            <p:ph type="sldNum" sz="quarter" idx="2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1A7B26D-B31C-481B-820A-8968A3117F7B}"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4231721022"/>
      </p:ext>
    </p:extLst>
  </p:cSld>
  <p:clrMapOvr>
    <a:masterClrMapping/>
  </p:clrMapOvr>
</p:sldLayout>
</file>

<file path=ppt/slideLayouts/slideLayout2403.xml><?xml version="1.0" encoding="utf-8"?>
<p:sldLayout xmlns:a="http://schemas.openxmlformats.org/drawingml/2006/main" xmlns:r="http://schemas.openxmlformats.org/officeDocument/2006/relationships" xmlns:p="http://schemas.openxmlformats.org/presentationml/2006/main" preserve="1" userDrawn="1">
  <p:cSld name="1_GNPD x 2 product (large)">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013325"/>
            <a:ext cx="3960813"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466725" y="1268413"/>
            <a:ext cx="3960813"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4710113" y="5013325"/>
            <a:ext cx="3959225"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710113" y="1268413"/>
            <a:ext cx="3959225"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755650"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5000625" y="901700"/>
            <a:ext cx="3387725"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Text Placeholder 2"/>
          <p:cNvSpPr>
            <a:spLocks noGrp="1"/>
          </p:cNvSpPr>
          <p:nvPr>
            <p:ph type="body" idx="28"/>
          </p:nvPr>
        </p:nvSpPr>
        <p:spPr>
          <a:xfrm>
            <a:off x="756174" y="901004"/>
            <a:ext cx="3386869"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ext Placeholder 2"/>
          <p:cNvSpPr>
            <a:spLocks noGrp="1"/>
          </p:cNvSpPr>
          <p:nvPr>
            <p:ph type="body" idx="33"/>
          </p:nvPr>
        </p:nvSpPr>
        <p:spPr>
          <a:xfrm>
            <a:off x="5001003" y="901004"/>
            <a:ext cx="3386869"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7" name="Content Placeholder 4"/>
          <p:cNvSpPr>
            <a:spLocks noGrp="1"/>
          </p:cNvSpPr>
          <p:nvPr>
            <p:ph sz="quarter" idx="19"/>
          </p:nvPr>
        </p:nvSpPr>
        <p:spPr>
          <a:xfrm>
            <a:off x="4788031"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Content Placeholder 4"/>
          <p:cNvSpPr>
            <a:spLocks noGrp="1"/>
          </p:cNvSpPr>
          <p:nvPr>
            <p:ph sz="quarter" idx="35"/>
          </p:nvPr>
        </p:nvSpPr>
        <p:spPr>
          <a:xfrm>
            <a:off x="535628" y="1556740"/>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4"/>
          <p:cNvSpPr>
            <a:spLocks noGrp="1"/>
          </p:cNvSpPr>
          <p:nvPr>
            <p:ph sz="quarter" idx="36"/>
          </p:nvPr>
        </p:nvSpPr>
        <p:spPr>
          <a:xfrm>
            <a:off x="4774891" y="5046402"/>
            <a:ext cx="3816530" cy="86412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4"/>
          <p:cNvSpPr>
            <a:spLocks noGrp="1"/>
          </p:cNvSpPr>
          <p:nvPr>
            <p:ph sz="quarter" idx="37"/>
          </p:nvPr>
        </p:nvSpPr>
        <p:spPr>
          <a:xfrm>
            <a:off x="522488" y="5046402"/>
            <a:ext cx="3816530" cy="86412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3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B27BED6D-8146-45D5-B8C9-3193553B8C32}"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421063210"/>
      </p:ext>
    </p:extLst>
  </p:cSld>
  <p:clrMapOvr>
    <a:masterClrMapping/>
  </p:clrMapOvr>
</p:sldLayout>
</file>

<file path=ppt/slideLayouts/slideLayout2404.xml><?xml version="1.0" encoding="utf-8"?>
<p:sldLayout xmlns:a="http://schemas.openxmlformats.org/drawingml/2006/main" xmlns:r="http://schemas.openxmlformats.org/officeDocument/2006/relationships" xmlns:p="http://schemas.openxmlformats.org/presentationml/2006/main" preserve="1" userDrawn="1">
  <p:cSld name="2_GNPD x 2 product (large &amp; multi)">
    <p:spTree>
      <p:nvGrpSpPr>
        <p:cNvPr id="1" name=""/>
        <p:cNvGrpSpPr/>
        <p:nvPr/>
      </p:nvGrpSpPr>
      <p:grpSpPr>
        <a:xfrm>
          <a:off x="0" y="0"/>
          <a:ext cx="0" cy="0"/>
          <a:chOff x="0" y="0"/>
          <a:chExt cx="0" cy="0"/>
        </a:xfrm>
      </p:grpSpPr>
      <p:cxnSp>
        <p:nvCxnSpPr>
          <p:cNvPr id="8" name="Straight Connector 7"/>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p:cNvSpPr/>
          <p:nvPr userDrawn="1"/>
        </p:nvSpPr>
        <p:spPr>
          <a:xfrm>
            <a:off x="466725" y="1268413"/>
            <a:ext cx="3960813"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710113" y="1268413"/>
            <a:ext cx="3959225" cy="4321175"/>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755650"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5000625" y="5187950"/>
            <a:ext cx="3387725"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1108075" y="985838"/>
            <a:ext cx="6848475" cy="7874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9" name="Text Placeholder 2"/>
          <p:cNvSpPr>
            <a:spLocks noGrp="1"/>
          </p:cNvSpPr>
          <p:nvPr>
            <p:ph type="body" idx="28"/>
          </p:nvPr>
        </p:nvSpPr>
        <p:spPr>
          <a:xfrm>
            <a:off x="753916" y="5186212"/>
            <a:ext cx="3386869"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0" name="Text Placeholder 2"/>
          <p:cNvSpPr>
            <a:spLocks noGrp="1"/>
          </p:cNvSpPr>
          <p:nvPr>
            <p:ph type="body" idx="33"/>
          </p:nvPr>
        </p:nvSpPr>
        <p:spPr>
          <a:xfrm>
            <a:off x="5001003" y="5186547"/>
            <a:ext cx="3386869"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5" name="Content Placeholder 4"/>
          <p:cNvSpPr>
            <a:spLocks noGrp="1"/>
          </p:cNvSpPr>
          <p:nvPr>
            <p:ph sz="quarter" idx="19"/>
          </p:nvPr>
        </p:nvSpPr>
        <p:spPr>
          <a:xfrm>
            <a:off x="4788031" y="1906259"/>
            <a:ext cx="3816530" cy="3312460"/>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Content Placeholder 4"/>
          <p:cNvSpPr>
            <a:spLocks noGrp="1"/>
          </p:cNvSpPr>
          <p:nvPr>
            <p:ph sz="quarter" idx="35"/>
          </p:nvPr>
        </p:nvSpPr>
        <p:spPr>
          <a:xfrm>
            <a:off x="535628" y="1906259"/>
            <a:ext cx="3816530" cy="331246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6"/>
          </p:nvPr>
        </p:nvSpPr>
        <p:spPr>
          <a:xfrm>
            <a:off x="1187529" y="1052513"/>
            <a:ext cx="6697583" cy="647700"/>
          </a:xfrm>
        </p:spPr>
        <p:txBody>
          <a:bodyPr/>
          <a:lstStyle>
            <a:lvl1pPr marL="0" indent="0" algn="ctr">
              <a:buNone/>
              <a:defRPr/>
            </a:lvl1pPr>
            <a:lvl2pPr algn="ctr">
              <a:defRPr/>
            </a:lvl2pPr>
            <a:lvl3pPr algn="ctr">
              <a:defRPr/>
            </a:lvl3pPr>
            <a:lvl4pPr algn="ctr">
              <a:defRPr/>
            </a:lvl4pPr>
            <a:lvl5pPr marL="1258887" indent="0" algn="ctr">
              <a:buNone/>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4" name="Slide Number Placeholder 5"/>
          <p:cNvSpPr>
            <a:spLocks noGrp="1"/>
          </p:cNvSpPr>
          <p:nvPr>
            <p:ph type="sldNum" sz="quarter" idx="3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15EF4783-C313-47E8-833F-5E39F94CECB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31309491"/>
      </p:ext>
    </p:extLst>
  </p:cSld>
  <p:clrMapOvr>
    <a:masterClrMapping/>
  </p:clrMapOvr>
</p:sldLayout>
</file>

<file path=ppt/slideLayouts/slideLayout2405.xml><?xml version="1.0" encoding="utf-8"?>
<p:sldLayout xmlns:a="http://schemas.openxmlformats.org/drawingml/2006/main" xmlns:r="http://schemas.openxmlformats.org/officeDocument/2006/relationships" xmlns:p="http://schemas.openxmlformats.org/presentationml/2006/main" preserve="1" userDrawn="1">
  <p:cSld name="2_GNPD x 3 product">
    <p:spTree>
      <p:nvGrpSpPr>
        <p:cNvPr id="1" name=""/>
        <p:cNvGrpSpPr/>
        <p:nvPr/>
      </p:nvGrpSpPr>
      <p:grpSpPr>
        <a:xfrm>
          <a:off x="0" y="0"/>
          <a:ext cx="0" cy="0"/>
          <a:chOff x="0" y="0"/>
          <a:chExt cx="0" cy="0"/>
        </a:xfrm>
      </p:grpSpPr>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4" name="Content Placeholder 2"/>
          <p:cNvSpPr>
            <a:spLocks noGrp="1"/>
          </p:cNvSpPr>
          <p:nvPr>
            <p:ph sz="quarter" idx="27"/>
          </p:nvPr>
        </p:nvSpPr>
        <p:spPr>
          <a:xfrm>
            <a:off x="5388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28"/>
          </p:nvPr>
        </p:nvSpPr>
        <p:spPr>
          <a:xfrm>
            <a:off x="3326429"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29"/>
          </p:nvPr>
        </p:nvSpPr>
        <p:spPr>
          <a:xfrm>
            <a:off x="6105140" y="3573463"/>
            <a:ext cx="2520950" cy="158432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0"/>
          </p:nvPr>
        </p:nvSpPr>
        <p:spPr>
          <a:xfrm>
            <a:off x="5388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1"/>
          </p:nvPr>
        </p:nvSpPr>
        <p:spPr>
          <a:xfrm>
            <a:off x="3326429"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5" name="Content Placeholder 2"/>
          <p:cNvSpPr>
            <a:spLocks noGrp="1"/>
          </p:cNvSpPr>
          <p:nvPr>
            <p:ph sz="quarter" idx="32"/>
          </p:nvPr>
        </p:nvSpPr>
        <p:spPr>
          <a:xfrm>
            <a:off x="6105140" y="936795"/>
            <a:ext cx="2520950" cy="2420195"/>
          </a:xfrm>
        </p:spPr>
        <p:txBody>
          <a:bodyPr/>
          <a:lstStyle>
            <a:lvl1pPr algn="ctr">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Slide Number Placeholder 5"/>
          <p:cNvSpPr>
            <a:spLocks noGrp="1"/>
          </p:cNvSpPr>
          <p:nvPr>
            <p:ph type="sldNum" sz="quarter" idx="3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E23DAB72-F7B5-462A-A069-DCFC75856AEE}"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261372298"/>
      </p:ext>
    </p:extLst>
  </p:cSld>
  <p:clrMapOvr>
    <a:masterClrMapping/>
  </p:clrMapOvr>
</p:sldLayout>
</file>

<file path=ppt/slideLayouts/slideLayout2406.xml><?xml version="1.0" encoding="utf-8"?>
<p:sldLayout xmlns:a="http://schemas.openxmlformats.org/drawingml/2006/main" xmlns:r="http://schemas.openxmlformats.org/officeDocument/2006/relationships" xmlns:p="http://schemas.openxmlformats.org/presentationml/2006/main" preserve="1" userDrawn="1">
  <p:cSld name="3_GNPD x 3 product (large)">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46672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3273425" y="5014913"/>
            <a:ext cx="2635250"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6061075" y="5014913"/>
            <a:ext cx="2636838" cy="9286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3273425" y="908050"/>
            <a:ext cx="2635250"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6061075" y="908050"/>
            <a:ext cx="2636838" cy="5035550"/>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Text Placeholder 2"/>
          <p:cNvSpPr>
            <a:spLocks noGrp="1"/>
          </p:cNvSpPr>
          <p:nvPr>
            <p:ph type="body" idx="12"/>
          </p:nvPr>
        </p:nvSpPr>
        <p:spPr>
          <a:xfrm>
            <a:off x="467430" y="5013220"/>
            <a:ext cx="2635798" cy="93071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9" name="Text Placeholder 2"/>
          <p:cNvSpPr>
            <a:spLocks noGrp="1"/>
          </p:cNvSpPr>
          <p:nvPr>
            <p:ph type="body" idx="14"/>
          </p:nvPr>
        </p:nvSpPr>
        <p:spPr>
          <a:xfrm>
            <a:off x="3273383" y="5013220"/>
            <a:ext cx="2635798" cy="93071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3" name="Text Placeholder 2"/>
          <p:cNvSpPr>
            <a:spLocks noGrp="1"/>
          </p:cNvSpPr>
          <p:nvPr>
            <p:ph type="body" idx="15"/>
          </p:nvPr>
        </p:nvSpPr>
        <p:spPr>
          <a:xfrm>
            <a:off x="6061406" y="5013220"/>
            <a:ext cx="2635798" cy="93071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0" name="Content Placeholder 2"/>
          <p:cNvSpPr>
            <a:spLocks noGrp="1"/>
          </p:cNvSpPr>
          <p:nvPr>
            <p:ph sz="quarter" idx="30"/>
          </p:nvPr>
        </p:nvSpPr>
        <p:spPr>
          <a:xfrm>
            <a:off x="5388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1" name="Content Placeholder 2"/>
          <p:cNvSpPr>
            <a:spLocks noGrp="1"/>
          </p:cNvSpPr>
          <p:nvPr>
            <p:ph sz="quarter" idx="31"/>
          </p:nvPr>
        </p:nvSpPr>
        <p:spPr>
          <a:xfrm>
            <a:off x="3326429"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2"/>
          </p:nvPr>
        </p:nvSpPr>
        <p:spPr>
          <a:xfrm>
            <a:off x="6105140" y="936795"/>
            <a:ext cx="2520950" cy="3932405"/>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Slide Number Placeholder 5"/>
          <p:cNvSpPr>
            <a:spLocks noGrp="1"/>
          </p:cNvSpPr>
          <p:nvPr>
            <p:ph type="sldNum" sz="quarter" idx="3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663D260-BC64-4C37-86E8-60DCACF2AD3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12733633"/>
      </p:ext>
    </p:extLst>
  </p:cSld>
  <p:clrMapOvr>
    <a:masterClrMapping/>
  </p:clrMapOvr>
</p:sldLayout>
</file>

<file path=ppt/slideLayouts/slideLayout2407.xml><?xml version="1.0" encoding="utf-8"?>
<p:sldLayout xmlns:a="http://schemas.openxmlformats.org/drawingml/2006/main" xmlns:r="http://schemas.openxmlformats.org/officeDocument/2006/relationships" xmlns:p="http://schemas.openxmlformats.org/presentationml/2006/main" preserve="1" userDrawn="1">
  <p:cSld name="1_GNPD x 3 product (large with text)">
    <p:spTree>
      <p:nvGrpSpPr>
        <p:cNvPr id="1" name=""/>
        <p:cNvGrpSpPr/>
        <p:nvPr/>
      </p:nvGrpSpPr>
      <p:grpSpPr>
        <a:xfrm>
          <a:off x="0" y="0"/>
          <a:ext cx="0" cy="0"/>
          <a:chOff x="0" y="0"/>
          <a:chExt cx="0" cy="0"/>
        </a:xfrm>
      </p:grpSpPr>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46672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61075" y="5013325"/>
            <a:ext cx="2636838"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6061075" y="1268413"/>
            <a:ext cx="2636838"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1118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205538" y="901700"/>
            <a:ext cx="2351087"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Content Placeholder 2"/>
          <p:cNvSpPr>
            <a:spLocks noGrp="1"/>
          </p:cNvSpPr>
          <p:nvPr>
            <p:ph idx="23"/>
          </p:nvPr>
        </p:nvSpPr>
        <p:spPr>
          <a:xfrm>
            <a:off x="3345393" y="1556740"/>
            <a:ext cx="2522787"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4" name="Content Placeholder 2"/>
          <p:cNvSpPr>
            <a:spLocks noGrp="1"/>
          </p:cNvSpPr>
          <p:nvPr>
            <p:ph idx="25"/>
          </p:nvPr>
        </p:nvSpPr>
        <p:spPr>
          <a:xfrm>
            <a:off x="524969" y="1556740"/>
            <a:ext cx="2520350"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5" name="Content Placeholder 2"/>
          <p:cNvSpPr>
            <a:spLocks noGrp="1"/>
          </p:cNvSpPr>
          <p:nvPr>
            <p:ph idx="26"/>
          </p:nvPr>
        </p:nvSpPr>
        <p:spPr>
          <a:xfrm>
            <a:off x="6130979" y="1556740"/>
            <a:ext cx="2546296" cy="3384470"/>
          </a:xfrm>
          <a:prstGeom prst="rect">
            <a:avLst/>
          </a:prstGeom>
        </p:spPr>
        <p:txBody>
          <a:bodyPr>
            <a:normAutofit/>
          </a:bodyPr>
          <a:lstStyle>
            <a:lvl1pPr marL="0" indent="0" algn="ctr">
              <a:buClr>
                <a:schemeClr val="accent1"/>
              </a:buClr>
              <a:buSzPct val="100000"/>
              <a:buFont typeface="Arial" pitchFamily="34" charset="0"/>
              <a:buNone/>
              <a:defRPr sz="1400">
                <a:latin typeface="Verdana" pitchFamily="34" charset="0"/>
              </a:defRPr>
            </a:lvl1pPr>
            <a:lvl2pPr algn="ctr">
              <a:defRPr sz="1200">
                <a:latin typeface="Verdana" pitchFamily="34" charset="0"/>
              </a:defRPr>
            </a:lvl2pPr>
            <a:lvl3pPr algn="ctr">
              <a:defRPr sz="1200">
                <a:latin typeface="Verdana" pitchFamily="34" charset="0"/>
              </a:defRPr>
            </a:lvl3pPr>
            <a:lvl4pPr algn="ctr">
              <a:defRPr sz="1200">
                <a:latin typeface="Verdana" pitchFamily="34" charset="0"/>
              </a:defRPr>
            </a:lvl4pPr>
            <a:lvl5pPr>
              <a:defRPr sz="1600">
                <a:latin typeface="Verdana"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Content Placeholder 2"/>
          <p:cNvSpPr>
            <a:spLocks noGrp="1"/>
          </p:cNvSpPr>
          <p:nvPr>
            <p:ph sz="quarter" idx="38"/>
          </p:nvPr>
        </p:nvSpPr>
        <p:spPr>
          <a:xfrm>
            <a:off x="544776"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9"/>
          </p:nvPr>
        </p:nvSpPr>
        <p:spPr>
          <a:xfrm>
            <a:off x="3332365"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0"/>
          </p:nvPr>
        </p:nvSpPr>
        <p:spPr>
          <a:xfrm>
            <a:off x="6105140" y="5085230"/>
            <a:ext cx="2520950" cy="79211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Slide Number Placeholder 5"/>
          <p:cNvSpPr>
            <a:spLocks noGrp="1"/>
          </p:cNvSpPr>
          <p:nvPr>
            <p:ph type="sldNum" sz="quarter" idx="4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BFB2D6E5-2E8C-4893-AF23-A32D89A15C17}"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029990242"/>
      </p:ext>
    </p:extLst>
  </p:cSld>
  <p:clrMapOvr>
    <a:masterClrMapping/>
  </p:clrMapOvr>
</p:sldLayout>
</file>

<file path=ppt/slideLayouts/slideLayout2408.xml><?xml version="1.0" encoding="utf-8"?>
<p:sldLayout xmlns:a="http://schemas.openxmlformats.org/drawingml/2006/main" xmlns:r="http://schemas.openxmlformats.org/officeDocument/2006/relationships" xmlns:p="http://schemas.openxmlformats.org/presentationml/2006/main" preserve="1" userDrawn="1">
  <p:cSld name="1_GNPD x 3 product (large with text - multi)">
    <p:spTree>
      <p:nvGrpSpPr>
        <p:cNvPr id="1" name=""/>
        <p:cNvGrpSpPr/>
        <p:nvPr/>
      </p:nvGrpSpPr>
      <p:grpSpPr>
        <a:xfrm>
          <a:off x="0" y="0"/>
          <a:ext cx="0" cy="0"/>
          <a:chOff x="0" y="0"/>
          <a:chExt cx="0" cy="0"/>
        </a:xfrm>
      </p:grpSpPr>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userDrawn="1"/>
        </p:nvSpPr>
        <p:spPr>
          <a:xfrm>
            <a:off x="466725" y="5013325"/>
            <a:ext cx="2636838" cy="93027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466725" y="1268413"/>
            <a:ext cx="2636838" cy="46751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3273425" y="5013325"/>
            <a:ext cx="2635250" cy="93027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6061075" y="5013325"/>
            <a:ext cx="2636838" cy="93027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3273425" y="1268413"/>
            <a:ext cx="2635250" cy="46751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6061075" y="1268413"/>
            <a:ext cx="2636838" cy="46751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611188" y="901700"/>
            <a:ext cx="2351087"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417888" y="901700"/>
            <a:ext cx="234950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205538" y="901700"/>
            <a:ext cx="2351087"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7" name="Content Placeholder 2"/>
          <p:cNvSpPr>
            <a:spLocks noGrp="1"/>
          </p:cNvSpPr>
          <p:nvPr>
            <p:ph sz="quarter" idx="35"/>
          </p:nvPr>
        </p:nvSpPr>
        <p:spPr>
          <a:xfrm>
            <a:off x="5388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6"/>
          </p:nvPr>
        </p:nvSpPr>
        <p:spPr>
          <a:xfrm>
            <a:off x="3326429"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7"/>
          </p:nvPr>
        </p:nvSpPr>
        <p:spPr>
          <a:xfrm>
            <a:off x="6105140" y="1556740"/>
            <a:ext cx="2520950" cy="3384470"/>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8"/>
          </p:nvPr>
        </p:nvSpPr>
        <p:spPr>
          <a:xfrm>
            <a:off x="544776"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9"/>
          </p:nvPr>
        </p:nvSpPr>
        <p:spPr>
          <a:xfrm>
            <a:off x="3332365"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0"/>
          </p:nvPr>
        </p:nvSpPr>
        <p:spPr>
          <a:xfrm>
            <a:off x="6105140" y="5085230"/>
            <a:ext cx="2520950" cy="792110"/>
          </a:xfrm>
        </p:spPr>
        <p:txBody>
          <a:bodyPr anchor="ct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Text Placeholder 2"/>
          <p:cNvSpPr>
            <a:spLocks noGrp="1"/>
          </p:cNvSpPr>
          <p:nvPr>
            <p:ph type="body" idx="28"/>
          </p:nvPr>
        </p:nvSpPr>
        <p:spPr>
          <a:xfrm>
            <a:off x="611450"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0" name="Text Placeholder 2"/>
          <p:cNvSpPr>
            <a:spLocks noGrp="1"/>
          </p:cNvSpPr>
          <p:nvPr>
            <p:ph type="body" idx="29"/>
          </p:nvPr>
        </p:nvSpPr>
        <p:spPr>
          <a:xfrm>
            <a:off x="3417403"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30"/>
          </p:nvPr>
        </p:nvSpPr>
        <p:spPr>
          <a:xfrm>
            <a:off x="6205426" y="901004"/>
            <a:ext cx="2326593"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2" name="Slide Number Placeholder 5"/>
          <p:cNvSpPr>
            <a:spLocks noGrp="1"/>
          </p:cNvSpPr>
          <p:nvPr>
            <p:ph type="sldNum" sz="quarter" idx="4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00273063-FB84-4D89-91D1-7A8A2502677B}"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390516361"/>
      </p:ext>
    </p:extLst>
  </p:cSld>
  <p:clrMapOvr>
    <a:masterClrMapping/>
  </p:clrMapOvr>
</p:sldLayout>
</file>

<file path=ppt/slideLayouts/slideLayout2409.xml><?xml version="1.0" encoding="utf-8"?>
<p:sldLayout xmlns:a="http://schemas.openxmlformats.org/drawingml/2006/main" xmlns:r="http://schemas.openxmlformats.org/officeDocument/2006/relationships" xmlns:p="http://schemas.openxmlformats.org/presentationml/2006/main" preserve="1" userDrawn="1">
  <p:cSld name="GNPD x 6 product (green)">
    <p:spTree>
      <p:nvGrpSpPr>
        <p:cNvPr id="1" name=""/>
        <p:cNvGrpSpPr/>
        <p:nvPr/>
      </p:nvGrpSpPr>
      <p:grpSpPr>
        <a:xfrm>
          <a:off x="0" y="0"/>
          <a:ext cx="0" cy="0"/>
          <a:chOff x="0" y="0"/>
          <a:chExt cx="0" cy="0"/>
        </a:xfrm>
      </p:grpSpPr>
      <p:sp>
        <p:nvSpPr>
          <p:cNvPr id="15" name="Rectangle 14"/>
          <p:cNvSpPr/>
          <p:nvPr userDrawn="1"/>
        </p:nvSpPr>
        <p:spPr>
          <a:xfrm>
            <a:off x="46672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6672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73425" y="5360988"/>
            <a:ext cx="2635250"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3425" y="3487738"/>
            <a:ext cx="2635250"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61075" y="5360988"/>
            <a:ext cx="2636838" cy="5826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6061075" y="3487738"/>
            <a:ext cx="2636838" cy="2455862"/>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2781300"/>
            <a:ext cx="2636838"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908050"/>
            <a:ext cx="2636838"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a:ln>
            <a:noFill/>
          </a:ln>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4"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Slide Number Placeholder 5"/>
          <p:cNvSpPr>
            <a:spLocks noGrp="1"/>
          </p:cNvSpPr>
          <p:nvPr>
            <p:ph type="sldNum" sz="quarter" idx="3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E769BBD-A34C-4607-B22E-D2E546ED2AC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315946944"/>
      </p:ext>
    </p:extLst>
  </p:cSld>
  <p:clrMapOvr>
    <a:masterClrMapping/>
  </p:clrMapOvr>
</p:sldLayout>
</file>

<file path=ppt/slideLayouts/slideLayout2410.xml><?xml version="1.0" encoding="utf-8"?>
<p:sldLayout xmlns:a="http://schemas.openxmlformats.org/drawingml/2006/main" xmlns:r="http://schemas.openxmlformats.org/officeDocument/2006/relationships" xmlns:p="http://schemas.openxmlformats.org/presentationml/2006/main" preserve="1" userDrawn="1">
  <p:cSld name="GNPD x 6 product (multi)">
    <p:spTree>
      <p:nvGrpSpPr>
        <p:cNvPr id="1" name=""/>
        <p:cNvGrpSpPr/>
        <p:nvPr/>
      </p:nvGrpSpPr>
      <p:grpSpPr>
        <a:xfrm>
          <a:off x="0" y="0"/>
          <a:ext cx="0" cy="0"/>
          <a:chOff x="0" y="0"/>
          <a:chExt cx="0" cy="0"/>
        </a:xfrm>
      </p:grpSpPr>
      <p:sp>
        <p:nvSpPr>
          <p:cNvPr id="15" name="Rectangle 14"/>
          <p:cNvSpPr/>
          <p:nvPr userDrawn="1"/>
        </p:nvSpPr>
        <p:spPr>
          <a:xfrm>
            <a:off x="466725" y="2781300"/>
            <a:ext cx="2636838" cy="58261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16" name="Straight Connector 15"/>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userDrawn="1"/>
        </p:nvSpPr>
        <p:spPr>
          <a:xfrm>
            <a:off x="466725" y="908050"/>
            <a:ext cx="2636838" cy="2455863"/>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466725" y="5360988"/>
            <a:ext cx="2636838" cy="5826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3487738"/>
            <a:ext cx="2636838" cy="2455862"/>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73425" y="5360988"/>
            <a:ext cx="2635250" cy="58261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3273425" y="3487738"/>
            <a:ext cx="2635250" cy="2455862"/>
          </a:xfrm>
          <a:prstGeom prst="rect">
            <a:avLst/>
          </a:prstGeom>
          <a:no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6061075" y="5360988"/>
            <a:ext cx="2636838" cy="58261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6061075" y="3487738"/>
            <a:ext cx="2636838" cy="2455862"/>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3273425" y="2781300"/>
            <a:ext cx="2635250" cy="5826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3273425" y="908050"/>
            <a:ext cx="2635250" cy="2455863"/>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061075" y="2781300"/>
            <a:ext cx="2636838" cy="5826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061075" y="908050"/>
            <a:ext cx="2636838" cy="2455863"/>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9" name="Content Placeholder 2"/>
          <p:cNvSpPr>
            <a:spLocks noGrp="1"/>
          </p:cNvSpPr>
          <p:nvPr>
            <p:ph sz="quarter" idx="27"/>
          </p:nvPr>
        </p:nvSpPr>
        <p:spPr>
          <a:xfrm>
            <a:off x="5388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28"/>
          </p:nvPr>
        </p:nvSpPr>
        <p:spPr>
          <a:xfrm>
            <a:off x="3326429"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29"/>
          </p:nvPr>
        </p:nvSpPr>
        <p:spPr>
          <a:xfrm>
            <a:off x="6105140" y="3573463"/>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3326429"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34"/>
          </p:nvPr>
        </p:nvSpPr>
        <p:spPr>
          <a:xfrm>
            <a:off x="6105140" y="998939"/>
            <a:ext cx="252095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Text Placeholder 2"/>
          <p:cNvSpPr>
            <a:spLocks noGrp="1"/>
          </p:cNvSpPr>
          <p:nvPr>
            <p:ph type="body" idx="1"/>
          </p:nvPr>
        </p:nvSpPr>
        <p:spPr>
          <a:xfrm>
            <a:off x="467430"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1" name="Text Placeholder 2"/>
          <p:cNvSpPr>
            <a:spLocks noGrp="1"/>
          </p:cNvSpPr>
          <p:nvPr>
            <p:ph type="body" idx="12"/>
          </p:nvPr>
        </p:nvSpPr>
        <p:spPr>
          <a:xfrm>
            <a:off x="467430"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2" name="Text Placeholder 2"/>
          <p:cNvSpPr>
            <a:spLocks noGrp="1"/>
          </p:cNvSpPr>
          <p:nvPr>
            <p:ph type="body" idx="14"/>
          </p:nvPr>
        </p:nvSpPr>
        <p:spPr>
          <a:xfrm>
            <a:off x="3273383" y="5360209"/>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5" name="Text Placeholder 2"/>
          <p:cNvSpPr>
            <a:spLocks noGrp="1"/>
          </p:cNvSpPr>
          <p:nvPr>
            <p:ph type="body" idx="15"/>
          </p:nvPr>
        </p:nvSpPr>
        <p:spPr>
          <a:xfrm>
            <a:off x="6061406" y="5360209"/>
            <a:ext cx="2635798" cy="583726"/>
          </a:xfrm>
          <a:prstGeom prst="rect">
            <a:avLst/>
          </a:prstGeom>
        </p:spPr>
        <p:txBody>
          <a:bodyPr anchor="ctr"/>
          <a:lstStyle>
            <a:lvl1pPr marL="0" indent="0" algn="ctr">
              <a:buNone/>
              <a:defRPr sz="1200" b="1">
                <a:solidFill>
                  <a:schemeClr val="tx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6" name="Text Placeholder 2"/>
          <p:cNvSpPr>
            <a:spLocks noGrp="1"/>
          </p:cNvSpPr>
          <p:nvPr>
            <p:ph type="body" idx="16"/>
          </p:nvPr>
        </p:nvSpPr>
        <p:spPr>
          <a:xfrm>
            <a:off x="3273383"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7" name="Text Placeholder 2"/>
          <p:cNvSpPr>
            <a:spLocks noGrp="1"/>
          </p:cNvSpPr>
          <p:nvPr>
            <p:ph type="body" idx="17"/>
          </p:nvPr>
        </p:nvSpPr>
        <p:spPr>
          <a:xfrm>
            <a:off x="6061406" y="2780911"/>
            <a:ext cx="2635798" cy="583726"/>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28" name="Slide Number Placeholder 5"/>
          <p:cNvSpPr>
            <a:spLocks noGrp="1"/>
          </p:cNvSpPr>
          <p:nvPr>
            <p:ph type="sldNum" sz="quarter" idx="3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E20489D4-137C-432A-A209-BE34768D3C1E}"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298983474"/>
      </p:ext>
    </p:extLst>
  </p:cSld>
  <p:clrMapOvr>
    <a:masterClrMapping/>
  </p:clrMapOvr>
</p:sldLayout>
</file>

<file path=ppt/slideLayouts/slideLayout2411.xml><?xml version="1.0" encoding="utf-8"?>
<p:sldLayout xmlns:a="http://schemas.openxmlformats.org/drawingml/2006/main" xmlns:r="http://schemas.openxmlformats.org/officeDocument/2006/relationships" xmlns:p="http://schemas.openxmlformats.org/presentationml/2006/main" preserve="1" userDrawn="1">
  <p:cSld name="GNPD x 8 product (green)">
    <p:spTree>
      <p:nvGrpSpPr>
        <p:cNvPr id="1" name=""/>
        <p:cNvGrpSpPr/>
        <p:nvPr/>
      </p:nvGrpSpPr>
      <p:grpSpPr>
        <a:xfrm>
          <a:off x="0" y="0"/>
          <a:ext cx="0" cy="0"/>
          <a:chOff x="0" y="0"/>
          <a:chExt cx="0" cy="0"/>
        </a:xfrm>
      </p:grpSpPr>
      <p:sp>
        <p:nvSpPr>
          <p:cNvPr id="19" name="Rectangle 18"/>
          <p:cNvSpPr/>
          <p:nvPr userDrawn="1"/>
        </p:nvSpPr>
        <p:spPr>
          <a:xfrm>
            <a:off x="46672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userDrawn="1"/>
        </p:nvSpPr>
        <p:spPr>
          <a:xfrm>
            <a:off x="46672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43438" y="2781300"/>
            <a:ext cx="1970087"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43438" y="908050"/>
            <a:ext cx="1970087"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729413"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729413"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46672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46672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2555875"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2555875"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729413" y="5297488"/>
            <a:ext cx="1968500"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6729413" y="3424238"/>
            <a:ext cx="1968500"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51"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3"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7"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1"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5"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8"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0"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5"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6"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Slide Number Placeholder 5"/>
          <p:cNvSpPr>
            <a:spLocks noGrp="1"/>
          </p:cNvSpPr>
          <p:nvPr>
            <p:ph type="sldNum" sz="quarter" idx="5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9B74EBD-C2A5-4789-B25B-02E2A1A13C09}"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367078777"/>
      </p:ext>
    </p:extLst>
  </p:cSld>
  <p:clrMapOvr>
    <a:masterClrMapping/>
  </p:clrMapOvr>
</p:sldLayout>
</file>

<file path=ppt/slideLayouts/slideLayout2412.xml><?xml version="1.0" encoding="utf-8"?>
<p:sldLayout xmlns:a="http://schemas.openxmlformats.org/drawingml/2006/main" xmlns:r="http://schemas.openxmlformats.org/officeDocument/2006/relationships" xmlns:p="http://schemas.openxmlformats.org/presentationml/2006/main" preserve="1" userDrawn="1">
  <p:cSld name="GNPD x 8 product (multi)">
    <p:spTree>
      <p:nvGrpSpPr>
        <p:cNvPr id="1" name=""/>
        <p:cNvGrpSpPr/>
        <p:nvPr/>
      </p:nvGrpSpPr>
      <p:grpSpPr>
        <a:xfrm>
          <a:off x="0" y="0"/>
          <a:ext cx="0" cy="0"/>
          <a:chOff x="0" y="0"/>
          <a:chExt cx="0" cy="0"/>
        </a:xfrm>
      </p:grpSpPr>
      <p:sp>
        <p:nvSpPr>
          <p:cNvPr id="19" name="Rectangle 18"/>
          <p:cNvSpPr/>
          <p:nvPr userDrawn="1"/>
        </p:nvSpPr>
        <p:spPr>
          <a:xfrm>
            <a:off x="466725" y="2781300"/>
            <a:ext cx="1968500" cy="47783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cxnSp>
        <p:nvCxnSpPr>
          <p:cNvPr id="20" name="Straight Connector 1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userDrawn="1"/>
        </p:nvSpPr>
        <p:spPr>
          <a:xfrm>
            <a:off x="466725" y="908050"/>
            <a:ext cx="1968500" cy="2351088"/>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2" name="Rectangle 21"/>
          <p:cNvSpPr/>
          <p:nvPr userDrawn="1"/>
        </p:nvSpPr>
        <p:spPr>
          <a:xfrm>
            <a:off x="2555875" y="2781300"/>
            <a:ext cx="1968500" cy="4778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Rectangle 22"/>
          <p:cNvSpPr/>
          <p:nvPr userDrawn="1"/>
        </p:nvSpPr>
        <p:spPr>
          <a:xfrm>
            <a:off x="2555875" y="908050"/>
            <a:ext cx="1968500" cy="2351088"/>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4" name="Rectangle 23"/>
          <p:cNvSpPr/>
          <p:nvPr userDrawn="1"/>
        </p:nvSpPr>
        <p:spPr>
          <a:xfrm>
            <a:off x="4643438" y="2781300"/>
            <a:ext cx="1970087" cy="47783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5" name="Rectangle 24"/>
          <p:cNvSpPr/>
          <p:nvPr userDrawn="1"/>
        </p:nvSpPr>
        <p:spPr>
          <a:xfrm>
            <a:off x="4643438" y="908050"/>
            <a:ext cx="1970087" cy="2351088"/>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6" name="Rectangle 25"/>
          <p:cNvSpPr/>
          <p:nvPr userDrawn="1"/>
        </p:nvSpPr>
        <p:spPr>
          <a:xfrm>
            <a:off x="6729413" y="2781300"/>
            <a:ext cx="1968500" cy="4778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7" name="Rectangle 26"/>
          <p:cNvSpPr/>
          <p:nvPr userDrawn="1"/>
        </p:nvSpPr>
        <p:spPr>
          <a:xfrm>
            <a:off x="6729413" y="908050"/>
            <a:ext cx="1968500" cy="2351088"/>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Rectangle 27"/>
          <p:cNvSpPr/>
          <p:nvPr userDrawn="1"/>
        </p:nvSpPr>
        <p:spPr>
          <a:xfrm>
            <a:off x="466725" y="5297488"/>
            <a:ext cx="1968500" cy="4778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Rectangle 28"/>
          <p:cNvSpPr/>
          <p:nvPr userDrawn="1"/>
        </p:nvSpPr>
        <p:spPr>
          <a:xfrm>
            <a:off x="466725" y="3424238"/>
            <a:ext cx="1968500" cy="2351087"/>
          </a:xfrm>
          <a:prstGeom prst="rect">
            <a:avLst/>
          </a:prstGeom>
          <a:no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0" name="Rectangle 29"/>
          <p:cNvSpPr/>
          <p:nvPr userDrawn="1"/>
        </p:nvSpPr>
        <p:spPr>
          <a:xfrm>
            <a:off x="2555875" y="5297488"/>
            <a:ext cx="1968500" cy="4778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1" name="Rectangle 30"/>
          <p:cNvSpPr/>
          <p:nvPr userDrawn="1"/>
        </p:nvSpPr>
        <p:spPr>
          <a:xfrm>
            <a:off x="2555875" y="3424238"/>
            <a:ext cx="1968500" cy="2351087"/>
          </a:xfrm>
          <a:prstGeom prst="rect">
            <a:avLst/>
          </a:prstGeom>
          <a:no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2" name="Rectangle 31"/>
          <p:cNvSpPr/>
          <p:nvPr userDrawn="1"/>
        </p:nvSpPr>
        <p:spPr>
          <a:xfrm>
            <a:off x="4643438" y="5297488"/>
            <a:ext cx="1970087" cy="4778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3" name="Rectangle 32"/>
          <p:cNvSpPr/>
          <p:nvPr userDrawn="1"/>
        </p:nvSpPr>
        <p:spPr>
          <a:xfrm>
            <a:off x="4643438" y="3424238"/>
            <a:ext cx="1970087" cy="2351087"/>
          </a:xfrm>
          <a:prstGeom prst="rect">
            <a:avLst/>
          </a:prstGeom>
          <a:no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5" name="Rectangle 34"/>
          <p:cNvSpPr/>
          <p:nvPr userDrawn="1"/>
        </p:nvSpPr>
        <p:spPr>
          <a:xfrm>
            <a:off x="6729413" y="5297488"/>
            <a:ext cx="1968500" cy="4778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6" name="Rectangle 35"/>
          <p:cNvSpPr/>
          <p:nvPr userDrawn="1"/>
        </p:nvSpPr>
        <p:spPr>
          <a:xfrm>
            <a:off x="6729413" y="3424238"/>
            <a:ext cx="1968500" cy="2351087"/>
          </a:xfrm>
          <a:prstGeom prst="rect">
            <a:avLst/>
          </a:prstGeom>
          <a:no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34"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43" name="Content Placeholder 2"/>
          <p:cNvSpPr>
            <a:spLocks noGrp="1"/>
          </p:cNvSpPr>
          <p:nvPr>
            <p:ph sz="quarter" idx="27"/>
          </p:nvPr>
        </p:nvSpPr>
        <p:spPr>
          <a:xfrm>
            <a:off x="53884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28"/>
          </p:nvPr>
        </p:nvSpPr>
        <p:spPr>
          <a:xfrm>
            <a:off x="2614460"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5" name="Content Placeholder 2"/>
          <p:cNvSpPr>
            <a:spLocks noGrp="1"/>
          </p:cNvSpPr>
          <p:nvPr>
            <p:ph sz="quarter" idx="29"/>
          </p:nvPr>
        </p:nvSpPr>
        <p:spPr>
          <a:xfrm>
            <a:off x="4702816"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9" name="Content Placeholder 2"/>
          <p:cNvSpPr>
            <a:spLocks noGrp="1"/>
          </p:cNvSpPr>
          <p:nvPr>
            <p:ph sz="quarter" idx="47"/>
          </p:nvPr>
        </p:nvSpPr>
        <p:spPr>
          <a:xfrm>
            <a:off x="53884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0" name="Content Placeholder 2"/>
          <p:cNvSpPr>
            <a:spLocks noGrp="1"/>
          </p:cNvSpPr>
          <p:nvPr>
            <p:ph sz="quarter" idx="33"/>
          </p:nvPr>
        </p:nvSpPr>
        <p:spPr>
          <a:xfrm>
            <a:off x="2614460"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1" name="Content Placeholder 2"/>
          <p:cNvSpPr>
            <a:spLocks noGrp="1"/>
          </p:cNvSpPr>
          <p:nvPr>
            <p:ph sz="quarter" idx="48"/>
          </p:nvPr>
        </p:nvSpPr>
        <p:spPr>
          <a:xfrm>
            <a:off x="4702816"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3" name="Content Placeholder 2"/>
          <p:cNvSpPr>
            <a:spLocks noGrp="1"/>
          </p:cNvSpPr>
          <p:nvPr>
            <p:ph sz="quarter" idx="49"/>
          </p:nvPr>
        </p:nvSpPr>
        <p:spPr>
          <a:xfrm>
            <a:off x="6771313" y="3501010"/>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4" name="Content Placeholder 2"/>
          <p:cNvSpPr>
            <a:spLocks noGrp="1"/>
          </p:cNvSpPr>
          <p:nvPr>
            <p:ph sz="quarter" idx="50"/>
          </p:nvPr>
        </p:nvSpPr>
        <p:spPr>
          <a:xfrm>
            <a:off x="6771313" y="998939"/>
            <a:ext cx="1851330" cy="1727797"/>
          </a:xfrm>
        </p:spPr>
        <p:txBody>
          <a:bodyPr/>
          <a:lstStyle>
            <a:lvl1pPr marL="0" indent="0" algn="ctr">
              <a:buNone/>
              <a:defRPr/>
            </a:lvl1pPr>
            <a:lvl2pPr algn="ctr">
              <a:defRPr/>
            </a:lvl2pPr>
            <a:lvl3pPr algn="ctr">
              <a:defRPr/>
            </a:lvl3pPr>
            <a:lvl4pPr algn="ctr">
              <a:defRPr/>
            </a:lvl4pPr>
            <a:lvl5pPr algn="ctr">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Text Placeholder 2"/>
          <p:cNvSpPr>
            <a:spLocks noGrp="1"/>
          </p:cNvSpPr>
          <p:nvPr>
            <p:ph type="body" idx="1"/>
          </p:nvPr>
        </p:nvSpPr>
        <p:spPr>
          <a:xfrm>
            <a:off x="467430"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2" name="Text Placeholder 2"/>
          <p:cNvSpPr>
            <a:spLocks noGrp="1"/>
          </p:cNvSpPr>
          <p:nvPr>
            <p:ph type="body" idx="32"/>
          </p:nvPr>
        </p:nvSpPr>
        <p:spPr>
          <a:xfrm>
            <a:off x="2556425"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5" name="Text Placeholder 2"/>
          <p:cNvSpPr>
            <a:spLocks noGrp="1"/>
          </p:cNvSpPr>
          <p:nvPr>
            <p:ph type="body" idx="34"/>
          </p:nvPr>
        </p:nvSpPr>
        <p:spPr>
          <a:xfrm>
            <a:off x="4644715"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6" name="Text Placeholder 2"/>
          <p:cNvSpPr>
            <a:spLocks noGrp="1"/>
          </p:cNvSpPr>
          <p:nvPr>
            <p:ph type="body" idx="36"/>
          </p:nvPr>
        </p:nvSpPr>
        <p:spPr>
          <a:xfrm>
            <a:off x="6729506" y="2780911"/>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7" name="Text Placeholder 2"/>
          <p:cNvSpPr>
            <a:spLocks noGrp="1"/>
          </p:cNvSpPr>
          <p:nvPr>
            <p:ph type="body" idx="38"/>
          </p:nvPr>
        </p:nvSpPr>
        <p:spPr>
          <a:xfrm>
            <a:off x="467430"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8" name="Text Placeholder 2"/>
          <p:cNvSpPr>
            <a:spLocks noGrp="1"/>
          </p:cNvSpPr>
          <p:nvPr>
            <p:ph type="body" idx="40"/>
          </p:nvPr>
        </p:nvSpPr>
        <p:spPr>
          <a:xfrm>
            <a:off x="2556425"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9" name="Text Placeholder 2"/>
          <p:cNvSpPr>
            <a:spLocks noGrp="1"/>
          </p:cNvSpPr>
          <p:nvPr>
            <p:ph type="body" idx="42"/>
          </p:nvPr>
        </p:nvSpPr>
        <p:spPr>
          <a:xfrm>
            <a:off x="4644715"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0" name="Text Placeholder 2"/>
          <p:cNvSpPr>
            <a:spLocks noGrp="1"/>
          </p:cNvSpPr>
          <p:nvPr>
            <p:ph type="body" idx="44"/>
          </p:nvPr>
        </p:nvSpPr>
        <p:spPr>
          <a:xfrm>
            <a:off x="6729506" y="5297608"/>
            <a:ext cx="1968335" cy="478422"/>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37" name="Slide Number Placeholder 5"/>
          <p:cNvSpPr>
            <a:spLocks noGrp="1"/>
          </p:cNvSpPr>
          <p:nvPr>
            <p:ph type="sldNum" sz="quarter" idx="51"/>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4004D022-AAA9-4622-857D-57DFD101D86F}"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821500334"/>
      </p:ext>
    </p:extLst>
  </p:cSld>
  <p:clrMapOvr>
    <a:masterClrMapping/>
  </p:clrMapOvr>
</p:sldLayout>
</file>

<file path=ppt/slideLayouts/slideLayout2413.xml><?xml version="1.0" encoding="utf-8"?>
<p:sldLayout xmlns:a="http://schemas.openxmlformats.org/drawingml/2006/main" xmlns:r="http://schemas.openxmlformats.org/officeDocument/2006/relationships" xmlns:p="http://schemas.openxmlformats.org/presentationml/2006/main" preserve="1" userDrawn="1">
  <p:cSld name="2_Pull-out &amp; content (purple)">
    <p:spTree>
      <p:nvGrpSpPr>
        <p:cNvPr id="1" name=""/>
        <p:cNvGrpSpPr/>
        <p:nvPr/>
      </p:nvGrpSpPr>
      <p:grpSpPr>
        <a:xfrm>
          <a:off x="0" y="0"/>
          <a:ext cx="0" cy="0"/>
          <a:chOff x="0" y="0"/>
          <a:chExt cx="0" cy="0"/>
        </a:xfrm>
      </p:grpSpPr>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466725" y="5229225"/>
            <a:ext cx="8220075" cy="7143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9"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Slide Number Placeholder 5"/>
          <p:cNvSpPr>
            <a:spLocks noGrp="1"/>
          </p:cNvSpPr>
          <p:nvPr>
            <p:ph type="sldNum" sz="quarter" idx="22"/>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369D96A-A273-4F30-B428-F942A8984625}"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176124715"/>
      </p:ext>
    </p:extLst>
  </p:cSld>
  <p:clrMapOvr>
    <a:masterClrMapping/>
  </p:clrMapOvr>
</p:sldLayout>
</file>

<file path=ppt/slideLayouts/slideLayout2414.xml><?xml version="1.0" encoding="utf-8"?>
<p:sldLayout xmlns:a="http://schemas.openxmlformats.org/drawingml/2006/main" xmlns:r="http://schemas.openxmlformats.org/officeDocument/2006/relationships" xmlns:p="http://schemas.openxmlformats.org/presentationml/2006/main" preserve="1" userDrawn="1">
  <p:cSld name="1_Pull-out &amp; content (green)">
    <p:spTree>
      <p:nvGrpSpPr>
        <p:cNvPr id="1" name=""/>
        <p:cNvGrpSpPr/>
        <p:nvPr/>
      </p:nvGrpSpPr>
      <p:grpSpPr>
        <a:xfrm>
          <a:off x="0" y="0"/>
          <a:ext cx="0" cy="0"/>
          <a:chOff x="0" y="0"/>
          <a:chExt cx="0" cy="0"/>
        </a:xfrm>
      </p:grpSpPr>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466725" y="5229225"/>
            <a:ext cx="8220075" cy="71437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Slide Number Placeholder 5"/>
          <p:cNvSpPr>
            <a:spLocks noGrp="1"/>
          </p:cNvSpPr>
          <p:nvPr>
            <p:ph type="sldNum" sz="quarter" idx="22"/>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4A39BF41-84EB-4C3B-AEA8-2D9671F36E76}"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753758908"/>
      </p:ext>
    </p:extLst>
  </p:cSld>
  <p:clrMapOvr>
    <a:masterClrMapping/>
  </p:clrMapOvr>
</p:sldLayout>
</file>

<file path=ppt/slideLayouts/slideLayout2415.xml><?xml version="1.0" encoding="utf-8"?>
<p:sldLayout xmlns:a="http://schemas.openxmlformats.org/drawingml/2006/main" xmlns:r="http://schemas.openxmlformats.org/officeDocument/2006/relationships" xmlns:p="http://schemas.openxmlformats.org/presentationml/2006/main" preserve="1" userDrawn="1">
  <p:cSld name="1_Pull-out &amp; content (blue)">
    <p:spTree>
      <p:nvGrpSpPr>
        <p:cNvPr id="1" name=""/>
        <p:cNvGrpSpPr/>
        <p:nvPr/>
      </p:nvGrpSpPr>
      <p:grpSpPr>
        <a:xfrm>
          <a:off x="0" y="0"/>
          <a:ext cx="0" cy="0"/>
          <a:chOff x="0" y="0"/>
          <a:chExt cx="0" cy="0"/>
        </a:xfrm>
      </p:grpSpPr>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466725" y="5229225"/>
            <a:ext cx="8220075" cy="714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Slide Number Placeholder 5"/>
          <p:cNvSpPr>
            <a:spLocks noGrp="1"/>
          </p:cNvSpPr>
          <p:nvPr>
            <p:ph type="sldNum" sz="quarter" idx="22"/>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6ADB13E-D75E-4D6E-B1D5-89EE40395971}"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026371044"/>
      </p:ext>
    </p:extLst>
  </p:cSld>
  <p:clrMapOvr>
    <a:masterClrMapping/>
  </p:clrMapOvr>
</p:sldLayout>
</file>

<file path=ppt/slideLayouts/slideLayout2416.xml><?xml version="1.0" encoding="utf-8"?>
<p:sldLayout xmlns:a="http://schemas.openxmlformats.org/drawingml/2006/main" xmlns:r="http://schemas.openxmlformats.org/officeDocument/2006/relationships" xmlns:p="http://schemas.openxmlformats.org/presentationml/2006/main" preserve="1" userDrawn="1">
  <p:cSld name="1_Pull-out &amp; content (violet)">
    <p:spTree>
      <p:nvGrpSpPr>
        <p:cNvPr id="1" name=""/>
        <p:cNvGrpSpPr/>
        <p:nvPr/>
      </p:nvGrpSpPr>
      <p:grpSpPr>
        <a:xfrm>
          <a:off x="0" y="0"/>
          <a:ext cx="0" cy="0"/>
          <a:chOff x="0" y="0"/>
          <a:chExt cx="0" cy="0"/>
        </a:xfrm>
      </p:grpSpPr>
      <p:cxnSp>
        <p:nvCxnSpPr>
          <p:cNvPr id="5" name="Straight Connector 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466725" y="5229225"/>
            <a:ext cx="8220075" cy="714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 name="Content Placeholder 2"/>
          <p:cNvSpPr>
            <a:spLocks noGrp="1"/>
          </p:cNvSpPr>
          <p:nvPr>
            <p:ph sz="quarter" idx="21"/>
          </p:nvPr>
        </p:nvSpPr>
        <p:spPr>
          <a:xfrm>
            <a:off x="466725" y="908050"/>
            <a:ext cx="8210550" cy="417671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0" name="Text Placeholder 2"/>
          <p:cNvSpPr>
            <a:spLocks noGrp="1"/>
          </p:cNvSpPr>
          <p:nvPr>
            <p:ph type="body" idx="12"/>
          </p:nvPr>
        </p:nvSpPr>
        <p:spPr>
          <a:xfrm>
            <a:off x="467430" y="5229250"/>
            <a:ext cx="8219370" cy="714685"/>
          </a:xfrm>
          <a:prstGeom prst="rect">
            <a:avLst/>
          </a:prstGeom>
        </p:spPr>
        <p:txBody>
          <a:bodyPr anchor="ctr"/>
          <a:lstStyle>
            <a:lvl1pPr marL="0" indent="0" algn="ctr">
              <a:buNone/>
              <a:defRPr sz="1200" b="1">
                <a:solidFill>
                  <a:schemeClr val="bg1"/>
                </a:solidFill>
                <a:latin typeface="Verdana" pitchFamily="34" charset="0"/>
                <a:ea typeface="Verdana" pitchFamily="34" charset="0"/>
                <a:cs typeface="Verdana"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7" name="Slide Number Placeholder 5"/>
          <p:cNvSpPr>
            <a:spLocks noGrp="1"/>
          </p:cNvSpPr>
          <p:nvPr>
            <p:ph type="sldNum" sz="quarter" idx="22"/>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9B0C2123-AD11-4A57-A940-B8645DE42B72}"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249503216"/>
      </p:ext>
    </p:extLst>
  </p:cSld>
  <p:clrMapOvr>
    <a:masterClrMapping/>
  </p:clrMapOvr>
</p:sldLayout>
</file>

<file path=ppt/slideLayouts/slideLayout2417.xml><?xml version="1.0" encoding="utf-8"?>
<p:sldLayout xmlns:a="http://schemas.openxmlformats.org/drawingml/2006/main" xmlns:r="http://schemas.openxmlformats.org/officeDocument/2006/relationships" xmlns:p="http://schemas.openxmlformats.org/presentationml/2006/main" preserve="1" userDrawn="1">
  <p:cSld name="6 x Boxes">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3275013" y="908050"/>
            <a:ext cx="2635250"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53138" y="908050"/>
            <a:ext cx="2636837"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66725" y="3490913"/>
            <a:ext cx="2636838"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3275013"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6053138" y="3490913"/>
            <a:ext cx="2636837"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0"/>
          </p:nvPr>
        </p:nvSpPr>
        <p:spPr>
          <a:xfrm>
            <a:off x="538840" y="936795"/>
            <a:ext cx="2520950" cy="2348185"/>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8"/>
          </p:nvPr>
        </p:nvSpPr>
        <p:spPr>
          <a:xfrm>
            <a:off x="3326428" y="936795"/>
            <a:ext cx="2520950" cy="2348185"/>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0" name="Content Placeholder 2"/>
          <p:cNvSpPr>
            <a:spLocks noGrp="1"/>
          </p:cNvSpPr>
          <p:nvPr>
            <p:ph sz="quarter" idx="39"/>
          </p:nvPr>
        </p:nvSpPr>
        <p:spPr>
          <a:xfrm>
            <a:off x="6114017" y="936795"/>
            <a:ext cx="2520950" cy="2348185"/>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0"/>
          </p:nvPr>
        </p:nvSpPr>
        <p:spPr>
          <a:xfrm>
            <a:off x="538840" y="3537952"/>
            <a:ext cx="2520950" cy="2348185"/>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1"/>
          </p:nvPr>
        </p:nvSpPr>
        <p:spPr>
          <a:xfrm>
            <a:off x="3326428"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42"/>
          </p:nvPr>
        </p:nvSpPr>
        <p:spPr>
          <a:xfrm>
            <a:off x="6114017" y="3537952"/>
            <a:ext cx="2520950" cy="2348185"/>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4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8A2E1679-794E-4E48-B5D1-2B22A47609F6}"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350552463"/>
      </p:ext>
    </p:extLst>
  </p:cSld>
  <p:clrMapOvr>
    <a:masterClrMapping/>
  </p:clrMapOvr>
</p:sldLayout>
</file>

<file path=ppt/slideLayouts/slideLayout2418.xml><?xml version="1.0" encoding="utf-8"?>
<p:sldLayout xmlns:a="http://schemas.openxmlformats.org/drawingml/2006/main" xmlns:r="http://schemas.openxmlformats.org/officeDocument/2006/relationships" xmlns:p="http://schemas.openxmlformats.org/presentationml/2006/main" preserve="1" userDrawn="1">
  <p:cSld name="2_6 x Boxes (multi)">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3275013" y="908050"/>
            <a:ext cx="2635250" cy="24558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53138" y="908050"/>
            <a:ext cx="2636837" cy="24558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66725" y="3490913"/>
            <a:ext cx="2636838" cy="245586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3275013" y="3490913"/>
            <a:ext cx="2635250" cy="2455862"/>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6053138" y="3490913"/>
            <a:ext cx="2636837" cy="24558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3"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quarter" idx="30"/>
          </p:nvPr>
        </p:nvSpPr>
        <p:spPr>
          <a:xfrm>
            <a:off x="538840" y="936796"/>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1" name="Content Placeholder 2"/>
          <p:cNvSpPr>
            <a:spLocks noGrp="1"/>
          </p:cNvSpPr>
          <p:nvPr>
            <p:ph sz="quarter" idx="38"/>
          </p:nvPr>
        </p:nvSpPr>
        <p:spPr>
          <a:xfrm>
            <a:off x="3326428" y="936796"/>
            <a:ext cx="2520950" cy="2339388"/>
          </a:xfrm>
        </p:spPr>
        <p:txBody>
          <a:bodyPr/>
          <a:lstStyle>
            <a:lvl1pPr marL="0" indent="0" algn="l">
              <a:buClr>
                <a:schemeClr val="bg1"/>
              </a:buClr>
              <a:buFont typeface="Arial" pitchFamily="34" charset="0"/>
              <a:buNone/>
              <a:defRPr>
                <a:solidFill>
                  <a:schemeClr val="bg2"/>
                </a:solidFill>
              </a:defRPr>
            </a:lvl1pPr>
            <a:lvl2pPr marL="347663" indent="-171450" algn="l">
              <a:buClr>
                <a:schemeClr val="bg1"/>
              </a:buClr>
              <a:buFont typeface="Arial" pitchFamily="34" charset="0"/>
              <a:buChar cha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9"/>
          </p:nvPr>
        </p:nvSpPr>
        <p:spPr>
          <a:xfrm>
            <a:off x="6114017" y="936796"/>
            <a:ext cx="2520950" cy="2339388"/>
          </a:xfrm>
        </p:spPr>
        <p:txBody>
          <a:bodyPr/>
          <a:lstStyle>
            <a:lvl1pPr marL="0" indent="0" algn="l">
              <a:buClr>
                <a:schemeClr val="bg1"/>
              </a:buClr>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40"/>
          </p:nvPr>
        </p:nvSpPr>
        <p:spPr>
          <a:xfrm>
            <a:off x="538840"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41"/>
          </p:nvPr>
        </p:nvSpPr>
        <p:spPr>
          <a:xfrm>
            <a:off x="3326428" y="3537953"/>
            <a:ext cx="2520950" cy="2339388"/>
          </a:xfrm>
        </p:spPr>
        <p:txBody>
          <a:bodyPr/>
          <a:lstStyle>
            <a:lvl1pPr marL="0" indent="0" algn="l">
              <a:buClr>
                <a:schemeClr val="bg1"/>
              </a:buClr>
              <a:buFont typeface="Arial" pitchFamily="34" charset="0"/>
              <a:buNone/>
              <a:defRPr>
                <a:solidFill>
                  <a:schemeClr val="bg2"/>
                </a:solidFill>
              </a:defRPr>
            </a:lvl1pPr>
            <a:lvl2pPr algn="l">
              <a:buClr>
                <a:schemeClr val="bg1"/>
              </a:buClr>
              <a:defRPr>
                <a:solidFill>
                  <a:schemeClr val="bg2"/>
                </a:solidFill>
              </a:defRPr>
            </a:lvl2pPr>
            <a:lvl3pPr algn="l">
              <a:buClr>
                <a:schemeClr val="bg1"/>
              </a:buClr>
              <a:defRPr>
                <a:solidFill>
                  <a:schemeClr val="bg2"/>
                </a:solidFill>
              </a:defRPr>
            </a:lvl3pPr>
            <a:lvl4pPr algn="l">
              <a:buClr>
                <a:schemeClr val="bg1"/>
              </a:buClr>
              <a:defRPr>
                <a:solidFill>
                  <a:schemeClr val="bg2"/>
                </a:solidFill>
              </a:defRPr>
            </a:lvl4pPr>
            <a:lvl5pPr algn="l">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5" name="Content Placeholder 2"/>
          <p:cNvSpPr>
            <a:spLocks noGrp="1"/>
          </p:cNvSpPr>
          <p:nvPr>
            <p:ph sz="quarter" idx="42"/>
          </p:nvPr>
        </p:nvSpPr>
        <p:spPr>
          <a:xfrm>
            <a:off x="6114017" y="3537953"/>
            <a:ext cx="2520950" cy="2339388"/>
          </a:xfrm>
        </p:spPr>
        <p:txBody>
          <a:bodyPr/>
          <a:lstStyle>
            <a:lvl1pPr marL="0" indent="0" algn="l">
              <a:buClr>
                <a:schemeClr val="bg1"/>
              </a:buClr>
              <a:buNone/>
              <a:defRPr>
                <a:solidFill>
                  <a:schemeClr val="tx1"/>
                </a:solidFill>
              </a:defRPr>
            </a:lvl1pPr>
            <a:lvl2pPr algn="l">
              <a:buClrTx/>
              <a:defRPr>
                <a:solidFill>
                  <a:schemeClr val="tx1"/>
                </a:solidFill>
              </a:defRPr>
            </a:lvl2pPr>
            <a:lvl3pPr algn="l">
              <a:buClrTx/>
              <a:defRPr>
                <a:solidFill>
                  <a:schemeClr val="tx1"/>
                </a:solidFill>
              </a:defRPr>
            </a:lvl3pPr>
            <a:lvl4pPr algn="l">
              <a:buClrTx/>
              <a:defRPr>
                <a:solidFill>
                  <a:schemeClr val="tx1"/>
                </a:solidFill>
              </a:defRPr>
            </a:lvl4pPr>
            <a:lvl5pPr algn="l">
              <a:buClrTx/>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43"/>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1AF6ED27-D3F7-4231-AC4C-647F3EE74384}"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642230293"/>
      </p:ext>
    </p:extLst>
  </p:cSld>
  <p:clrMapOvr>
    <a:masterClrMapping/>
  </p:clrMapOvr>
</p:sldLayout>
</file>

<file path=ppt/slideLayouts/slideLayout2419.xml><?xml version="1.0" encoding="utf-8"?>
<p:sldLayout xmlns:a="http://schemas.openxmlformats.org/drawingml/2006/main" xmlns:r="http://schemas.openxmlformats.org/officeDocument/2006/relationships" xmlns:p="http://schemas.openxmlformats.org/presentationml/2006/main" preserve="1" userDrawn="1">
  <p:cSld name="6 x Boxes (light multi)">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908050"/>
            <a:ext cx="2636838" cy="2455863"/>
          </a:xfrm>
          <a:prstGeom prst="rect">
            <a:avLst/>
          </a:prstGeom>
          <a:solidFill>
            <a:schemeClr val="accent1">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black"/>
              </a:solidFill>
            </a:endParaRPr>
          </a:p>
        </p:txBody>
      </p:sp>
      <p:sp>
        <p:nvSpPr>
          <p:cNvPr id="11" name="Rectangle 10"/>
          <p:cNvSpPr/>
          <p:nvPr userDrawn="1"/>
        </p:nvSpPr>
        <p:spPr>
          <a:xfrm>
            <a:off x="3275013" y="908050"/>
            <a:ext cx="2635250" cy="2455863"/>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53138" y="908050"/>
            <a:ext cx="2636837" cy="2455863"/>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66725" y="3490913"/>
            <a:ext cx="2636838" cy="2455862"/>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3275013" y="3490913"/>
            <a:ext cx="2635250" cy="2455862"/>
          </a:xfrm>
          <a:prstGeom prst="rect">
            <a:avLst/>
          </a:prstGeom>
          <a:solidFill>
            <a:schemeClr val="accent6">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6053138" y="3490913"/>
            <a:ext cx="2636837" cy="2455862"/>
          </a:xfrm>
          <a:prstGeom prst="rect">
            <a:avLst/>
          </a:prstGeom>
          <a:solidFill>
            <a:schemeClr val="accent5">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5" name="Content Placeholder 2"/>
          <p:cNvSpPr>
            <a:spLocks noGrp="1"/>
          </p:cNvSpPr>
          <p:nvPr>
            <p:ph sz="quarter" idx="43"/>
          </p:nvPr>
        </p:nvSpPr>
        <p:spPr>
          <a:xfrm>
            <a:off x="6114017"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4"/>
          </p:nvPr>
        </p:nvSpPr>
        <p:spPr>
          <a:xfrm>
            <a:off x="3326429"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5"/>
          </p:nvPr>
        </p:nvSpPr>
        <p:spPr>
          <a:xfrm>
            <a:off x="521086" y="3537952"/>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2" name="Content Placeholder 2"/>
          <p:cNvSpPr>
            <a:spLocks noGrp="1"/>
          </p:cNvSpPr>
          <p:nvPr>
            <p:ph sz="quarter" idx="46"/>
          </p:nvPr>
        </p:nvSpPr>
        <p:spPr>
          <a:xfrm>
            <a:off x="6114017"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3" name="Content Placeholder 2"/>
          <p:cNvSpPr>
            <a:spLocks noGrp="1"/>
          </p:cNvSpPr>
          <p:nvPr>
            <p:ph sz="quarter" idx="47"/>
          </p:nvPr>
        </p:nvSpPr>
        <p:spPr>
          <a:xfrm>
            <a:off x="3326429"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4" name="Content Placeholder 2"/>
          <p:cNvSpPr>
            <a:spLocks noGrp="1"/>
          </p:cNvSpPr>
          <p:nvPr>
            <p:ph sz="quarter" idx="48"/>
          </p:nvPr>
        </p:nvSpPr>
        <p:spPr>
          <a:xfrm>
            <a:off x="521086" y="936794"/>
            <a:ext cx="2520950" cy="2420195"/>
          </a:xfrm>
        </p:spPr>
        <p:txBody>
          <a:bodyPr/>
          <a:lstStyle>
            <a:lvl1pPr algn="l">
              <a:defRPr b="0">
                <a:solidFill>
                  <a:schemeClr val="tx1"/>
                </a:solidFill>
              </a:defRPr>
            </a:lvl1pPr>
            <a:lvl2pPr algn="l">
              <a:buClrTx/>
              <a:defRPr b="0">
                <a:solidFill>
                  <a:schemeClr val="tx1"/>
                </a:solidFill>
              </a:defRPr>
            </a:lvl2pPr>
            <a:lvl3pPr algn="l">
              <a:buClrTx/>
              <a:defRPr b="0">
                <a:solidFill>
                  <a:schemeClr val="tx1"/>
                </a:solidFill>
              </a:defRPr>
            </a:lvl3pPr>
            <a:lvl4pPr algn="l">
              <a:buClrTx/>
              <a:defRPr b="0">
                <a:solidFill>
                  <a:schemeClr val="tx1"/>
                </a:solidFill>
              </a:defRPr>
            </a:lvl4pPr>
            <a:lvl5pPr algn="l">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Slide Number Placeholder 5"/>
          <p:cNvSpPr>
            <a:spLocks noGrp="1"/>
          </p:cNvSpPr>
          <p:nvPr>
            <p:ph type="sldNum" sz="quarter" idx="4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D2468F12-5878-42A9-BB5D-EBFBC7FE8CF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979638397"/>
      </p:ext>
    </p:extLst>
  </p:cSld>
  <p:clrMapOvr>
    <a:masterClrMapping/>
  </p:clrMapOvr>
</p:sldLayout>
</file>

<file path=ppt/slideLayouts/slideLayout2420.xml><?xml version="1.0" encoding="utf-8"?>
<p:sldLayout xmlns:a="http://schemas.openxmlformats.org/drawingml/2006/main" xmlns:r="http://schemas.openxmlformats.org/officeDocument/2006/relationships" xmlns:p="http://schemas.openxmlformats.org/presentationml/2006/main" preserve="1" userDrawn="1">
  <p:cSld name="6 x Open boxes (multi)">
    <p:spTree>
      <p:nvGrpSpPr>
        <p:cNvPr id="1" name=""/>
        <p:cNvGrpSpPr/>
        <p:nvPr/>
      </p:nvGrpSpPr>
      <p:grpSpPr>
        <a:xfrm>
          <a:off x="0" y="0"/>
          <a:ext cx="0" cy="0"/>
          <a:chOff x="0" y="0"/>
          <a:chExt cx="0" cy="0"/>
        </a:xfrm>
      </p:grpSpPr>
      <p:cxnSp>
        <p:nvCxnSpPr>
          <p:cNvPr id="15" name="Straight Connector 14"/>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466725" y="2574925"/>
            <a:ext cx="2636838" cy="788988"/>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3275013" y="2574925"/>
            <a:ext cx="2635250"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Rectangle 17"/>
          <p:cNvSpPr/>
          <p:nvPr userDrawn="1"/>
        </p:nvSpPr>
        <p:spPr>
          <a:xfrm>
            <a:off x="6053138" y="2574925"/>
            <a:ext cx="2636837"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9" name="Rectangle 18"/>
          <p:cNvSpPr/>
          <p:nvPr userDrawn="1"/>
        </p:nvSpPr>
        <p:spPr>
          <a:xfrm>
            <a:off x="466725" y="5157788"/>
            <a:ext cx="2636838"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0" name="Rectangle 19"/>
          <p:cNvSpPr/>
          <p:nvPr userDrawn="1"/>
        </p:nvSpPr>
        <p:spPr>
          <a:xfrm>
            <a:off x="3275013" y="5157788"/>
            <a:ext cx="2635250" cy="788987"/>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Rectangle 20"/>
          <p:cNvSpPr/>
          <p:nvPr userDrawn="1"/>
        </p:nvSpPr>
        <p:spPr>
          <a:xfrm>
            <a:off x="6053138" y="5157788"/>
            <a:ext cx="2636837" cy="788987"/>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9"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3" name="Content Placeholder 2"/>
          <p:cNvSpPr>
            <a:spLocks noGrp="1"/>
          </p:cNvSpPr>
          <p:nvPr>
            <p:ph sz="quarter" idx="43"/>
          </p:nvPr>
        </p:nvSpPr>
        <p:spPr>
          <a:xfrm>
            <a:off x="6114017"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5" name="Content Placeholder 2"/>
          <p:cNvSpPr>
            <a:spLocks noGrp="1"/>
          </p:cNvSpPr>
          <p:nvPr>
            <p:ph sz="quarter" idx="44"/>
          </p:nvPr>
        </p:nvSpPr>
        <p:spPr>
          <a:xfrm>
            <a:off x="3326429"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6" name="Content Placeholder 2"/>
          <p:cNvSpPr>
            <a:spLocks noGrp="1"/>
          </p:cNvSpPr>
          <p:nvPr>
            <p:ph sz="quarter" idx="45"/>
          </p:nvPr>
        </p:nvSpPr>
        <p:spPr>
          <a:xfrm>
            <a:off x="521086" y="3537953"/>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7" name="Content Placeholder 2"/>
          <p:cNvSpPr>
            <a:spLocks noGrp="1"/>
          </p:cNvSpPr>
          <p:nvPr>
            <p:ph sz="quarter" idx="46"/>
          </p:nvPr>
        </p:nvSpPr>
        <p:spPr>
          <a:xfrm>
            <a:off x="6114017"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8" name="Content Placeholder 2"/>
          <p:cNvSpPr>
            <a:spLocks noGrp="1"/>
          </p:cNvSpPr>
          <p:nvPr>
            <p:ph sz="quarter" idx="47"/>
          </p:nvPr>
        </p:nvSpPr>
        <p:spPr>
          <a:xfrm>
            <a:off x="3326429"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9" name="Content Placeholder 2"/>
          <p:cNvSpPr>
            <a:spLocks noGrp="1"/>
          </p:cNvSpPr>
          <p:nvPr>
            <p:ph sz="quarter" idx="48"/>
          </p:nvPr>
        </p:nvSpPr>
        <p:spPr>
          <a:xfrm>
            <a:off x="521086" y="936795"/>
            <a:ext cx="2520950" cy="1619836"/>
          </a:xfrm>
        </p:spPr>
        <p:txBody>
          <a:bodyPr/>
          <a:lstStyle>
            <a:lvl1pPr algn="ctr">
              <a:defRPr b="0">
                <a:solidFill>
                  <a:schemeClr val="tx1"/>
                </a:solidFill>
              </a:defRPr>
            </a:lvl1pPr>
            <a:lvl2pPr algn="ctr">
              <a:buClrTx/>
              <a:defRPr b="0">
                <a:solidFill>
                  <a:schemeClr val="tx1"/>
                </a:solidFill>
              </a:defRPr>
            </a:lvl2pPr>
            <a:lvl3pPr algn="ctr">
              <a:buClrTx/>
              <a:defRPr b="0">
                <a:solidFill>
                  <a:schemeClr val="tx1"/>
                </a:solidFill>
              </a:defRPr>
            </a:lvl3pPr>
            <a:lvl4pPr algn="ctr">
              <a:buClrTx/>
              <a:defRPr b="0">
                <a:solidFill>
                  <a:schemeClr val="tx1"/>
                </a:solidFill>
              </a:defRPr>
            </a:lvl4pPr>
            <a:lvl5pPr algn="ctr">
              <a:buClrTx/>
              <a:defRPr b="0">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half" idx="22"/>
          </p:nvPr>
        </p:nvSpPr>
        <p:spPr>
          <a:xfrm>
            <a:off x="489548" y="2621257"/>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25"/>
          </p:nvPr>
        </p:nvSpPr>
        <p:spPr>
          <a:xfrm>
            <a:off x="3296942" y="2621257"/>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5" name="Content Placeholder 2"/>
          <p:cNvSpPr>
            <a:spLocks noGrp="1"/>
          </p:cNvSpPr>
          <p:nvPr>
            <p:ph sz="half" idx="26"/>
          </p:nvPr>
        </p:nvSpPr>
        <p:spPr>
          <a:xfrm>
            <a:off x="6076000" y="2621257"/>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6" name="Content Placeholder 2"/>
          <p:cNvSpPr>
            <a:spLocks noGrp="1"/>
          </p:cNvSpPr>
          <p:nvPr>
            <p:ph sz="half" idx="27"/>
          </p:nvPr>
        </p:nvSpPr>
        <p:spPr>
          <a:xfrm>
            <a:off x="489548" y="5203093"/>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7" name="Content Placeholder 2"/>
          <p:cNvSpPr>
            <a:spLocks noGrp="1"/>
          </p:cNvSpPr>
          <p:nvPr>
            <p:ph sz="half" idx="28"/>
          </p:nvPr>
        </p:nvSpPr>
        <p:spPr>
          <a:xfrm>
            <a:off x="3296942" y="5203093"/>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8" name="Content Placeholder 2"/>
          <p:cNvSpPr>
            <a:spLocks noGrp="1"/>
          </p:cNvSpPr>
          <p:nvPr>
            <p:ph sz="half" idx="29"/>
          </p:nvPr>
        </p:nvSpPr>
        <p:spPr>
          <a:xfrm>
            <a:off x="6076000" y="5203093"/>
            <a:ext cx="2570242" cy="674247"/>
          </a:xfrm>
          <a:prstGeom prst="rect">
            <a:avLst/>
          </a:prstGeom>
        </p:spPr>
        <p:txBody>
          <a:bodyPr anchor="ctr"/>
          <a:lstStyle>
            <a:lvl1pPr marL="0" indent="0" algn="ctr">
              <a:buClr>
                <a:schemeClr val="accent1"/>
              </a:buClr>
              <a:buSzPct val="150000"/>
              <a:buFont typeface="Arial" pitchFamily="34" charset="0"/>
              <a:buNone/>
              <a:defRPr sz="1200" b="1">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2" name="Slide Number Placeholder 5"/>
          <p:cNvSpPr>
            <a:spLocks noGrp="1"/>
          </p:cNvSpPr>
          <p:nvPr>
            <p:ph type="sldNum" sz="quarter" idx="49"/>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5990002-51DA-45DF-AFDE-D241CDDA79CC}"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975440096"/>
      </p:ext>
    </p:extLst>
  </p:cSld>
  <p:clrMapOvr>
    <a:masterClrMapping/>
  </p:clrMapOvr>
</p:sldLayout>
</file>

<file path=ppt/slideLayouts/slideLayout2421.xml><?xml version="1.0" encoding="utf-8"?>
<p:sldLayout xmlns:a="http://schemas.openxmlformats.org/drawingml/2006/main" xmlns:r="http://schemas.openxmlformats.org/officeDocument/2006/relationships" xmlns:p="http://schemas.openxmlformats.org/presentationml/2006/main" preserve="1" userDrawn="1">
  <p:cSld name="1_Three boxes (with image)">
    <p:spTree>
      <p:nvGrpSpPr>
        <p:cNvPr id="1" name=""/>
        <p:cNvGrpSpPr/>
        <p:nvPr/>
      </p:nvGrpSpPr>
      <p:grpSpPr>
        <a:xfrm>
          <a:off x="0" y="0"/>
          <a:ext cx="0" cy="0"/>
          <a:chOff x="0" y="0"/>
          <a:chExt cx="0" cy="0"/>
        </a:xfrm>
      </p:grpSpPr>
      <p:cxnSp>
        <p:nvCxnSpPr>
          <p:cNvPr id="9" name="Straight Connector 8"/>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466725" y="1123950"/>
            <a:ext cx="2636838" cy="4822825"/>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1" name="Rectangle 10"/>
          <p:cNvSpPr/>
          <p:nvPr userDrawn="1"/>
        </p:nvSpPr>
        <p:spPr>
          <a:xfrm>
            <a:off x="3275013" y="1123950"/>
            <a:ext cx="2635250" cy="4822825"/>
          </a:xfrm>
          <a:prstGeom prst="rect">
            <a:avLst/>
          </a:prstGeom>
          <a:solidFill>
            <a:schemeClr val="bg1"/>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2" name="Rectangle 11"/>
          <p:cNvSpPr/>
          <p:nvPr userDrawn="1"/>
        </p:nvSpPr>
        <p:spPr>
          <a:xfrm>
            <a:off x="6053138" y="1123950"/>
            <a:ext cx="2636837" cy="4822825"/>
          </a:xfrm>
          <a:prstGeom prst="rect">
            <a:avLst/>
          </a:prstGeom>
          <a:solidFill>
            <a:schemeClr val="bg1"/>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3203575" y="908050"/>
            <a:ext cx="1614488" cy="1109663"/>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242888" y="908050"/>
            <a:ext cx="1614487" cy="11096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5981700" y="908050"/>
            <a:ext cx="1614488" cy="11096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32"/>
          </p:nvPr>
        </p:nvSpPr>
        <p:spPr>
          <a:xfrm>
            <a:off x="3234432"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4" name="Content Placeholder 2"/>
          <p:cNvSpPr>
            <a:spLocks noGrp="1"/>
          </p:cNvSpPr>
          <p:nvPr>
            <p:ph sz="half" idx="42"/>
          </p:nvPr>
        </p:nvSpPr>
        <p:spPr>
          <a:xfrm>
            <a:off x="273119"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0" name="Content Placeholder 2"/>
          <p:cNvSpPr>
            <a:spLocks noGrp="1"/>
          </p:cNvSpPr>
          <p:nvPr>
            <p:ph sz="half" idx="43"/>
          </p:nvPr>
        </p:nvSpPr>
        <p:spPr>
          <a:xfrm>
            <a:off x="6012557" y="944889"/>
            <a:ext cx="1553598" cy="1053774"/>
          </a:xfrm>
          <a:prstGeom prst="rect">
            <a:avLst/>
          </a:prstGeom>
        </p:spPr>
        <p:txBody>
          <a:bodyPr anchor="ctr" anchorCtr="1"/>
          <a:lstStyle>
            <a:lvl1pPr marL="0" indent="0" algn="ctr">
              <a:buClr>
                <a:schemeClr val="accent1"/>
              </a:buClr>
              <a:buSzPct val="150000"/>
              <a:buFont typeface="Arial" pitchFamily="34" charset="0"/>
              <a:buNone/>
              <a:defRPr sz="1400">
                <a:solidFill>
                  <a:schemeClr val="bg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0"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1" name="Content Placeholder 2"/>
          <p:cNvSpPr>
            <a:spLocks noGrp="1"/>
          </p:cNvSpPr>
          <p:nvPr>
            <p:ph sz="quarter" idx="45"/>
          </p:nvPr>
        </p:nvSpPr>
        <p:spPr>
          <a:xfrm>
            <a:off x="611450"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2" name="Content Placeholder 2"/>
          <p:cNvSpPr>
            <a:spLocks noGrp="1"/>
          </p:cNvSpPr>
          <p:nvPr>
            <p:ph sz="quarter" idx="46"/>
          </p:nvPr>
        </p:nvSpPr>
        <p:spPr>
          <a:xfrm>
            <a:off x="3399038"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47"/>
          </p:nvPr>
        </p:nvSpPr>
        <p:spPr>
          <a:xfrm>
            <a:off x="6177749" y="2205038"/>
            <a:ext cx="2397859" cy="36718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6" name="Slide Number Placeholder 5"/>
          <p:cNvSpPr>
            <a:spLocks noGrp="1"/>
          </p:cNvSpPr>
          <p:nvPr>
            <p:ph type="sldNum" sz="quarter" idx="48"/>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5E1733A6-6E4A-426F-96F4-3015D3E64F50}"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015527459"/>
      </p:ext>
    </p:extLst>
  </p:cSld>
  <p:clrMapOvr>
    <a:masterClrMapping/>
  </p:clrMapOvr>
</p:sldLayout>
</file>

<file path=ppt/slideLayouts/slideLayout2422.xml><?xml version="1.0" encoding="utf-8"?>
<p:sldLayout xmlns:a="http://schemas.openxmlformats.org/drawingml/2006/main" xmlns:r="http://schemas.openxmlformats.org/officeDocument/2006/relationships" xmlns:p="http://schemas.openxmlformats.org/presentationml/2006/main" preserve="1" userDrawn="1">
  <p:cSld name="3_Three bullets (one line) &amp; image ">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4759325" y="1874838"/>
            <a:ext cx="39163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9" name="Rectangle 8"/>
          <p:cNvSpPr/>
          <p:nvPr userDrawn="1"/>
        </p:nvSpPr>
        <p:spPr>
          <a:xfrm>
            <a:off x="4760913" y="2806700"/>
            <a:ext cx="3916362"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0" name="Rectangle 9"/>
          <p:cNvSpPr/>
          <p:nvPr userDrawn="1"/>
        </p:nvSpPr>
        <p:spPr>
          <a:xfrm>
            <a:off x="4760913" y="3759200"/>
            <a:ext cx="3916362"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489548" y="926928"/>
            <a:ext cx="3866422"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14" name="Content Placeholder 2"/>
          <p:cNvSpPr>
            <a:spLocks noGrp="1"/>
          </p:cNvSpPr>
          <p:nvPr>
            <p:ph sz="quarter" idx="32"/>
          </p:nvPr>
        </p:nvSpPr>
        <p:spPr>
          <a:xfrm>
            <a:off x="4859338" y="19167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5" name="Content Placeholder 2"/>
          <p:cNvSpPr>
            <a:spLocks noGrp="1"/>
          </p:cNvSpPr>
          <p:nvPr>
            <p:ph sz="quarter" idx="33"/>
          </p:nvPr>
        </p:nvSpPr>
        <p:spPr>
          <a:xfrm>
            <a:off x="4859338" y="2831191"/>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6" name="Content Placeholder 2"/>
          <p:cNvSpPr>
            <a:spLocks noGrp="1"/>
          </p:cNvSpPr>
          <p:nvPr>
            <p:ph sz="quarter" idx="34"/>
          </p:nvPr>
        </p:nvSpPr>
        <p:spPr>
          <a:xfrm>
            <a:off x="4859338" y="3789980"/>
            <a:ext cx="3744912" cy="720100"/>
          </a:xfrm>
        </p:spPr>
        <p:txBody>
          <a:bodyPr anchor="ctr"/>
          <a:lstStyle>
            <a:lvl1pPr marL="0" indent="0" algn="ctr">
              <a:buNone/>
              <a:defRPr>
                <a:solidFill>
                  <a:schemeClr val="bg1"/>
                </a:solidFill>
              </a:defRPr>
            </a:lvl1pPr>
          </a:lstStyle>
          <a:p>
            <a:pPr lvl="0"/>
            <a:r>
              <a:rPr lang="en-US" smtClean="0"/>
              <a:t>Click to edit Master text styles</a:t>
            </a:r>
          </a:p>
        </p:txBody>
      </p:sp>
      <p:sp>
        <p:nvSpPr>
          <p:cNvPr id="11" name="Slide Number Placeholder 5"/>
          <p:cNvSpPr>
            <a:spLocks noGrp="1"/>
          </p:cNvSpPr>
          <p:nvPr>
            <p:ph type="sldNum" sz="quarter" idx="3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27925202-ABDC-4D77-96AC-8094B3D308D4}"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623146574"/>
      </p:ext>
    </p:extLst>
  </p:cSld>
  <p:clrMapOvr>
    <a:masterClrMapping/>
  </p:clrMapOvr>
</p:sldLayout>
</file>

<file path=ppt/slideLayouts/slideLayout2423.xml><?xml version="1.0" encoding="utf-8"?>
<p:sldLayout xmlns:a="http://schemas.openxmlformats.org/drawingml/2006/main" xmlns:r="http://schemas.openxmlformats.org/officeDocument/2006/relationships" xmlns:p="http://schemas.openxmlformats.org/presentationml/2006/main" preserve="1" userDrawn="1">
  <p:cSld name="2_Three bullets &amp; image (full-bleed)">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1588" y="1874838"/>
            <a:ext cx="4513263" cy="788987"/>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userDrawn="1"/>
        </p:nvSpPr>
        <p:spPr>
          <a:xfrm>
            <a:off x="0" y="2806700"/>
            <a:ext cx="4513263" cy="788988"/>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userDrawn="1"/>
        </p:nvSpPr>
        <p:spPr>
          <a:xfrm>
            <a:off x="0" y="3759200"/>
            <a:ext cx="4513263" cy="78898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bg1"/>
                </a:solidFill>
              </a:defRPr>
            </a:lvl1pPr>
          </a:lstStyle>
          <a:p>
            <a:pPr lvl="0"/>
            <a:r>
              <a:rPr lang="en-US" smtClean="0"/>
              <a:t>Click to edit Master text styles</a:t>
            </a:r>
          </a:p>
        </p:txBody>
      </p:sp>
      <p:sp>
        <p:nvSpPr>
          <p:cNvPr id="11" name="Slide Number Placeholder 5"/>
          <p:cNvSpPr>
            <a:spLocks noGrp="1"/>
          </p:cNvSpPr>
          <p:nvPr>
            <p:ph type="sldNum" sz="quarter" idx="3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057B1F22-CC43-4427-A35B-0861968CC54D}"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3586110298"/>
      </p:ext>
    </p:extLst>
  </p:cSld>
  <p:clrMapOvr>
    <a:masterClrMapping/>
  </p:clrMapOvr>
</p:sldLayout>
</file>

<file path=ppt/slideLayouts/slideLayout2424.xml><?xml version="1.0" encoding="utf-8"?>
<p:sldLayout xmlns:a="http://schemas.openxmlformats.org/drawingml/2006/main" xmlns:r="http://schemas.openxmlformats.org/officeDocument/2006/relationships" xmlns:p="http://schemas.openxmlformats.org/presentationml/2006/main" preserve="1" userDrawn="1">
  <p:cSld name="1_Three bullets &amp; image (full-bleed opaque)">
    <p:spTree>
      <p:nvGrpSpPr>
        <p:cNvPr id="1" name=""/>
        <p:cNvGrpSpPr/>
        <p:nvPr/>
      </p:nvGrpSpPr>
      <p:grpSpPr>
        <a:xfrm>
          <a:off x="0" y="0"/>
          <a:ext cx="0" cy="0"/>
          <a:chOff x="0" y="0"/>
          <a:chExt cx="0" cy="0"/>
        </a:xfrm>
      </p:grpSpPr>
      <p:cxnSp>
        <p:nvCxnSpPr>
          <p:cNvPr id="7" name="Straight Connector 6"/>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Rectangle 7"/>
          <p:cNvSpPr/>
          <p:nvPr userDrawn="1"/>
        </p:nvSpPr>
        <p:spPr>
          <a:xfrm>
            <a:off x="-1588" y="1874838"/>
            <a:ext cx="4513263" cy="788987"/>
          </a:xfrm>
          <a:prstGeom prst="rect">
            <a:avLst/>
          </a:prstGeom>
          <a:solidFill>
            <a:schemeClr val="accent4">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9" name="Rectangle 8"/>
          <p:cNvSpPr/>
          <p:nvPr userDrawn="1"/>
        </p:nvSpPr>
        <p:spPr>
          <a:xfrm>
            <a:off x="0" y="2806700"/>
            <a:ext cx="4513263" cy="788988"/>
          </a:xfrm>
          <a:prstGeom prst="rect">
            <a:avLst/>
          </a:prstGeom>
          <a:solidFill>
            <a:schemeClr val="accent2">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0" name="Rectangle 9"/>
          <p:cNvSpPr/>
          <p:nvPr userDrawn="1"/>
        </p:nvSpPr>
        <p:spPr>
          <a:xfrm>
            <a:off x="0" y="3759200"/>
            <a:ext cx="4513263" cy="788988"/>
          </a:xfrm>
          <a:prstGeom prst="rect">
            <a:avLst/>
          </a:prstGeom>
          <a:solidFill>
            <a:schemeClr val="accent3">
              <a:lumMod val="40000"/>
              <a:lumOff val="6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r" fontAlgn="base">
              <a:spcBef>
                <a:spcPct val="0"/>
              </a:spcBef>
              <a:spcAft>
                <a:spcPct val="0"/>
              </a:spcAft>
              <a:defRPr/>
            </a:pPr>
            <a:endParaRPr lang="en-GB">
              <a:solidFill>
                <a:prstClr val="white"/>
              </a:solidFill>
            </a:endParaRPr>
          </a:p>
        </p:txBody>
      </p:sp>
      <p:sp>
        <p:nvSpPr>
          <p:cNvPr id="17" name="Content Placeholder 2"/>
          <p:cNvSpPr>
            <a:spLocks noGrp="1"/>
          </p:cNvSpPr>
          <p:nvPr>
            <p:ph sz="half" idx="30"/>
          </p:nvPr>
        </p:nvSpPr>
        <p:spPr>
          <a:xfrm>
            <a:off x="2771750" y="926928"/>
            <a:ext cx="5911671" cy="5022422"/>
          </a:xfrm>
          <a:prstGeom prst="rect">
            <a:avLst/>
          </a:prstGeom>
        </p:spPr>
        <p:txBody>
          <a:bodyPr/>
          <a:lstStyle>
            <a:lvl1pPr marL="0" indent="0" algn="ctr">
              <a:buClr>
                <a:schemeClr val="accent1"/>
              </a:buClr>
              <a:buSzPct val="150000"/>
              <a:buFont typeface="Arial" pitchFamily="34" charset="0"/>
              <a:buNone/>
              <a:defRPr sz="1400">
                <a:solidFill>
                  <a:schemeClr val="tx1"/>
                </a:solidFill>
                <a:latin typeface="Verdana" pitchFamily="34" charset="0"/>
                <a:ea typeface="Verdana" pitchFamily="34" charset="0"/>
                <a:cs typeface="Verdana" pitchFamily="34" charset="0"/>
              </a:defRPr>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12"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3" name="Content Placeholder 2"/>
          <p:cNvSpPr>
            <a:spLocks noGrp="1"/>
          </p:cNvSpPr>
          <p:nvPr>
            <p:ph sz="quarter" idx="32"/>
          </p:nvPr>
        </p:nvSpPr>
        <p:spPr>
          <a:xfrm>
            <a:off x="126665" y="19167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4" name="Content Placeholder 2"/>
          <p:cNvSpPr>
            <a:spLocks noGrp="1"/>
          </p:cNvSpPr>
          <p:nvPr>
            <p:ph sz="quarter" idx="33"/>
          </p:nvPr>
        </p:nvSpPr>
        <p:spPr>
          <a:xfrm>
            <a:off x="126665" y="2831191"/>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25" name="Content Placeholder 2"/>
          <p:cNvSpPr>
            <a:spLocks noGrp="1"/>
          </p:cNvSpPr>
          <p:nvPr>
            <p:ph sz="quarter" idx="34"/>
          </p:nvPr>
        </p:nvSpPr>
        <p:spPr>
          <a:xfrm>
            <a:off x="126665" y="3789980"/>
            <a:ext cx="4288677" cy="720100"/>
          </a:xfrm>
        </p:spPr>
        <p:txBody>
          <a:bodyPr anchor="ctr"/>
          <a:lstStyle>
            <a:lvl1pPr marL="0" indent="0" algn="r">
              <a:buNone/>
              <a:defRPr>
                <a:solidFill>
                  <a:schemeClr val="tx1"/>
                </a:solidFill>
              </a:defRPr>
            </a:lvl1pPr>
          </a:lstStyle>
          <a:p>
            <a:pPr lvl="0"/>
            <a:r>
              <a:rPr lang="en-US" smtClean="0"/>
              <a:t>Click to edit Master text styles</a:t>
            </a:r>
          </a:p>
        </p:txBody>
      </p:sp>
      <p:sp>
        <p:nvSpPr>
          <p:cNvPr id="11" name="Slide Number Placeholder 5"/>
          <p:cNvSpPr>
            <a:spLocks noGrp="1"/>
          </p:cNvSpPr>
          <p:nvPr>
            <p:ph type="sldNum" sz="quarter" idx="35"/>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FC2B328F-28E2-4788-AE5A-E5A96A9E4195}"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213143176"/>
      </p:ext>
    </p:extLst>
  </p:cSld>
  <p:clrMapOvr>
    <a:masterClrMapping/>
  </p:clrMapOvr>
</p:sldLayout>
</file>

<file path=ppt/slideLayouts/slideLayout2425.xml><?xml version="1.0" encoding="utf-8"?>
<p:sldLayout xmlns:a="http://schemas.openxmlformats.org/drawingml/2006/main" xmlns:r="http://schemas.openxmlformats.org/officeDocument/2006/relationships" xmlns:p="http://schemas.openxmlformats.org/presentationml/2006/main" preserve="1" userDrawn="1">
  <p:cSld name="1_Mind map (squares)">
    <p:spTree>
      <p:nvGrpSpPr>
        <p:cNvPr id="1" name=""/>
        <p:cNvGrpSpPr/>
        <p:nvPr/>
      </p:nvGrpSpPr>
      <p:grpSpPr>
        <a:xfrm>
          <a:off x="0" y="0"/>
          <a:ext cx="0" cy="0"/>
          <a:chOff x="0" y="0"/>
          <a:chExt cx="0" cy="0"/>
        </a:xfrm>
      </p:grpSpPr>
      <p:cxnSp>
        <p:nvCxnSpPr>
          <p:cNvPr id="8" name="Straight Connector 7"/>
          <p:cNvCxnSpPr/>
          <p:nvPr userDrawn="1"/>
        </p:nvCxnSpPr>
        <p:spPr>
          <a:xfrm>
            <a:off x="2195513" y="1484313"/>
            <a:ext cx="4464050" cy="396081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flipV="1">
            <a:off x="2700338" y="1628775"/>
            <a:ext cx="3683000" cy="36845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3298825" y="2168525"/>
            <a:ext cx="2546350" cy="25447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Rectangle 11"/>
          <p:cNvSpPr/>
          <p:nvPr userDrawn="1"/>
        </p:nvSpPr>
        <p:spPr>
          <a:xfrm>
            <a:off x="466725" y="908050"/>
            <a:ext cx="2636838"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3" name="Rectangle 12"/>
          <p:cNvSpPr/>
          <p:nvPr userDrawn="1"/>
        </p:nvSpPr>
        <p:spPr>
          <a:xfrm>
            <a:off x="466725" y="3490913"/>
            <a:ext cx="2636838" cy="245586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4" name="Rectangle 13"/>
          <p:cNvSpPr/>
          <p:nvPr userDrawn="1"/>
        </p:nvSpPr>
        <p:spPr>
          <a:xfrm>
            <a:off x="6053138" y="908050"/>
            <a:ext cx="2635250" cy="2455863"/>
          </a:xfrm>
          <a:prstGeom prst="rect">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6053138" y="3490913"/>
            <a:ext cx="2635250" cy="245586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8"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5" name="Content Placeholder 2"/>
          <p:cNvSpPr>
            <a:spLocks noGrp="1"/>
          </p:cNvSpPr>
          <p:nvPr>
            <p:ph sz="quarter" idx="32"/>
          </p:nvPr>
        </p:nvSpPr>
        <p:spPr>
          <a:xfrm>
            <a:off x="538840"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8" name="Content Placeholder 2"/>
          <p:cNvSpPr>
            <a:spLocks noGrp="1"/>
          </p:cNvSpPr>
          <p:nvPr>
            <p:ph sz="quarter" idx="33"/>
          </p:nvPr>
        </p:nvSpPr>
        <p:spPr>
          <a:xfrm>
            <a:off x="6096261" y="980502"/>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9" name="Content Placeholder 2"/>
          <p:cNvSpPr>
            <a:spLocks noGrp="1"/>
          </p:cNvSpPr>
          <p:nvPr>
            <p:ph sz="quarter" idx="34"/>
          </p:nvPr>
        </p:nvSpPr>
        <p:spPr>
          <a:xfrm>
            <a:off x="6096261" y="3537270"/>
            <a:ext cx="2520950" cy="2304478"/>
          </a:xfrm>
        </p:spPr>
        <p:txBody>
          <a:bodyPr/>
          <a:lstStyle>
            <a:lvl1pPr marL="0" indent="0" algn="ctr">
              <a:buNone/>
              <a:defRPr>
                <a:solidFill>
                  <a:schemeClr val="bg2"/>
                </a:solidFill>
              </a:defRPr>
            </a:lvl1pPr>
            <a:lvl2pPr marL="176213" indent="0" algn="ctr">
              <a:buClr>
                <a:schemeClr val="bg1"/>
              </a:buClr>
              <a:buNone/>
              <a:defRPr>
                <a:solidFill>
                  <a:schemeClr val="bg2"/>
                </a:solidFill>
              </a:defRPr>
            </a:lvl2pPr>
            <a:lvl3pPr marL="536575" indent="0" algn="ctr">
              <a:buClr>
                <a:schemeClr val="bg1"/>
              </a:buClr>
              <a:buNone/>
              <a:defRPr>
                <a:solidFill>
                  <a:schemeClr val="bg2"/>
                </a:solidFill>
              </a:defRPr>
            </a:lvl3pPr>
            <a:lvl4pPr marL="896937" indent="0" algn="ctr">
              <a:buClr>
                <a:schemeClr val="bg1"/>
              </a:buClr>
              <a:buNone/>
              <a:defRPr>
                <a:solidFill>
                  <a:schemeClr val="bg2"/>
                </a:solidFill>
              </a:defRPr>
            </a:lvl4pPr>
            <a:lvl5pPr marL="1258887" indent="0" algn="ctr">
              <a:buClr>
                <a:schemeClr val="bg1"/>
              </a:buClr>
              <a:buNone/>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7" name="Content Placeholder 4"/>
          <p:cNvSpPr>
            <a:spLocks noGrp="1"/>
          </p:cNvSpPr>
          <p:nvPr>
            <p:ph sz="quarter" idx="35"/>
          </p:nvPr>
        </p:nvSpPr>
        <p:spPr>
          <a:xfrm>
            <a:off x="3301751" y="2168525"/>
            <a:ext cx="2546350" cy="2544763"/>
          </a:xfrm>
        </p:spPr>
        <p:txBody>
          <a:bodyPr anchor="ctr"/>
          <a:lstStyle>
            <a:lvl1pPr marL="0" indent="0" algn="ctr">
              <a:buNone/>
              <a:defRPr b="1">
                <a:solidFill>
                  <a:schemeClr val="bg2"/>
                </a:solidFill>
              </a:defRPr>
            </a:lvl1pPr>
          </a:lstStyle>
          <a:p>
            <a:pPr lvl="0"/>
            <a:r>
              <a:rPr lang="en-US" smtClean="0"/>
              <a:t>Click to edit Master text styles</a:t>
            </a:r>
          </a:p>
        </p:txBody>
      </p:sp>
      <p:sp>
        <p:nvSpPr>
          <p:cNvPr id="16" name="Slide Number Placeholder 5"/>
          <p:cNvSpPr>
            <a:spLocks noGrp="1"/>
          </p:cNvSpPr>
          <p:nvPr>
            <p:ph type="sldNum" sz="quarter" idx="36"/>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0A52EC0A-F91B-48E8-908C-A7CFA1B15736}"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2179428996"/>
      </p:ext>
    </p:extLst>
  </p:cSld>
  <p:clrMapOvr>
    <a:masterClrMapping/>
  </p:clrMapOvr>
</p:sldLayout>
</file>

<file path=ppt/slideLayouts/slideLayout2426.xml><?xml version="1.0" encoding="utf-8"?>
<p:sldLayout xmlns:a="http://schemas.openxmlformats.org/drawingml/2006/main" xmlns:r="http://schemas.openxmlformats.org/officeDocument/2006/relationships" xmlns:p="http://schemas.openxmlformats.org/presentationml/2006/main" preserve="1" userDrawn="1">
  <p:cSld name="1_Mind map (circles)">
    <p:spTree>
      <p:nvGrpSpPr>
        <p:cNvPr id="1" name=""/>
        <p:cNvGrpSpPr/>
        <p:nvPr/>
      </p:nvGrpSpPr>
      <p:grpSpPr>
        <a:xfrm>
          <a:off x="0" y="0"/>
          <a:ext cx="0" cy="0"/>
          <a:chOff x="0" y="0"/>
          <a:chExt cx="0" cy="0"/>
        </a:xfrm>
      </p:grpSpPr>
      <p:cxnSp>
        <p:nvCxnSpPr>
          <p:cNvPr id="8" name="Straight Connector 7"/>
          <p:cNvCxnSpPr/>
          <p:nvPr userDrawn="1"/>
        </p:nvCxnSpPr>
        <p:spPr>
          <a:xfrm>
            <a:off x="2339975" y="1557338"/>
            <a:ext cx="4464050" cy="36718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flipV="1">
            <a:off x="2555875" y="1773238"/>
            <a:ext cx="3960813" cy="32400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1" name="Oval 10"/>
          <p:cNvSpPr/>
          <p:nvPr userDrawn="1"/>
        </p:nvSpPr>
        <p:spPr>
          <a:xfrm>
            <a:off x="642938" y="908050"/>
            <a:ext cx="2284412"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Oval 11"/>
          <p:cNvSpPr/>
          <p:nvPr userDrawn="1"/>
        </p:nvSpPr>
        <p:spPr>
          <a:xfrm>
            <a:off x="642938" y="3571875"/>
            <a:ext cx="2284412"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3" name="Oval 12"/>
          <p:cNvSpPr/>
          <p:nvPr userDrawn="1"/>
        </p:nvSpPr>
        <p:spPr>
          <a:xfrm>
            <a:off x="6229350" y="908050"/>
            <a:ext cx="2282825" cy="22844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4" name="Oval 13"/>
          <p:cNvSpPr/>
          <p:nvPr userDrawn="1"/>
        </p:nvSpPr>
        <p:spPr>
          <a:xfrm>
            <a:off x="6229350" y="3571875"/>
            <a:ext cx="2282825" cy="22828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5" name="Rectangle 14"/>
          <p:cNvSpPr/>
          <p:nvPr userDrawn="1"/>
        </p:nvSpPr>
        <p:spPr>
          <a:xfrm>
            <a:off x="3255963" y="2703513"/>
            <a:ext cx="2635250" cy="1344612"/>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71733"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4" name="Content Placeholder 2"/>
          <p:cNvSpPr>
            <a:spLocks noGrp="1"/>
          </p:cNvSpPr>
          <p:nvPr>
            <p:ph sz="quarter" idx="32"/>
          </p:nvPr>
        </p:nvSpPr>
        <p:spPr>
          <a:xfrm>
            <a:off x="571733" y="3571875"/>
            <a:ext cx="2408741" cy="2284413"/>
          </a:xfrm>
        </p:spPr>
        <p:txBody>
          <a:bodyPr anchor="ctr"/>
          <a:lstStyle>
            <a:lvl1pPr marL="0" indent="0" algn="ctr">
              <a:buFont typeface="Arial" pitchFamily="34" charset="0"/>
              <a:buNone/>
              <a:defRPr>
                <a:solidFill>
                  <a:schemeClr val="bg2"/>
                </a:solidFill>
              </a:defRPr>
            </a:lvl1pPr>
            <a:lvl2pPr marL="176213" indent="0">
              <a:buClr>
                <a:schemeClr val="bg1"/>
              </a:buClr>
              <a:buNone/>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5" name="Content Placeholder 2"/>
          <p:cNvSpPr>
            <a:spLocks noGrp="1"/>
          </p:cNvSpPr>
          <p:nvPr>
            <p:ph sz="quarter" idx="33"/>
          </p:nvPr>
        </p:nvSpPr>
        <p:spPr>
          <a:xfrm>
            <a:off x="6138194" y="908050"/>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6" name="Content Placeholder 2"/>
          <p:cNvSpPr>
            <a:spLocks noGrp="1"/>
          </p:cNvSpPr>
          <p:nvPr>
            <p:ph sz="quarter" idx="35"/>
          </p:nvPr>
        </p:nvSpPr>
        <p:spPr>
          <a:xfrm>
            <a:off x="6129154" y="3571875"/>
            <a:ext cx="2408741" cy="2284413"/>
          </a:xfrm>
        </p:spPr>
        <p:txBody>
          <a:bodyPr anchor="ctr"/>
          <a:lstStyle>
            <a:lvl1pPr marL="0" indent="0" algn="ctr">
              <a:buFont typeface="Arial" pitchFamily="34" charset="0"/>
              <a:buNone/>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p:txBody>
      </p:sp>
      <p:sp>
        <p:nvSpPr>
          <p:cNvPr id="27" name="Content Placeholder 4"/>
          <p:cNvSpPr>
            <a:spLocks noGrp="1"/>
          </p:cNvSpPr>
          <p:nvPr>
            <p:ph sz="quarter" idx="36"/>
          </p:nvPr>
        </p:nvSpPr>
        <p:spPr>
          <a:xfrm>
            <a:off x="3246923" y="2703513"/>
            <a:ext cx="2635249" cy="1344612"/>
          </a:xfrm>
        </p:spPr>
        <p:txBody>
          <a:bodyPr anchor="ctr"/>
          <a:lstStyle>
            <a:lvl1pPr marL="0" indent="0" algn="ctr">
              <a:buNone/>
              <a:defRPr b="1">
                <a:solidFill>
                  <a:schemeClr val="bg2"/>
                </a:solidFill>
              </a:defRPr>
            </a:lvl1pPr>
          </a:lstStyle>
          <a:p>
            <a:pPr lvl="0"/>
            <a:r>
              <a:rPr lang="en-US" smtClean="0"/>
              <a:t>Click to edit Master text styles</a:t>
            </a:r>
          </a:p>
        </p:txBody>
      </p:sp>
      <p:sp>
        <p:nvSpPr>
          <p:cNvPr id="16" name="Slide Number Placeholder 5"/>
          <p:cNvSpPr>
            <a:spLocks noGrp="1"/>
          </p:cNvSpPr>
          <p:nvPr>
            <p:ph type="sldNum" sz="quarter" idx="37"/>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11F2906E-442F-45EC-9FB9-9374A01B92A0}"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778152730"/>
      </p:ext>
    </p:extLst>
  </p:cSld>
  <p:clrMapOvr>
    <a:masterClrMapping/>
  </p:clrMapOvr>
</p:sldLayout>
</file>

<file path=ppt/slideLayouts/slideLayout2427.xml><?xml version="1.0" encoding="utf-8"?>
<p:sldLayout xmlns:a="http://schemas.openxmlformats.org/drawingml/2006/main" xmlns:r="http://schemas.openxmlformats.org/officeDocument/2006/relationships" xmlns:p="http://schemas.openxmlformats.org/presentationml/2006/main" preserve="1" userDrawn="1">
  <p:cSld name="1_Targeting with lines">
    <p:spTree>
      <p:nvGrpSpPr>
        <p:cNvPr id="1" name=""/>
        <p:cNvGrpSpPr/>
        <p:nvPr/>
      </p:nvGrpSpPr>
      <p:grpSpPr>
        <a:xfrm>
          <a:off x="0" y="0"/>
          <a:ext cx="0" cy="0"/>
          <a:chOff x="0" y="0"/>
          <a:chExt cx="0" cy="0"/>
        </a:xfrm>
      </p:grpSpPr>
      <p:cxnSp>
        <p:nvCxnSpPr>
          <p:cNvPr id="8" name="Straight Connector 7"/>
          <p:cNvCxnSpPr/>
          <p:nvPr userDrawn="1"/>
        </p:nvCxnSpPr>
        <p:spPr>
          <a:xfrm>
            <a:off x="2032000" y="908050"/>
            <a:ext cx="1963738" cy="194468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flipV="1">
            <a:off x="5281613" y="908050"/>
            <a:ext cx="1811337" cy="1811338"/>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5051425" y="4103688"/>
            <a:ext cx="2041525"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a:xfrm flipV="1">
            <a:off x="2051050" y="4103688"/>
            <a:ext cx="1811338" cy="18113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2" name="Rectangle 1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3" name="Straight Connector 1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6725"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7091363" y="908050"/>
            <a:ext cx="1584325" cy="2455863"/>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7091363" y="3459163"/>
            <a:ext cx="1584325" cy="2455862"/>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8" name="Content Placeholder 2"/>
          <p:cNvSpPr>
            <a:spLocks noGrp="1"/>
          </p:cNvSpPr>
          <p:nvPr>
            <p:ph sz="half" idx="16"/>
          </p:nvPr>
        </p:nvSpPr>
        <p:spPr>
          <a:xfrm>
            <a:off x="2843760" y="1690576"/>
            <a:ext cx="3445849" cy="3466663"/>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22" name="Content Placeholder 2"/>
          <p:cNvSpPr>
            <a:spLocks noGrp="1"/>
          </p:cNvSpPr>
          <p:nvPr>
            <p:ph sz="quarter" idx="31"/>
          </p:nvPr>
        </p:nvSpPr>
        <p:spPr>
          <a:xfrm>
            <a:off x="538840"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3" name="Content Placeholder 2"/>
          <p:cNvSpPr>
            <a:spLocks noGrp="1"/>
          </p:cNvSpPr>
          <p:nvPr>
            <p:ph sz="quarter" idx="32"/>
          </p:nvPr>
        </p:nvSpPr>
        <p:spPr>
          <a:xfrm>
            <a:off x="538840"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4" name="Content Placeholder 2"/>
          <p:cNvSpPr>
            <a:spLocks noGrp="1"/>
          </p:cNvSpPr>
          <p:nvPr>
            <p:ph sz="quarter" idx="33"/>
          </p:nvPr>
        </p:nvSpPr>
        <p:spPr>
          <a:xfrm>
            <a:off x="7163125" y="980502"/>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Content Placeholder 2"/>
          <p:cNvSpPr>
            <a:spLocks noGrp="1"/>
          </p:cNvSpPr>
          <p:nvPr>
            <p:ph sz="quarter" idx="35"/>
          </p:nvPr>
        </p:nvSpPr>
        <p:spPr>
          <a:xfrm>
            <a:off x="7163125" y="3537270"/>
            <a:ext cx="1440800" cy="2304478"/>
          </a:xfrm>
          <a:ln>
            <a:noFill/>
          </a:ln>
        </p:spPr>
        <p:txBody>
          <a:bodyPr/>
          <a:lstStyle>
            <a:lvl1pPr>
              <a:buClr>
                <a:schemeClr val="bg1"/>
              </a:buCl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Slide Number Placeholder 5"/>
          <p:cNvSpPr>
            <a:spLocks noGrp="1"/>
          </p:cNvSpPr>
          <p:nvPr>
            <p:ph type="sldNum" sz="quarter" idx="36"/>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7A64202A-61EA-4A71-B104-AB1FAFAA1E58}"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895013893"/>
      </p:ext>
    </p:extLst>
  </p:cSld>
  <p:clrMapOvr>
    <a:masterClrMapping/>
  </p:clrMapOvr>
</p:sldLayout>
</file>

<file path=ppt/slideLayouts/slideLayout2428.xml><?xml version="1.0" encoding="utf-8"?>
<p:sldLayout xmlns:a="http://schemas.openxmlformats.org/drawingml/2006/main" xmlns:r="http://schemas.openxmlformats.org/officeDocument/2006/relationships" xmlns:p="http://schemas.openxmlformats.org/presentationml/2006/main" preserve="1" userDrawn="1">
  <p:cSld name="1_Targetting with arrows">
    <p:spTree>
      <p:nvGrpSpPr>
        <p:cNvPr id="1" name=""/>
        <p:cNvGrpSpPr/>
        <p:nvPr/>
      </p:nvGrpSpPr>
      <p:grpSpPr>
        <a:xfrm>
          <a:off x="0" y="0"/>
          <a:ext cx="0" cy="0"/>
          <a:chOff x="0" y="0"/>
          <a:chExt cx="0" cy="0"/>
        </a:xfrm>
      </p:grpSpPr>
      <p:sp>
        <p:nvSpPr>
          <p:cNvPr id="8" name="Right Arrow 7"/>
          <p:cNvSpPr/>
          <p:nvPr userDrawn="1"/>
        </p:nvSpPr>
        <p:spPr>
          <a:xfrm rot="19272656">
            <a:off x="4957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9" name="Right Arrow 8"/>
          <p:cNvSpPr/>
          <p:nvPr userDrawn="1"/>
        </p:nvSpPr>
        <p:spPr>
          <a:xfrm rot="2327344" flipV="1">
            <a:off x="4987925" y="3713163"/>
            <a:ext cx="2303463"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0" name="Right Arrow 9"/>
          <p:cNvSpPr/>
          <p:nvPr userDrawn="1"/>
        </p:nvSpPr>
        <p:spPr>
          <a:xfrm rot="2327344" flipH="1">
            <a:off x="1909763" y="2590800"/>
            <a:ext cx="2305050" cy="360363"/>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1" name="Right Arrow 10"/>
          <p:cNvSpPr/>
          <p:nvPr userDrawn="1"/>
        </p:nvSpPr>
        <p:spPr>
          <a:xfrm rot="19272656" flipH="1" flipV="1">
            <a:off x="1939925" y="3713163"/>
            <a:ext cx="2305050" cy="360362"/>
          </a:xfrm>
          <a:prstGeom prst="rightArrow">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sp>
        <p:nvSpPr>
          <p:cNvPr id="12" name="Rectangle 11"/>
          <p:cNvSpPr/>
          <p:nvPr userDrawn="1"/>
        </p:nvSpPr>
        <p:spPr>
          <a:xfrm>
            <a:off x="2771775" y="1700213"/>
            <a:ext cx="3529013" cy="35290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4800" dirty="0">
              <a:solidFill>
                <a:srgbClr val="7054A3"/>
              </a:solidFill>
              <a:latin typeface="Georgia" pitchFamily="18" charset="0"/>
            </a:endParaRPr>
          </a:p>
        </p:txBody>
      </p:sp>
      <p:cxnSp>
        <p:nvCxnSpPr>
          <p:cNvPr id="13" name="Straight Connector 12"/>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466725"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5" name="Rectangle 14"/>
          <p:cNvSpPr/>
          <p:nvPr userDrawn="1"/>
        </p:nvSpPr>
        <p:spPr>
          <a:xfrm>
            <a:off x="466725"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6" name="Rectangle 15"/>
          <p:cNvSpPr/>
          <p:nvPr userDrawn="1"/>
        </p:nvSpPr>
        <p:spPr>
          <a:xfrm>
            <a:off x="7091363" y="908050"/>
            <a:ext cx="1584325" cy="24558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17" name="Rectangle 16"/>
          <p:cNvSpPr/>
          <p:nvPr userDrawn="1"/>
        </p:nvSpPr>
        <p:spPr>
          <a:xfrm>
            <a:off x="7091363" y="3459163"/>
            <a:ext cx="1584325" cy="2455862"/>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GB">
              <a:solidFill>
                <a:prstClr val="white"/>
              </a:solidFill>
            </a:endParaRPr>
          </a:p>
        </p:txBody>
      </p:sp>
      <p:sp>
        <p:nvSpPr>
          <p:cNvPr id="21" name="Title 1"/>
          <p:cNvSpPr>
            <a:spLocks noGrp="1"/>
          </p:cNvSpPr>
          <p:nvPr>
            <p:ph type="title"/>
          </p:nvPr>
        </p:nvSpPr>
        <p:spPr>
          <a:xfrm>
            <a:off x="457200" y="274638"/>
            <a:ext cx="8229600" cy="417982"/>
          </a:xfrm>
          <a:prstGeom prst="rect">
            <a:avLst/>
          </a:prstGeom>
        </p:spPr>
        <p:txBody>
          <a:bodyPr/>
          <a:lstStyle>
            <a:lvl1pPr algn="l">
              <a:defRPr sz="1800" b="0">
                <a:solidFill>
                  <a:schemeClr val="accent1"/>
                </a:solidFill>
                <a:latin typeface="Verdana" pitchFamily="34" charset="0"/>
              </a:defRPr>
            </a:lvl1pPr>
          </a:lstStyle>
          <a:p>
            <a:r>
              <a:rPr lang="en-US" smtClean="0"/>
              <a:t>Click to edit Master title style</a:t>
            </a:r>
            <a:endParaRPr lang="en-GB" dirty="0"/>
          </a:p>
        </p:txBody>
      </p:sp>
      <p:sp>
        <p:nvSpPr>
          <p:cNvPr id="30" name="Content Placeholder 2"/>
          <p:cNvSpPr>
            <a:spLocks noGrp="1"/>
          </p:cNvSpPr>
          <p:nvPr>
            <p:ph sz="half" idx="16"/>
          </p:nvPr>
        </p:nvSpPr>
        <p:spPr>
          <a:xfrm>
            <a:off x="2843760" y="1690576"/>
            <a:ext cx="3445849" cy="3466663"/>
          </a:xfrm>
          <a:prstGeom prst="rect">
            <a:avLst/>
          </a:prstGeom>
          <a:ln>
            <a:noFill/>
          </a:ln>
        </p:spPr>
        <p:txBody>
          <a:bodyPr anchor="ctr"/>
          <a:lstStyle>
            <a:lvl1pPr marL="0" indent="0" algn="ctr">
              <a:buClr>
                <a:schemeClr val="accent1"/>
              </a:buClr>
              <a:buSzPct val="150000"/>
              <a:buFont typeface="Arial" pitchFamily="34" charset="0"/>
              <a:buNone/>
              <a:defRPr lang="en-GB" b="1" dirty="0"/>
            </a:lvl1pPr>
            <a:lvl2pPr>
              <a:defRPr sz="1600">
                <a:latin typeface="Verdana" pitchFamily="34" charset="0"/>
                <a:ea typeface="Verdana" pitchFamily="34" charset="0"/>
                <a:cs typeface="Verdana" pitchFamily="34" charset="0"/>
              </a:defRPr>
            </a:lvl2pPr>
            <a:lvl3pPr>
              <a:defRPr sz="1600">
                <a:latin typeface="Verdana" pitchFamily="34" charset="0"/>
                <a:ea typeface="Verdana" pitchFamily="34" charset="0"/>
                <a:cs typeface="Verdana" pitchFamily="34" charset="0"/>
              </a:defRPr>
            </a:lvl3pPr>
            <a:lvl4pPr>
              <a:defRPr sz="1600">
                <a:latin typeface="Verdana" pitchFamily="34" charset="0"/>
                <a:ea typeface="Verdana" pitchFamily="34" charset="0"/>
                <a:cs typeface="Verdana" pitchFamily="34" charset="0"/>
              </a:defRPr>
            </a:lvl4pPr>
            <a:lvl5pPr>
              <a:defRPr sz="1600">
                <a:latin typeface="Verdana" pitchFamily="34" charset="0"/>
                <a:ea typeface="Verdana" pitchFamily="34" charset="0"/>
                <a:cs typeface="Verdana" pitchFamily="34" charset="0"/>
              </a:defRPr>
            </a:lvl5pPr>
            <a:lvl6pPr>
              <a:defRPr sz="1800"/>
            </a:lvl6pPr>
            <a:lvl7pPr>
              <a:defRPr sz="1800"/>
            </a:lvl7pPr>
            <a:lvl8pPr>
              <a:defRPr sz="1800"/>
            </a:lvl8pPr>
            <a:lvl9pPr>
              <a:defRPr sz="1800"/>
            </a:lvl9pPr>
          </a:lstStyle>
          <a:p>
            <a:pPr lvl="0"/>
            <a:r>
              <a:rPr lang="en-US" smtClean="0"/>
              <a:t>Click to edit Master text styles</a:t>
            </a:r>
          </a:p>
        </p:txBody>
      </p:sp>
      <p:sp>
        <p:nvSpPr>
          <p:cNvPr id="31" name="Content Placeholder 2"/>
          <p:cNvSpPr>
            <a:spLocks noGrp="1"/>
          </p:cNvSpPr>
          <p:nvPr>
            <p:ph sz="quarter" idx="31"/>
          </p:nvPr>
        </p:nvSpPr>
        <p:spPr>
          <a:xfrm>
            <a:off x="538840"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2" name="Content Placeholder 2"/>
          <p:cNvSpPr>
            <a:spLocks noGrp="1"/>
          </p:cNvSpPr>
          <p:nvPr>
            <p:ph sz="quarter" idx="32"/>
          </p:nvPr>
        </p:nvSpPr>
        <p:spPr>
          <a:xfrm>
            <a:off x="538840"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3" name="Content Placeholder 2"/>
          <p:cNvSpPr>
            <a:spLocks noGrp="1"/>
          </p:cNvSpPr>
          <p:nvPr>
            <p:ph sz="quarter" idx="33"/>
          </p:nvPr>
        </p:nvSpPr>
        <p:spPr>
          <a:xfrm>
            <a:off x="7163125" y="980502"/>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34" name="Content Placeholder 2"/>
          <p:cNvSpPr>
            <a:spLocks noGrp="1"/>
          </p:cNvSpPr>
          <p:nvPr>
            <p:ph sz="quarter" idx="35"/>
          </p:nvPr>
        </p:nvSpPr>
        <p:spPr>
          <a:xfrm>
            <a:off x="7163125" y="3537270"/>
            <a:ext cx="1440800" cy="2304478"/>
          </a:xfrm>
        </p:spPr>
        <p:txBody>
          <a:bodyPr/>
          <a:lstStyle>
            <a:lvl1pPr>
              <a:defRPr>
                <a:solidFill>
                  <a:schemeClr val="bg2"/>
                </a:solidFill>
              </a:defRPr>
            </a:lvl1pPr>
            <a:lvl2pPr>
              <a:buClr>
                <a:schemeClr val="bg1"/>
              </a:buClr>
              <a:defRPr>
                <a:solidFill>
                  <a:schemeClr val="bg2"/>
                </a:solidFill>
              </a:defRPr>
            </a:lvl2pPr>
            <a:lvl3pPr>
              <a:buClr>
                <a:schemeClr val="bg1"/>
              </a:buClr>
              <a:defRPr>
                <a:solidFill>
                  <a:schemeClr val="bg2"/>
                </a:solidFill>
              </a:defRPr>
            </a:lvl3pPr>
            <a:lvl4pPr>
              <a:buClr>
                <a:schemeClr val="bg1"/>
              </a:buClr>
              <a:defRPr>
                <a:solidFill>
                  <a:schemeClr val="bg2"/>
                </a:solidFill>
              </a:defRPr>
            </a:lvl4pPr>
            <a:lvl5pPr>
              <a:buClr>
                <a:schemeClr val="bg1"/>
              </a:buClr>
              <a:defRPr>
                <a:solidFill>
                  <a:schemeClr val="bg2"/>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8" name="Slide Number Placeholder 5"/>
          <p:cNvSpPr>
            <a:spLocks noGrp="1"/>
          </p:cNvSpPr>
          <p:nvPr>
            <p:ph type="sldNum" sz="quarter" idx="36"/>
          </p:nvPr>
        </p:nvSpPr>
        <p:spPr>
          <a:xfrm>
            <a:off x="487363" y="6124575"/>
            <a:ext cx="412750" cy="412750"/>
          </a:xfrm>
          <a:prstGeom prst="rect">
            <a:avLst/>
          </a:prstGeom>
        </p:spPr>
        <p:txBody>
          <a:bodyPr/>
          <a:lstStyle>
            <a:lvl1pPr>
              <a:defRPr>
                <a:solidFill>
                  <a:prstClr val="black"/>
                </a:solidFill>
                <a:latin typeface="Calibri" pitchFamily="34" charset="0"/>
                <a:cs typeface="Arial" charset="0"/>
              </a:defRPr>
            </a:lvl1pPr>
          </a:lstStyle>
          <a:p>
            <a:pPr fontAlgn="base">
              <a:spcBef>
                <a:spcPct val="0"/>
              </a:spcBef>
              <a:spcAft>
                <a:spcPct val="0"/>
              </a:spcAft>
              <a:defRPr/>
            </a:pPr>
            <a:fld id="{EF81100B-C3DC-45A8-A861-B771DE95CACA}" type="slidenum">
              <a:rPr lang="en-GB"/>
              <a:pPr fontAlgn="base">
                <a:spcBef>
                  <a:spcPct val="0"/>
                </a:spcBef>
                <a:spcAft>
                  <a:spcPct val="0"/>
                </a:spcAft>
                <a:defRPr/>
              </a:pPr>
              <a:t>‹#›</a:t>
            </a:fld>
            <a:endParaRPr lang="en-GB" dirty="0"/>
          </a:p>
        </p:txBody>
      </p:sp>
    </p:spTree>
    <p:extLst>
      <p:ext uri="{BB962C8B-B14F-4D97-AF65-F5344CB8AC3E}">
        <p14:creationId xmlns:p14="http://schemas.microsoft.com/office/powerpoint/2010/main" val="1298904226"/>
      </p:ext>
    </p:extLst>
  </p:cSld>
  <p:clrMapOvr>
    <a:masterClrMapping/>
  </p:clrMapOvr>
</p:sldLayout>
</file>

<file path=ppt/slideLayouts/slideLayout2429.xml><?xml version="1.0" encoding="utf-8"?>
<p:sldLayout xmlns:a="http://schemas.openxmlformats.org/drawingml/2006/main" xmlns:r="http://schemas.openxmlformats.org/officeDocument/2006/relationships" xmlns:p="http://schemas.openxmlformats.org/presentationml/2006/main" userDrawn="1">
  <p:cSld name="Contact details">
    <p:spTree>
      <p:nvGrpSpPr>
        <p:cNvPr id="1" name=""/>
        <p:cNvGrpSpPr/>
        <p:nvPr/>
      </p:nvGrpSpPr>
      <p:grpSpPr>
        <a:xfrm>
          <a:off x="0" y="0"/>
          <a:ext cx="0" cy="0"/>
          <a:chOff x="0" y="0"/>
          <a:chExt cx="0" cy="0"/>
        </a:xfrm>
      </p:grpSpPr>
      <p:sp>
        <p:nvSpPr>
          <p:cNvPr id="5" name="Subtitle 2"/>
          <p:cNvSpPr txBox="1">
            <a:spLocks/>
          </p:cNvSpPr>
          <p:nvPr userDrawn="1"/>
        </p:nvSpPr>
        <p:spPr>
          <a:xfrm>
            <a:off x="1547813" y="4581525"/>
            <a:ext cx="6400800" cy="431800"/>
          </a:xfrm>
          <a:prstGeom prst="rect">
            <a:avLst/>
          </a:prstGeom>
        </p:spPr>
        <p:txBody>
          <a:bodyPr lIns="0" rIns="0">
            <a:normAutofit/>
          </a:bodyPr>
          <a:lstStyle>
            <a:lvl1pPr marL="0" indent="0" algn="l" defTabSz="914400" rtl="0" eaLnBrk="1" latinLnBrk="0" hangingPunct="1">
              <a:spcBef>
                <a:spcPct val="20000"/>
              </a:spcBef>
              <a:buFont typeface="Arial" pitchFamily="34" charset="0"/>
              <a:buNone/>
              <a:defRPr sz="1400" kern="1200">
                <a:solidFill>
                  <a:schemeClr val="tx1"/>
                </a:solidFill>
                <a:latin typeface="Verdana" pitchFamily="34" charset="0"/>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defRPr/>
            </a:pPr>
            <a:r>
              <a:rPr lang="en-US" sz="800" dirty="0" smtClean="0">
                <a:solidFill>
                  <a:prstClr val="white">
                    <a:lumMod val="50000"/>
                  </a:prstClr>
                </a:solidFill>
                <a:ea typeface="Verdana" pitchFamily="34" charset="0"/>
                <a:cs typeface="Verdana" pitchFamily="34" charset="0"/>
              </a:rPr>
              <a:t>© 2014 Mintel Group Ltd. All Rights Reserved. Confidential to Mintel</a:t>
            </a:r>
          </a:p>
        </p:txBody>
      </p:sp>
      <p:sp>
        <p:nvSpPr>
          <p:cNvPr id="6" name="Subtitle 2"/>
          <p:cNvSpPr txBox="1">
            <a:spLocks/>
          </p:cNvSpPr>
          <p:nvPr userDrawn="1"/>
        </p:nvSpPr>
        <p:spPr bwMode="auto">
          <a:xfrm>
            <a:off x="1547813" y="3500438"/>
            <a:ext cx="2592387"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lstStyle>
            <a:lvl1pPr eaLnBrk="0" hangingPunct="0">
              <a:defRPr>
                <a:solidFill>
                  <a:schemeClr val="tx1"/>
                </a:solidFill>
                <a:latin typeface="Calibri" pitchFamily="34" charset="0"/>
              </a:defRPr>
            </a:lvl1pPr>
            <a:lvl2pPr marL="742950" indent="-285750" eaLnBrk="0" hangingPunct="0">
              <a:defRPr>
                <a:solidFill>
                  <a:schemeClr val="tx1"/>
                </a:solidFill>
                <a:latin typeface="Calibri" pitchFamily="34" charset="0"/>
              </a:defRPr>
            </a:lvl2pPr>
            <a:lvl3pPr marL="1143000" indent="-228600" eaLnBrk="0" hangingPunct="0">
              <a:defRPr>
                <a:solidFill>
                  <a:schemeClr val="tx1"/>
                </a:solidFill>
                <a:latin typeface="Calibri" pitchFamily="34" charset="0"/>
              </a:defRPr>
            </a:lvl3pPr>
            <a:lvl4pPr marL="1600200" indent="-228600" eaLnBrk="0" hangingPunct="0">
              <a:defRPr>
                <a:solidFill>
                  <a:schemeClr val="tx1"/>
                </a:solidFill>
                <a:latin typeface="Calibri" pitchFamily="34" charset="0"/>
              </a:defRPr>
            </a:lvl4pPr>
            <a:lvl5pPr marL="2057400" indent="-228600" eaLnBrk="0" hangingPunct="0">
              <a:defRPr>
                <a:solidFill>
                  <a:schemeClr val="tx1"/>
                </a:solidFill>
                <a:latin typeface="Calibri" pitchFamily="34" charset="0"/>
              </a:defRPr>
            </a:lvl5pPr>
            <a:lvl6pPr marL="2514600" indent="-228600" eaLnBrk="0" fontAlgn="base" hangingPunct="0">
              <a:spcBef>
                <a:spcPct val="0"/>
              </a:spcBef>
              <a:spcAft>
                <a:spcPct val="0"/>
              </a:spcAft>
              <a:defRPr>
                <a:solidFill>
                  <a:schemeClr val="tx1"/>
                </a:solidFill>
                <a:latin typeface="Calibri" pitchFamily="34" charset="0"/>
              </a:defRPr>
            </a:lvl6pPr>
            <a:lvl7pPr marL="2971800" indent="-228600" eaLnBrk="0" fontAlgn="base" hangingPunct="0">
              <a:spcBef>
                <a:spcPct val="0"/>
              </a:spcBef>
              <a:spcAft>
                <a:spcPct val="0"/>
              </a:spcAft>
              <a:defRPr>
                <a:solidFill>
                  <a:schemeClr val="tx1"/>
                </a:solidFill>
                <a:latin typeface="Calibri" pitchFamily="34" charset="0"/>
              </a:defRPr>
            </a:lvl7pPr>
            <a:lvl8pPr marL="3429000" indent="-228600" eaLnBrk="0" fontAlgn="base" hangingPunct="0">
              <a:spcBef>
                <a:spcPct val="0"/>
              </a:spcBef>
              <a:spcAft>
                <a:spcPct val="0"/>
              </a:spcAft>
              <a:defRPr>
                <a:solidFill>
                  <a:schemeClr val="tx1"/>
                </a:solidFill>
                <a:latin typeface="Calibri" pitchFamily="34" charset="0"/>
              </a:defRPr>
            </a:lvl8pPr>
            <a:lvl9pPr marL="3886200" indent="-228600" eaLnBrk="0" fontAlgn="base" hangingPunct="0">
              <a:spcBef>
                <a:spcPct val="0"/>
              </a:spcBef>
              <a:spcAft>
                <a:spcPct val="0"/>
              </a:spcAft>
              <a:defRPr>
                <a:solidFill>
                  <a:schemeClr val="tx1"/>
                </a:solidFill>
                <a:latin typeface="Calibri" pitchFamily="34" charset="0"/>
              </a:defRPr>
            </a:lvl9pPr>
          </a:lstStyle>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Website</a:t>
            </a:r>
            <a:r>
              <a:rPr lang="de-DE" sz="1400" dirty="0" smtClean="0">
                <a:solidFill>
                  <a:prstClr val="black"/>
                </a:solidFill>
                <a:latin typeface="Verdana" pitchFamily="34" charset="0"/>
              </a:rPr>
              <a:t>	</a:t>
            </a:r>
            <a:br>
              <a:rPr lang="de-DE" sz="1400" dirty="0" smtClean="0">
                <a:solidFill>
                  <a:prstClr val="black"/>
                </a:solidFill>
                <a:latin typeface="Verdana" pitchFamily="34" charset="0"/>
              </a:rPr>
            </a:br>
            <a:r>
              <a:rPr lang="de-DE" sz="1400" b="1" dirty="0" smtClean="0">
                <a:solidFill>
                  <a:srgbClr val="7054A3"/>
                </a:solidFill>
                <a:latin typeface="Verdana" pitchFamily="34" charset="0"/>
              </a:rPr>
              <a:t>Email</a:t>
            </a:r>
            <a:endParaRPr lang="de-DE" sz="1400" dirty="0" smtClean="0">
              <a:solidFill>
                <a:prstClr val="black"/>
              </a:solidFill>
              <a:latin typeface="Verdana" pitchFamily="34" charset="0"/>
            </a:endParaRPr>
          </a:p>
          <a:p>
            <a:pPr eaLnBrk="1" fontAlgn="base" hangingPunct="1">
              <a:spcBef>
                <a:spcPct val="20000"/>
              </a:spcBef>
              <a:spcAft>
                <a:spcPct val="0"/>
              </a:spcAft>
              <a:buFont typeface="Arial" charset="0"/>
              <a:buNone/>
              <a:defRPr/>
            </a:pPr>
            <a:r>
              <a:rPr lang="de-DE" sz="1400" b="1" dirty="0" smtClean="0">
                <a:solidFill>
                  <a:srgbClr val="7054A3"/>
                </a:solidFill>
                <a:latin typeface="Verdana" pitchFamily="34" charset="0"/>
              </a:rPr>
              <a:t>Twitter</a:t>
            </a:r>
            <a:r>
              <a:rPr lang="de-DE" sz="1400" dirty="0" smtClean="0">
                <a:solidFill>
                  <a:prstClr val="black"/>
                </a:solidFill>
                <a:latin typeface="Verdana" pitchFamily="34" charset="0"/>
              </a:rPr>
              <a:t>	@mintelnews</a:t>
            </a:r>
          </a:p>
        </p:txBody>
      </p:sp>
      <p:sp>
        <p:nvSpPr>
          <p:cNvPr id="8" name="Footer Placeholder 10"/>
          <p:cNvSpPr txBox="1">
            <a:spLocks/>
          </p:cNvSpPr>
          <p:nvPr userDrawn="1"/>
        </p:nvSpPr>
        <p:spPr>
          <a:xfrm>
            <a:off x="7615238" y="6237288"/>
            <a:ext cx="1079500" cy="396875"/>
          </a:xfrm>
          <a:prstGeom prst="rect">
            <a:avLst/>
          </a:prstGeom>
        </p:spPr>
        <p:txBody>
          <a:bodyPr tIns="46800" rIns="0" bIns="46800" anchor="ctr"/>
          <a:lstStyle>
            <a:defPPr>
              <a:defRPr lang="en-US"/>
            </a:defPPr>
            <a:lvl1pPr marL="0" algn="ctr" defTabSz="914400" rtl="0" eaLnBrk="1" latinLnBrk="0" hangingPunct="1">
              <a:defRPr sz="1200" kern="1200">
                <a:solidFill>
                  <a:schemeClr val="accent1"/>
                </a:solidFill>
                <a:latin typeface="Verdana"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dirty="0" smtClean="0">
                <a:solidFill>
                  <a:srgbClr val="7054A3"/>
                </a:solidFill>
              </a:rPr>
              <a:t>mintel.com</a:t>
            </a:r>
            <a:endParaRPr lang="en-GB" dirty="0" smtClean="0">
              <a:solidFill>
                <a:srgbClr val="7054A3"/>
              </a:solidFill>
            </a:endParaRPr>
          </a:p>
        </p:txBody>
      </p:sp>
      <p:sp>
        <p:nvSpPr>
          <p:cNvPr id="7" name="Content Placeholder 13"/>
          <p:cNvSpPr>
            <a:spLocks noGrp="1"/>
          </p:cNvSpPr>
          <p:nvPr>
            <p:ph sz="quarter" idx="12"/>
          </p:nvPr>
        </p:nvSpPr>
        <p:spPr>
          <a:xfrm>
            <a:off x="2491567" y="3482947"/>
            <a:ext cx="5464903" cy="914400"/>
          </a:xfrm>
        </p:spPr>
        <p:txBody>
          <a:bodyPr/>
          <a:lstStyle>
            <a:lvl1pPr marL="0" indent="0">
              <a:buNone/>
              <a:defRPr sz="1400"/>
            </a:lvl1pPr>
            <a:lvl2pPr>
              <a:defRPr sz="1400"/>
            </a:lvl2pPr>
            <a:lvl3pPr>
              <a:defRPr sz="1400"/>
            </a:lvl3pPr>
            <a:lvl4pPr>
              <a:defRPr sz="1400"/>
            </a:lvl4pPr>
            <a:lvl5pPr>
              <a:defRPr sz="1400"/>
            </a:lvl5pPr>
          </a:lstStyle>
          <a:p>
            <a:pPr lvl="0"/>
            <a:r>
              <a:rPr lang="en-US" dirty="0" smtClean="0"/>
              <a:t>Click to edit Master text styles</a:t>
            </a:r>
            <a:endParaRPr lang="en-GB" dirty="0"/>
          </a:p>
        </p:txBody>
      </p:sp>
      <p:sp>
        <p:nvSpPr>
          <p:cNvPr id="9" name="Title 1"/>
          <p:cNvSpPr>
            <a:spLocks noGrp="1"/>
          </p:cNvSpPr>
          <p:nvPr>
            <p:ph type="ctrTitle"/>
          </p:nvPr>
        </p:nvSpPr>
        <p:spPr>
          <a:xfrm>
            <a:off x="1549920" y="2492870"/>
            <a:ext cx="6474519" cy="360050"/>
          </a:xfrm>
        </p:spPr>
        <p:txBody>
          <a:bodyPr anchor="t">
            <a:noAutofit/>
          </a:bodyPr>
          <a:lstStyle>
            <a:lvl1pPr algn="l">
              <a:defRPr sz="2000">
                <a:solidFill>
                  <a:schemeClr val="accent1"/>
                </a:solidFill>
                <a:latin typeface="Verdana" pitchFamily="34" charset="0"/>
              </a:defRPr>
            </a:lvl1pPr>
          </a:lstStyle>
          <a:p>
            <a:r>
              <a:rPr lang="en-US" dirty="0" smtClean="0"/>
              <a:t>Click to edit Master title style</a:t>
            </a:r>
            <a:endParaRPr lang="en-GB" dirty="0"/>
          </a:p>
        </p:txBody>
      </p:sp>
      <p:sp>
        <p:nvSpPr>
          <p:cNvPr id="10" name="Subtitle 2"/>
          <p:cNvSpPr>
            <a:spLocks noGrp="1"/>
          </p:cNvSpPr>
          <p:nvPr>
            <p:ph type="subTitle" idx="1"/>
          </p:nvPr>
        </p:nvSpPr>
        <p:spPr>
          <a:xfrm>
            <a:off x="1547580" y="2868224"/>
            <a:ext cx="6480900" cy="432060"/>
          </a:xfrm>
        </p:spPr>
        <p:txBody>
          <a:bodyPr>
            <a:normAutofit/>
          </a:bodyPr>
          <a:lstStyle>
            <a:lvl1pPr marL="0" indent="0" algn="l">
              <a:buNone/>
              <a:defRPr sz="1600">
                <a:solidFill>
                  <a:schemeClr val="tx1"/>
                </a:solidFill>
                <a:latin typeface="Verdana"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Tree>
    <p:extLst>
      <p:ext uri="{BB962C8B-B14F-4D97-AF65-F5344CB8AC3E}">
        <p14:creationId xmlns:p14="http://schemas.microsoft.com/office/powerpoint/2010/main" val="208092452"/>
      </p:ext>
    </p:extLst>
  </p:cSld>
  <p:clrMapOvr>
    <a:masterClrMapping/>
  </p:clrMapOvr>
</p:sldLayout>
</file>

<file path=ppt/slideLayouts/slideLayout2430.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cxnSp>
        <p:nvCxnSpPr>
          <p:cNvPr id="12" name="Straight Connector 11"/>
          <p:cNvCxnSpPr/>
          <p:nvPr userDrawn="1"/>
        </p:nvCxnSpPr>
        <p:spPr>
          <a:xfrm>
            <a:off x="466725" y="765175"/>
            <a:ext cx="82105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p:cNvSpPr/>
          <p:nvPr userDrawn="1"/>
        </p:nvSpPr>
        <p:spPr>
          <a:xfrm>
            <a:off x="1146175" y="1009650"/>
            <a:ext cx="1235075" cy="123507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4" name="Oval 13"/>
          <p:cNvSpPr/>
          <p:nvPr userDrawn="1"/>
        </p:nvSpPr>
        <p:spPr>
          <a:xfrm>
            <a:off x="1146175" y="2355850"/>
            <a:ext cx="1235075" cy="1233488"/>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5" name="Oval 14"/>
          <p:cNvSpPr/>
          <p:nvPr userDrawn="1"/>
        </p:nvSpPr>
        <p:spPr>
          <a:xfrm>
            <a:off x="1146175" y="3676650"/>
            <a:ext cx="1235075" cy="12350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17" name="Oval 16"/>
          <p:cNvSpPr/>
          <p:nvPr userDrawn="1"/>
        </p:nvSpPr>
        <p:spPr>
          <a:xfrm>
            <a:off x="1146175" y="4983163"/>
            <a:ext cx="1235075" cy="123348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180000" anchor="ctr"/>
          <a:lstStyle/>
          <a:p>
            <a:pPr algn="ctr" fontAlgn="base">
              <a:spcBef>
                <a:spcPct val="0"/>
              </a:spcBef>
              <a:spcAft>
                <a:spcPct val="0"/>
              </a:spcAft>
              <a:defRPr/>
            </a:pPr>
            <a:endParaRPr lang="en-GB" sz="1600" dirty="0">
              <a:solidFill>
                <a:prstClr val="black"/>
              </a:solidFill>
            </a:endParaRPr>
          </a:p>
        </p:txBody>
      </p:sp>
      <p:sp>
        <p:nvSpPr>
          <p:cNvPr id="8" name="Title Placeholder 1"/>
          <p:cNvSpPr>
            <a:spLocks noGrp="1"/>
          </p:cNvSpPr>
          <p:nvPr>
            <p:ph type="title"/>
          </p:nvPr>
        </p:nvSpPr>
        <p:spPr>
          <a:xfrm>
            <a:off x="457200" y="274638"/>
            <a:ext cx="8229600" cy="346050"/>
          </a:xfrm>
          <a:prstGeom prst="rect">
            <a:avLst/>
          </a:prstGeom>
        </p:spPr>
        <p:txBody>
          <a:bodyPr lIns="91440" rIns="91440" rtlCol="0">
            <a:normAutofit/>
          </a:bodyPr>
          <a:lstStyle/>
          <a:p>
            <a:r>
              <a:rPr lang="en-US" smtClean="0"/>
              <a:t>Click to edit Master title style</a:t>
            </a:r>
            <a:endParaRPr lang="en-GB"/>
          </a:p>
        </p:txBody>
      </p:sp>
      <p:sp>
        <p:nvSpPr>
          <p:cNvPr id="9" name="Content Placeholder 3"/>
          <p:cNvSpPr>
            <a:spLocks noGrp="1"/>
          </p:cNvSpPr>
          <p:nvPr>
            <p:ph sz="quarter" idx="41"/>
          </p:nvPr>
        </p:nvSpPr>
        <p:spPr>
          <a:xfrm>
            <a:off x="1763688" y="1111497"/>
            <a:ext cx="6617983" cy="1031087"/>
          </a:xfrm>
          <a:ln>
            <a:solidFill>
              <a:schemeClr val="accent1"/>
            </a:solidFill>
          </a:ln>
        </p:spPr>
        <p:txBody>
          <a:bodyPr lIns="756000" tIns="46800" anchor="ctr"/>
          <a:lstStyle>
            <a:lvl1pPr marL="0" indent="0">
              <a:buNone/>
              <a:defRPr sz="14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16" name="Content Placeholder 3"/>
          <p:cNvSpPr>
            <a:spLocks noGrp="1"/>
          </p:cNvSpPr>
          <p:nvPr>
            <p:ph sz="quarter" idx="44"/>
          </p:nvPr>
        </p:nvSpPr>
        <p:spPr>
          <a:xfrm>
            <a:off x="1115849" y="1066734"/>
            <a:ext cx="1284495" cy="1120613"/>
          </a:xfrm>
          <a:noFill/>
          <a:ln>
            <a:noFill/>
          </a:ln>
        </p:spPr>
        <p:txBody>
          <a:bodyPr lIns="90000" tIns="90000" rIns="90000" bIns="90000" anchor="ctr"/>
          <a:lstStyle>
            <a:lvl1pPr marL="0" indent="0" algn="ctr">
              <a:buClr>
                <a:schemeClr val="bg1"/>
              </a:buClr>
              <a:buNone/>
              <a:defRPr sz="14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20" name="Content Placeholder 3"/>
          <p:cNvSpPr>
            <a:spLocks noGrp="1"/>
          </p:cNvSpPr>
          <p:nvPr>
            <p:ph sz="quarter" idx="54"/>
          </p:nvPr>
        </p:nvSpPr>
        <p:spPr>
          <a:xfrm>
            <a:off x="1763688" y="2457133"/>
            <a:ext cx="6617983" cy="1031087"/>
          </a:xfrm>
          <a:ln>
            <a:solidFill>
              <a:schemeClr val="bg1">
                <a:lumMod val="50000"/>
              </a:schemeClr>
            </a:solidFill>
          </a:ln>
        </p:spPr>
        <p:txBody>
          <a:bodyPr lIns="756000" tIns="46800" anchor="ctr"/>
          <a:lstStyle>
            <a:lvl1pPr marL="0" indent="0">
              <a:buNone/>
              <a:defRPr sz="14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22" name="Content Placeholder 3"/>
          <p:cNvSpPr>
            <a:spLocks noGrp="1"/>
          </p:cNvSpPr>
          <p:nvPr>
            <p:ph sz="quarter" idx="55"/>
          </p:nvPr>
        </p:nvSpPr>
        <p:spPr>
          <a:xfrm>
            <a:off x="1115849" y="2412370"/>
            <a:ext cx="1284495" cy="1120613"/>
          </a:xfrm>
          <a:noFill/>
          <a:ln>
            <a:noFill/>
          </a:ln>
        </p:spPr>
        <p:txBody>
          <a:bodyPr lIns="90000" tIns="90000" rIns="90000" bIns="90000" anchor="ctr"/>
          <a:lstStyle>
            <a:lvl1pPr marL="0" indent="0" algn="ctr">
              <a:buClr>
                <a:schemeClr val="bg1"/>
              </a:buClr>
              <a:buNone/>
              <a:defRPr sz="14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26" name="Content Placeholder 3"/>
          <p:cNvSpPr>
            <a:spLocks noGrp="1"/>
          </p:cNvSpPr>
          <p:nvPr>
            <p:ph sz="quarter" idx="56"/>
          </p:nvPr>
        </p:nvSpPr>
        <p:spPr>
          <a:xfrm>
            <a:off x="1763688" y="3778466"/>
            <a:ext cx="6617983" cy="1031087"/>
          </a:xfrm>
          <a:ln>
            <a:solidFill>
              <a:schemeClr val="accent2"/>
            </a:solidFill>
          </a:ln>
        </p:spPr>
        <p:txBody>
          <a:bodyPr lIns="756000" tIns="46800" anchor="ctr"/>
          <a:lstStyle>
            <a:lvl1pPr marL="0" indent="0">
              <a:buNone/>
              <a:defRPr sz="14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28" name="Content Placeholder 3"/>
          <p:cNvSpPr>
            <a:spLocks noGrp="1"/>
          </p:cNvSpPr>
          <p:nvPr>
            <p:ph sz="quarter" idx="57"/>
          </p:nvPr>
        </p:nvSpPr>
        <p:spPr>
          <a:xfrm>
            <a:off x="1115849" y="3733703"/>
            <a:ext cx="1284495" cy="1120613"/>
          </a:xfrm>
          <a:noFill/>
          <a:ln>
            <a:noFill/>
          </a:ln>
        </p:spPr>
        <p:txBody>
          <a:bodyPr lIns="90000" tIns="90000" rIns="90000" bIns="90000" anchor="ctr"/>
          <a:lstStyle>
            <a:lvl1pPr marL="0" indent="0" algn="ctr">
              <a:buClr>
                <a:schemeClr val="bg1"/>
              </a:buClr>
              <a:buNone/>
              <a:defRPr sz="14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32" name="Content Placeholder 3"/>
          <p:cNvSpPr>
            <a:spLocks noGrp="1"/>
          </p:cNvSpPr>
          <p:nvPr>
            <p:ph sz="quarter" idx="58"/>
          </p:nvPr>
        </p:nvSpPr>
        <p:spPr>
          <a:xfrm>
            <a:off x="1763688" y="5084008"/>
            <a:ext cx="6617983" cy="1031087"/>
          </a:xfrm>
          <a:ln>
            <a:solidFill>
              <a:schemeClr val="accent4"/>
            </a:solidFill>
          </a:ln>
        </p:spPr>
        <p:txBody>
          <a:bodyPr lIns="756000" tIns="46800" anchor="ctr"/>
          <a:lstStyle>
            <a:lvl1pPr marL="0" indent="0">
              <a:buNone/>
              <a:defRPr sz="1400"/>
            </a:lvl1pPr>
            <a:lvl2pPr marL="176213" indent="0">
              <a:buNone/>
              <a:defRPr sz="1100"/>
            </a:lvl2pPr>
            <a:lvl3pPr marL="536575" indent="0">
              <a:buNone/>
              <a:defRPr sz="1100"/>
            </a:lvl3pPr>
            <a:lvl4pPr marL="896937" indent="0">
              <a:buNone/>
              <a:defRPr sz="1100"/>
            </a:lvl4pPr>
            <a:lvl5pPr marL="1258887" indent="0">
              <a:buNone/>
              <a:defRPr sz="1100"/>
            </a:lvl5pPr>
          </a:lstStyle>
          <a:p>
            <a:pPr lvl="0"/>
            <a:r>
              <a:rPr lang="en-US" smtClean="0"/>
              <a:t>Click to edit Master text styles</a:t>
            </a:r>
          </a:p>
        </p:txBody>
      </p:sp>
      <p:sp>
        <p:nvSpPr>
          <p:cNvPr id="34" name="Content Placeholder 3"/>
          <p:cNvSpPr>
            <a:spLocks noGrp="1"/>
          </p:cNvSpPr>
          <p:nvPr>
            <p:ph sz="quarter" idx="59"/>
          </p:nvPr>
        </p:nvSpPr>
        <p:spPr>
          <a:xfrm>
            <a:off x="1115849" y="5039245"/>
            <a:ext cx="1284495" cy="1120613"/>
          </a:xfrm>
          <a:noFill/>
          <a:ln>
            <a:noFill/>
          </a:ln>
        </p:spPr>
        <p:txBody>
          <a:bodyPr lIns="90000" tIns="90000" rIns="90000" bIns="90000" anchor="ctr"/>
          <a:lstStyle>
            <a:lvl1pPr marL="0" indent="0" algn="ctr">
              <a:buClr>
                <a:schemeClr val="bg1"/>
              </a:buClr>
              <a:buNone/>
              <a:defRPr sz="1400" b="1">
                <a:solidFill>
                  <a:schemeClr val="bg1"/>
                </a:solidFill>
              </a:defRPr>
            </a:lvl1pPr>
            <a:lvl2pPr marL="176213" indent="0" algn="ctr">
              <a:buClr>
                <a:schemeClr val="bg1"/>
              </a:buClr>
              <a:buNone/>
              <a:defRPr sz="1100">
                <a:solidFill>
                  <a:schemeClr val="bg1"/>
                </a:solidFill>
              </a:defRPr>
            </a:lvl2pPr>
            <a:lvl3pPr marL="536575" indent="0" algn="ctr">
              <a:buClr>
                <a:schemeClr val="bg1"/>
              </a:buClr>
              <a:buNone/>
              <a:defRPr sz="1100">
                <a:solidFill>
                  <a:schemeClr val="bg1"/>
                </a:solidFill>
              </a:defRPr>
            </a:lvl3pPr>
            <a:lvl4pPr marL="896937" indent="0" algn="ctr">
              <a:buClr>
                <a:schemeClr val="bg1"/>
              </a:buClr>
              <a:buNone/>
              <a:defRPr sz="1100">
                <a:solidFill>
                  <a:schemeClr val="bg1"/>
                </a:solidFill>
              </a:defRPr>
            </a:lvl4pPr>
            <a:lvl5pPr marL="1258887" indent="0" algn="ctr">
              <a:buClr>
                <a:schemeClr val="bg1"/>
              </a:buClr>
              <a:buNone/>
              <a:defRPr sz="1100">
                <a:solidFill>
                  <a:schemeClr val="bg1"/>
                </a:solidFill>
              </a:defRPr>
            </a:lvl5pPr>
          </a:lstStyle>
          <a:p>
            <a:pPr lvl="0"/>
            <a:r>
              <a:rPr lang="en-US" smtClean="0"/>
              <a:t>Click to edit Master text styles</a:t>
            </a:r>
          </a:p>
        </p:txBody>
      </p:sp>
      <p:sp>
        <p:nvSpPr>
          <p:cNvPr id="35" name="Text Placeholder 7"/>
          <p:cNvSpPr>
            <a:spLocks noGrp="1"/>
          </p:cNvSpPr>
          <p:nvPr>
            <p:ph idx="42"/>
          </p:nvPr>
        </p:nvSpPr>
        <p:spPr bwMode="auto">
          <a:xfrm>
            <a:off x="971600" y="6237312"/>
            <a:ext cx="4536504" cy="216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0" indent="0" algn="l">
              <a:buNone/>
              <a:defRPr sz="800" b="0" i="0"/>
            </a:lvl1pPr>
            <a:lvl2pPr marL="176213" indent="0">
              <a:buNone/>
              <a:defRPr b="0" i="0"/>
            </a:lvl2pPr>
            <a:lvl3pPr marL="536575" indent="0">
              <a:buNone/>
              <a:defRPr b="0" i="0"/>
            </a:lvl3pPr>
            <a:lvl4pPr marL="896937" indent="0">
              <a:buNone/>
              <a:defRPr b="0" i="0"/>
            </a:lvl4pPr>
            <a:lvl5pPr marL="1258887" indent="0">
              <a:buNone/>
              <a:defRPr b="0" i="0"/>
            </a:lvl5pPr>
          </a:lstStyle>
          <a:p>
            <a:pPr lvl="0"/>
            <a:r>
              <a:rPr lang="en-US" noProof="0" smtClean="0"/>
              <a:t>Click to edit Master text styles</a:t>
            </a:r>
          </a:p>
        </p:txBody>
      </p:sp>
    </p:spTree>
    <p:extLst>
      <p:ext uri="{BB962C8B-B14F-4D97-AF65-F5344CB8AC3E}">
        <p14:creationId xmlns:p14="http://schemas.microsoft.com/office/powerpoint/2010/main" val="259369631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7.xml"/><Relationship Id="rId2" Type="http://schemas.openxmlformats.org/officeDocument/2006/relationships/slideLayout" Target="../slideLayouts/slideLayout26.xml"/><Relationship Id="rId1" Type="http://schemas.openxmlformats.org/officeDocument/2006/relationships/slideLayout" Target="../slideLayouts/slideLayout25.xml"/><Relationship Id="rId5" Type="http://schemas.openxmlformats.org/officeDocument/2006/relationships/image" Target="../media/image2.png"/><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slideLayout" Target="../slideLayouts/slideLayout29.xml"/><Relationship Id="rId1" Type="http://schemas.openxmlformats.org/officeDocument/2006/relationships/slideLayout" Target="../slideLayouts/slideLayout28.xml"/><Relationship Id="rId5" Type="http://schemas.openxmlformats.org/officeDocument/2006/relationships/image" Target="../media/image2.png"/><Relationship Id="rId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43.xml"/><Relationship Id="rId18" Type="http://schemas.openxmlformats.org/officeDocument/2006/relationships/slideLayout" Target="../slideLayouts/slideLayout48.xml"/><Relationship Id="rId26" Type="http://schemas.openxmlformats.org/officeDocument/2006/relationships/slideLayout" Target="../slideLayouts/slideLayout56.xml"/><Relationship Id="rId39" Type="http://schemas.openxmlformats.org/officeDocument/2006/relationships/slideLayout" Target="../slideLayouts/slideLayout69.xml"/><Relationship Id="rId21" Type="http://schemas.openxmlformats.org/officeDocument/2006/relationships/slideLayout" Target="../slideLayouts/slideLayout51.xml"/><Relationship Id="rId34" Type="http://schemas.openxmlformats.org/officeDocument/2006/relationships/slideLayout" Target="../slideLayouts/slideLayout64.xml"/><Relationship Id="rId42" Type="http://schemas.openxmlformats.org/officeDocument/2006/relationships/slideLayout" Target="../slideLayouts/slideLayout72.xml"/><Relationship Id="rId47" Type="http://schemas.openxmlformats.org/officeDocument/2006/relationships/slideLayout" Target="../slideLayouts/slideLayout77.xml"/><Relationship Id="rId50" Type="http://schemas.openxmlformats.org/officeDocument/2006/relationships/slideLayout" Target="../slideLayouts/slideLayout80.xml"/><Relationship Id="rId55" Type="http://schemas.openxmlformats.org/officeDocument/2006/relationships/slideLayout" Target="../slideLayouts/slideLayout85.xml"/><Relationship Id="rId63" Type="http://schemas.openxmlformats.org/officeDocument/2006/relationships/slideLayout" Target="../slideLayouts/slideLayout93.xml"/><Relationship Id="rId68" Type="http://schemas.openxmlformats.org/officeDocument/2006/relationships/slideLayout" Target="../slideLayouts/slideLayout98.xml"/><Relationship Id="rId76" Type="http://schemas.openxmlformats.org/officeDocument/2006/relationships/slideLayout" Target="../slideLayouts/slideLayout106.xml"/><Relationship Id="rId84" Type="http://schemas.openxmlformats.org/officeDocument/2006/relationships/slideLayout" Target="../slideLayouts/slideLayout114.xml"/><Relationship Id="rId89" Type="http://schemas.openxmlformats.org/officeDocument/2006/relationships/slideLayout" Target="../slideLayouts/slideLayout119.xml"/><Relationship Id="rId7" Type="http://schemas.openxmlformats.org/officeDocument/2006/relationships/slideLayout" Target="../slideLayouts/slideLayout37.xml"/><Relationship Id="rId71" Type="http://schemas.openxmlformats.org/officeDocument/2006/relationships/slideLayout" Target="../slideLayouts/slideLayout101.xml"/><Relationship Id="rId92" Type="http://schemas.openxmlformats.org/officeDocument/2006/relationships/slideLayout" Target="../slideLayouts/slideLayout122.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9" Type="http://schemas.openxmlformats.org/officeDocument/2006/relationships/slideLayout" Target="../slideLayouts/slideLayout59.xml"/><Relationship Id="rId11" Type="http://schemas.openxmlformats.org/officeDocument/2006/relationships/slideLayout" Target="../slideLayouts/slideLayout41.xml"/><Relationship Id="rId24" Type="http://schemas.openxmlformats.org/officeDocument/2006/relationships/slideLayout" Target="../slideLayouts/slideLayout54.xml"/><Relationship Id="rId32" Type="http://schemas.openxmlformats.org/officeDocument/2006/relationships/slideLayout" Target="../slideLayouts/slideLayout62.xml"/><Relationship Id="rId37" Type="http://schemas.openxmlformats.org/officeDocument/2006/relationships/slideLayout" Target="../slideLayouts/slideLayout67.xml"/><Relationship Id="rId40" Type="http://schemas.openxmlformats.org/officeDocument/2006/relationships/slideLayout" Target="../slideLayouts/slideLayout70.xml"/><Relationship Id="rId45" Type="http://schemas.openxmlformats.org/officeDocument/2006/relationships/slideLayout" Target="../slideLayouts/slideLayout75.xml"/><Relationship Id="rId53" Type="http://schemas.openxmlformats.org/officeDocument/2006/relationships/slideLayout" Target="../slideLayouts/slideLayout83.xml"/><Relationship Id="rId58" Type="http://schemas.openxmlformats.org/officeDocument/2006/relationships/slideLayout" Target="../slideLayouts/slideLayout88.xml"/><Relationship Id="rId66" Type="http://schemas.openxmlformats.org/officeDocument/2006/relationships/slideLayout" Target="../slideLayouts/slideLayout96.xml"/><Relationship Id="rId74" Type="http://schemas.openxmlformats.org/officeDocument/2006/relationships/slideLayout" Target="../slideLayouts/slideLayout104.xml"/><Relationship Id="rId79" Type="http://schemas.openxmlformats.org/officeDocument/2006/relationships/slideLayout" Target="../slideLayouts/slideLayout109.xml"/><Relationship Id="rId87" Type="http://schemas.openxmlformats.org/officeDocument/2006/relationships/slideLayout" Target="../slideLayouts/slideLayout117.xml"/><Relationship Id="rId5" Type="http://schemas.openxmlformats.org/officeDocument/2006/relationships/slideLayout" Target="../slideLayouts/slideLayout35.xml"/><Relationship Id="rId61" Type="http://schemas.openxmlformats.org/officeDocument/2006/relationships/slideLayout" Target="../slideLayouts/slideLayout91.xml"/><Relationship Id="rId82" Type="http://schemas.openxmlformats.org/officeDocument/2006/relationships/slideLayout" Target="../slideLayouts/slideLayout112.xml"/><Relationship Id="rId90" Type="http://schemas.openxmlformats.org/officeDocument/2006/relationships/slideLayout" Target="../slideLayouts/slideLayout120.xml"/><Relationship Id="rId19" Type="http://schemas.openxmlformats.org/officeDocument/2006/relationships/slideLayout" Target="../slideLayouts/slideLayout49.xml"/><Relationship Id="rId14" Type="http://schemas.openxmlformats.org/officeDocument/2006/relationships/slideLayout" Target="../slideLayouts/slideLayout44.xml"/><Relationship Id="rId22" Type="http://schemas.openxmlformats.org/officeDocument/2006/relationships/slideLayout" Target="../slideLayouts/slideLayout52.xml"/><Relationship Id="rId27" Type="http://schemas.openxmlformats.org/officeDocument/2006/relationships/slideLayout" Target="../slideLayouts/slideLayout57.xml"/><Relationship Id="rId30" Type="http://schemas.openxmlformats.org/officeDocument/2006/relationships/slideLayout" Target="../slideLayouts/slideLayout60.xml"/><Relationship Id="rId35" Type="http://schemas.openxmlformats.org/officeDocument/2006/relationships/slideLayout" Target="../slideLayouts/slideLayout65.xml"/><Relationship Id="rId43" Type="http://schemas.openxmlformats.org/officeDocument/2006/relationships/slideLayout" Target="../slideLayouts/slideLayout73.xml"/><Relationship Id="rId48" Type="http://schemas.openxmlformats.org/officeDocument/2006/relationships/slideLayout" Target="../slideLayouts/slideLayout78.xml"/><Relationship Id="rId56" Type="http://schemas.openxmlformats.org/officeDocument/2006/relationships/slideLayout" Target="../slideLayouts/slideLayout86.xml"/><Relationship Id="rId64" Type="http://schemas.openxmlformats.org/officeDocument/2006/relationships/slideLayout" Target="../slideLayouts/slideLayout94.xml"/><Relationship Id="rId69" Type="http://schemas.openxmlformats.org/officeDocument/2006/relationships/slideLayout" Target="../slideLayouts/slideLayout99.xml"/><Relationship Id="rId77" Type="http://schemas.openxmlformats.org/officeDocument/2006/relationships/slideLayout" Target="../slideLayouts/slideLayout107.xml"/><Relationship Id="rId8" Type="http://schemas.openxmlformats.org/officeDocument/2006/relationships/slideLayout" Target="../slideLayouts/slideLayout38.xml"/><Relationship Id="rId51" Type="http://schemas.openxmlformats.org/officeDocument/2006/relationships/slideLayout" Target="../slideLayouts/slideLayout81.xml"/><Relationship Id="rId72" Type="http://schemas.openxmlformats.org/officeDocument/2006/relationships/slideLayout" Target="../slideLayouts/slideLayout102.xml"/><Relationship Id="rId80" Type="http://schemas.openxmlformats.org/officeDocument/2006/relationships/slideLayout" Target="../slideLayouts/slideLayout110.xml"/><Relationship Id="rId85" Type="http://schemas.openxmlformats.org/officeDocument/2006/relationships/slideLayout" Target="../slideLayouts/slideLayout115.xml"/><Relationship Id="rId93" Type="http://schemas.openxmlformats.org/officeDocument/2006/relationships/theme" Target="../theme/theme5.xml"/><Relationship Id="rId3" Type="http://schemas.openxmlformats.org/officeDocument/2006/relationships/slideLayout" Target="../slideLayouts/slideLayout33.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5" Type="http://schemas.openxmlformats.org/officeDocument/2006/relationships/slideLayout" Target="../slideLayouts/slideLayout55.xml"/><Relationship Id="rId33" Type="http://schemas.openxmlformats.org/officeDocument/2006/relationships/slideLayout" Target="../slideLayouts/slideLayout63.xml"/><Relationship Id="rId38" Type="http://schemas.openxmlformats.org/officeDocument/2006/relationships/slideLayout" Target="../slideLayouts/slideLayout68.xml"/><Relationship Id="rId46" Type="http://schemas.openxmlformats.org/officeDocument/2006/relationships/slideLayout" Target="../slideLayouts/slideLayout76.xml"/><Relationship Id="rId59" Type="http://schemas.openxmlformats.org/officeDocument/2006/relationships/slideLayout" Target="../slideLayouts/slideLayout89.xml"/><Relationship Id="rId67" Type="http://schemas.openxmlformats.org/officeDocument/2006/relationships/slideLayout" Target="../slideLayouts/slideLayout97.xml"/><Relationship Id="rId20" Type="http://schemas.openxmlformats.org/officeDocument/2006/relationships/slideLayout" Target="../slideLayouts/slideLayout50.xml"/><Relationship Id="rId41" Type="http://schemas.openxmlformats.org/officeDocument/2006/relationships/slideLayout" Target="../slideLayouts/slideLayout71.xml"/><Relationship Id="rId54" Type="http://schemas.openxmlformats.org/officeDocument/2006/relationships/slideLayout" Target="../slideLayouts/slideLayout84.xml"/><Relationship Id="rId62" Type="http://schemas.openxmlformats.org/officeDocument/2006/relationships/slideLayout" Target="../slideLayouts/slideLayout92.xml"/><Relationship Id="rId70" Type="http://schemas.openxmlformats.org/officeDocument/2006/relationships/slideLayout" Target="../slideLayouts/slideLayout100.xml"/><Relationship Id="rId75" Type="http://schemas.openxmlformats.org/officeDocument/2006/relationships/slideLayout" Target="../slideLayouts/slideLayout105.xml"/><Relationship Id="rId83" Type="http://schemas.openxmlformats.org/officeDocument/2006/relationships/slideLayout" Target="../slideLayouts/slideLayout113.xml"/><Relationship Id="rId88" Type="http://schemas.openxmlformats.org/officeDocument/2006/relationships/slideLayout" Target="../slideLayouts/slideLayout118.xml"/><Relationship Id="rId91" Type="http://schemas.openxmlformats.org/officeDocument/2006/relationships/slideLayout" Target="../slideLayouts/slideLayout121.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5" Type="http://schemas.openxmlformats.org/officeDocument/2006/relationships/slideLayout" Target="../slideLayouts/slideLayout45.xml"/><Relationship Id="rId23" Type="http://schemas.openxmlformats.org/officeDocument/2006/relationships/slideLayout" Target="../slideLayouts/slideLayout53.xml"/><Relationship Id="rId28" Type="http://schemas.openxmlformats.org/officeDocument/2006/relationships/slideLayout" Target="../slideLayouts/slideLayout58.xml"/><Relationship Id="rId36" Type="http://schemas.openxmlformats.org/officeDocument/2006/relationships/slideLayout" Target="../slideLayouts/slideLayout66.xml"/><Relationship Id="rId49" Type="http://schemas.openxmlformats.org/officeDocument/2006/relationships/slideLayout" Target="../slideLayouts/slideLayout79.xml"/><Relationship Id="rId57" Type="http://schemas.openxmlformats.org/officeDocument/2006/relationships/slideLayout" Target="../slideLayouts/slideLayout87.xml"/><Relationship Id="rId10" Type="http://schemas.openxmlformats.org/officeDocument/2006/relationships/slideLayout" Target="../slideLayouts/slideLayout40.xml"/><Relationship Id="rId31" Type="http://schemas.openxmlformats.org/officeDocument/2006/relationships/slideLayout" Target="../slideLayouts/slideLayout61.xml"/><Relationship Id="rId44" Type="http://schemas.openxmlformats.org/officeDocument/2006/relationships/slideLayout" Target="../slideLayouts/slideLayout74.xml"/><Relationship Id="rId52" Type="http://schemas.openxmlformats.org/officeDocument/2006/relationships/slideLayout" Target="../slideLayouts/slideLayout82.xml"/><Relationship Id="rId60" Type="http://schemas.openxmlformats.org/officeDocument/2006/relationships/slideLayout" Target="../slideLayouts/slideLayout90.xml"/><Relationship Id="rId65" Type="http://schemas.openxmlformats.org/officeDocument/2006/relationships/slideLayout" Target="../slideLayouts/slideLayout95.xml"/><Relationship Id="rId73" Type="http://schemas.openxmlformats.org/officeDocument/2006/relationships/slideLayout" Target="../slideLayouts/slideLayout103.xml"/><Relationship Id="rId78" Type="http://schemas.openxmlformats.org/officeDocument/2006/relationships/slideLayout" Target="../slideLayouts/slideLayout108.xml"/><Relationship Id="rId81" Type="http://schemas.openxmlformats.org/officeDocument/2006/relationships/slideLayout" Target="../slideLayouts/slideLayout111.xml"/><Relationship Id="rId86" Type="http://schemas.openxmlformats.org/officeDocument/2006/relationships/slideLayout" Target="../slideLayouts/slideLayout116.xml"/><Relationship Id="rId94" Type="http://schemas.openxmlformats.org/officeDocument/2006/relationships/image" Target="../media/image3.png"/><Relationship Id="rId4" Type="http://schemas.openxmlformats.org/officeDocument/2006/relationships/slideLayout" Target="../slideLayouts/slideLayout34.xml"/><Relationship Id="rId9" Type="http://schemas.openxmlformats.org/officeDocument/2006/relationships/slideLayout" Target="../slideLayouts/slideLayout39.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135.xml"/><Relationship Id="rId18" Type="http://schemas.openxmlformats.org/officeDocument/2006/relationships/slideLayout" Target="../slideLayouts/slideLayout140.xml"/><Relationship Id="rId26" Type="http://schemas.openxmlformats.org/officeDocument/2006/relationships/slideLayout" Target="../slideLayouts/slideLayout148.xml"/><Relationship Id="rId39" Type="http://schemas.openxmlformats.org/officeDocument/2006/relationships/slideLayout" Target="../slideLayouts/slideLayout161.xml"/><Relationship Id="rId21" Type="http://schemas.openxmlformats.org/officeDocument/2006/relationships/slideLayout" Target="../slideLayouts/slideLayout143.xml"/><Relationship Id="rId34" Type="http://schemas.openxmlformats.org/officeDocument/2006/relationships/slideLayout" Target="../slideLayouts/slideLayout156.xml"/><Relationship Id="rId42" Type="http://schemas.openxmlformats.org/officeDocument/2006/relationships/slideLayout" Target="../slideLayouts/slideLayout164.xml"/><Relationship Id="rId47" Type="http://schemas.openxmlformats.org/officeDocument/2006/relationships/slideLayout" Target="../slideLayouts/slideLayout169.xml"/><Relationship Id="rId50" Type="http://schemas.openxmlformats.org/officeDocument/2006/relationships/slideLayout" Target="../slideLayouts/slideLayout172.xml"/><Relationship Id="rId55" Type="http://schemas.openxmlformats.org/officeDocument/2006/relationships/slideLayout" Target="../slideLayouts/slideLayout177.xml"/><Relationship Id="rId63" Type="http://schemas.openxmlformats.org/officeDocument/2006/relationships/slideLayout" Target="../slideLayouts/slideLayout185.xml"/><Relationship Id="rId68" Type="http://schemas.openxmlformats.org/officeDocument/2006/relationships/slideLayout" Target="../slideLayouts/slideLayout190.xml"/><Relationship Id="rId76" Type="http://schemas.openxmlformats.org/officeDocument/2006/relationships/slideLayout" Target="../slideLayouts/slideLayout198.xml"/><Relationship Id="rId84" Type="http://schemas.openxmlformats.org/officeDocument/2006/relationships/slideLayout" Target="../slideLayouts/slideLayout206.xml"/><Relationship Id="rId89" Type="http://schemas.openxmlformats.org/officeDocument/2006/relationships/slideLayout" Target="../slideLayouts/slideLayout211.xml"/><Relationship Id="rId7" Type="http://schemas.openxmlformats.org/officeDocument/2006/relationships/slideLayout" Target="../slideLayouts/slideLayout129.xml"/><Relationship Id="rId71" Type="http://schemas.openxmlformats.org/officeDocument/2006/relationships/slideLayout" Target="../slideLayouts/slideLayout193.xml"/><Relationship Id="rId92" Type="http://schemas.openxmlformats.org/officeDocument/2006/relationships/theme" Target="../theme/theme6.xml"/><Relationship Id="rId2" Type="http://schemas.openxmlformats.org/officeDocument/2006/relationships/slideLayout" Target="../slideLayouts/slideLayout124.xml"/><Relationship Id="rId16" Type="http://schemas.openxmlformats.org/officeDocument/2006/relationships/slideLayout" Target="../slideLayouts/slideLayout138.xml"/><Relationship Id="rId29" Type="http://schemas.openxmlformats.org/officeDocument/2006/relationships/slideLayout" Target="../slideLayouts/slideLayout151.xml"/><Relationship Id="rId11" Type="http://schemas.openxmlformats.org/officeDocument/2006/relationships/slideLayout" Target="../slideLayouts/slideLayout133.xml"/><Relationship Id="rId24" Type="http://schemas.openxmlformats.org/officeDocument/2006/relationships/slideLayout" Target="../slideLayouts/slideLayout146.xml"/><Relationship Id="rId32" Type="http://schemas.openxmlformats.org/officeDocument/2006/relationships/slideLayout" Target="../slideLayouts/slideLayout154.xml"/><Relationship Id="rId37" Type="http://schemas.openxmlformats.org/officeDocument/2006/relationships/slideLayout" Target="../slideLayouts/slideLayout159.xml"/><Relationship Id="rId40" Type="http://schemas.openxmlformats.org/officeDocument/2006/relationships/slideLayout" Target="../slideLayouts/slideLayout162.xml"/><Relationship Id="rId45" Type="http://schemas.openxmlformats.org/officeDocument/2006/relationships/slideLayout" Target="../slideLayouts/slideLayout167.xml"/><Relationship Id="rId53" Type="http://schemas.openxmlformats.org/officeDocument/2006/relationships/slideLayout" Target="../slideLayouts/slideLayout175.xml"/><Relationship Id="rId58" Type="http://schemas.openxmlformats.org/officeDocument/2006/relationships/slideLayout" Target="../slideLayouts/slideLayout180.xml"/><Relationship Id="rId66" Type="http://schemas.openxmlformats.org/officeDocument/2006/relationships/slideLayout" Target="../slideLayouts/slideLayout188.xml"/><Relationship Id="rId74" Type="http://schemas.openxmlformats.org/officeDocument/2006/relationships/slideLayout" Target="../slideLayouts/slideLayout196.xml"/><Relationship Id="rId79" Type="http://schemas.openxmlformats.org/officeDocument/2006/relationships/slideLayout" Target="../slideLayouts/slideLayout201.xml"/><Relationship Id="rId87" Type="http://schemas.openxmlformats.org/officeDocument/2006/relationships/slideLayout" Target="../slideLayouts/slideLayout209.xml"/><Relationship Id="rId5" Type="http://schemas.openxmlformats.org/officeDocument/2006/relationships/slideLayout" Target="../slideLayouts/slideLayout127.xml"/><Relationship Id="rId61" Type="http://schemas.openxmlformats.org/officeDocument/2006/relationships/slideLayout" Target="../slideLayouts/slideLayout183.xml"/><Relationship Id="rId82" Type="http://schemas.openxmlformats.org/officeDocument/2006/relationships/slideLayout" Target="../slideLayouts/slideLayout204.xml"/><Relationship Id="rId90" Type="http://schemas.openxmlformats.org/officeDocument/2006/relationships/slideLayout" Target="../slideLayouts/slideLayout212.xml"/><Relationship Id="rId19" Type="http://schemas.openxmlformats.org/officeDocument/2006/relationships/slideLayout" Target="../slideLayouts/slideLayout141.xml"/><Relationship Id="rId14" Type="http://schemas.openxmlformats.org/officeDocument/2006/relationships/slideLayout" Target="../slideLayouts/slideLayout136.xml"/><Relationship Id="rId22" Type="http://schemas.openxmlformats.org/officeDocument/2006/relationships/slideLayout" Target="../slideLayouts/slideLayout144.xml"/><Relationship Id="rId27" Type="http://schemas.openxmlformats.org/officeDocument/2006/relationships/slideLayout" Target="../slideLayouts/slideLayout149.xml"/><Relationship Id="rId30" Type="http://schemas.openxmlformats.org/officeDocument/2006/relationships/slideLayout" Target="../slideLayouts/slideLayout152.xml"/><Relationship Id="rId35" Type="http://schemas.openxmlformats.org/officeDocument/2006/relationships/slideLayout" Target="../slideLayouts/slideLayout157.xml"/><Relationship Id="rId43" Type="http://schemas.openxmlformats.org/officeDocument/2006/relationships/slideLayout" Target="../slideLayouts/slideLayout165.xml"/><Relationship Id="rId48" Type="http://schemas.openxmlformats.org/officeDocument/2006/relationships/slideLayout" Target="../slideLayouts/slideLayout170.xml"/><Relationship Id="rId56" Type="http://schemas.openxmlformats.org/officeDocument/2006/relationships/slideLayout" Target="../slideLayouts/slideLayout178.xml"/><Relationship Id="rId64" Type="http://schemas.openxmlformats.org/officeDocument/2006/relationships/slideLayout" Target="../slideLayouts/slideLayout186.xml"/><Relationship Id="rId69" Type="http://schemas.openxmlformats.org/officeDocument/2006/relationships/slideLayout" Target="../slideLayouts/slideLayout191.xml"/><Relationship Id="rId77" Type="http://schemas.openxmlformats.org/officeDocument/2006/relationships/slideLayout" Target="../slideLayouts/slideLayout199.xml"/><Relationship Id="rId8" Type="http://schemas.openxmlformats.org/officeDocument/2006/relationships/slideLayout" Target="../slideLayouts/slideLayout130.xml"/><Relationship Id="rId51" Type="http://schemas.openxmlformats.org/officeDocument/2006/relationships/slideLayout" Target="../slideLayouts/slideLayout173.xml"/><Relationship Id="rId72" Type="http://schemas.openxmlformats.org/officeDocument/2006/relationships/slideLayout" Target="../slideLayouts/slideLayout194.xml"/><Relationship Id="rId80" Type="http://schemas.openxmlformats.org/officeDocument/2006/relationships/slideLayout" Target="../slideLayouts/slideLayout202.xml"/><Relationship Id="rId85" Type="http://schemas.openxmlformats.org/officeDocument/2006/relationships/slideLayout" Target="../slideLayouts/slideLayout207.xml"/><Relationship Id="rId93" Type="http://schemas.openxmlformats.org/officeDocument/2006/relationships/image" Target="../media/image3.png"/><Relationship Id="rId3" Type="http://schemas.openxmlformats.org/officeDocument/2006/relationships/slideLayout" Target="../slideLayouts/slideLayout125.xml"/><Relationship Id="rId12" Type="http://schemas.openxmlformats.org/officeDocument/2006/relationships/slideLayout" Target="../slideLayouts/slideLayout134.xml"/><Relationship Id="rId17" Type="http://schemas.openxmlformats.org/officeDocument/2006/relationships/slideLayout" Target="../slideLayouts/slideLayout139.xml"/><Relationship Id="rId25" Type="http://schemas.openxmlformats.org/officeDocument/2006/relationships/slideLayout" Target="../slideLayouts/slideLayout147.xml"/><Relationship Id="rId33" Type="http://schemas.openxmlformats.org/officeDocument/2006/relationships/slideLayout" Target="../slideLayouts/slideLayout155.xml"/><Relationship Id="rId38" Type="http://schemas.openxmlformats.org/officeDocument/2006/relationships/slideLayout" Target="../slideLayouts/slideLayout160.xml"/><Relationship Id="rId46" Type="http://schemas.openxmlformats.org/officeDocument/2006/relationships/slideLayout" Target="../slideLayouts/slideLayout168.xml"/><Relationship Id="rId59" Type="http://schemas.openxmlformats.org/officeDocument/2006/relationships/slideLayout" Target="../slideLayouts/slideLayout181.xml"/><Relationship Id="rId67" Type="http://schemas.openxmlformats.org/officeDocument/2006/relationships/slideLayout" Target="../slideLayouts/slideLayout189.xml"/><Relationship Id="rId20" Type="http://schemas.openxmlformats.org/officeDocument/2006/relationships/slideLayout" Target="../slideLayouts/slideLayout142.xml"/><Relationship Id="rId41" Type="http://schemas.openxmlformats.org/officeDocument/2006/relationships/slideLayout" Target="../slideLayouts/slideLayout163.xml"/><Relationship Id="rId54" Type="http://schemas.openxmlformats.org/officeDocument/2006/relationships/slideLayout" Target="../slideLayouts/slideLayout176.xml"/><Relationship Id="rId62" Type="http://schemas.openxmlformats.org/officeDocument/2006/relationships/slideLayout" Target="../slideLayouts/slideLayout184.xml"/><Relationship Id="rId70" Type="http://schemas.openxmlformats.org/officeDocument/2006/relationships/slideLayout" Target="../slideLayouts/slideLayout192.xml"/><Relationship Id="rId75" Type="http://schemas.openxmlformats.org/officeDocument/2006/relationships/slideLayout" Target="../slideLayouts/slideLayout197.xml"/><Relationship Id="rId83" Type="http://schemas.openxmlformats.org/officeDocument/2006/relationships/slideLayout" Target="../slideLayouts/slideLayout205.xml"/><Relationship Id="rId88" Type="http://schemas.openxmlformats.org/officeDocument/2006/relationships/slideLayout" Target="../slideLayouts/slideLayout210.xml"/><Relationship Id="rId91" Type="http://schemas.openxmlformats.org/officeDocument/2006/relationships/slideLayout" Target="../slideLayouts/slideLayout213.xml"/><Relationship Id="rId1" Type="http://schemas.openxmlformats.org/officeDocument/2006/relationships/slideLayout" Target="../slideLayouts/slideLayout123.xml"/><Relationship Id="rId6" Type="http://schemas.openxmlformats.org/officeDocument/2006/relationships/slideLayout" Target="../slideLayouts/slideLayout128.xml"/><Relationship Id="rId15" Type="http://schemas.openxmlformats.org/officeDocument/2006/relationships/slideLayout" Target="../slideLayouts/slideLayout137.xml"/><Relationship Id="rId23" Type="http://schemas.openxmlformats.org/officeDocument/2006/relationships/slideLayout" Target="../slideLayouts/slideLayout145.xml"/><Relationship Id="rId28" Type="http://schemas.openxmlformats.org/officeDocument/2006/relationships/slideLayout" Target="../slideLayouts/slideLayout150.xml"/><Relationship Id="rId36" Type="http://schemas.openxmlformats.org/officeDocument/2006/relationships/slideLayout" Target="../slideLayouts/slideLayout158.xml"/><Relationship Id="rId49" Type="http://schemas.openxmlformats.org/officeDocument/2006/relationships/slideLayout" Target="../slideLayouts/slideLayout171.xml"/><Relationship Id="rId57" Type="http://schemas.openxmlformats.org/officeDocument/2006/relationships/slideLayout" Target="../slideLayouts/slideLayout179.xml"/><Relationship Id="rId10" Type="http://schemas.openxmlformats.org/officeDocument/2006/relationships/slideLayout" Target="../slideLayouts/slideLayout132.xml"/><Relationship Id="rId31" Type="http://schemas.openxmlformats.org/officeDocument/2006/relationships/slideLayout" Target="../slideLayouts/slideLayout153.xml"/><Relationship Id="rId44" Type="http://schemas.openxmlformats.org/officeDocument/2006/relationships/slideLayout" Target="../slideLayouts/slideLayout166.xml"/><Relationship Id="rId52" Type="http://schemas.openxmlformats.org/officeDocument/2006/relationships/slideLayout" Target="../slideLayouts/slideLayout174.xml"/><Relationship Id="rId60" Type="http://schemas.openxmlformats.org/officeDocument/2006/relationships/slideLayout" Target="../slideLayouts/slideLayout182.xml"/><Relationship Id="rId65" Type="http://schemas.openxmlformats.org/officeDocument/2006/relationships/slideLayout" Target="../slideLayouts/slideLayout187.xml"/><Relationship Id="rId73" Type="http://schemas.openxmlformats.org/officeDocument/2006/relationships/slideLayout" Target="../slideLayouts/slideLayout195.xml"/><Relationship Id="rId78" Type="http://schemas.openxmlformats.org/officeDocument/2006/relationships/slideLayout" Target="../slideLayouts/slideLayout200.xml"/><Relationship Id="rId81" Type="http://schemas.openxmlformats.org/officeDocument/2006/relationships/slideLayout" Target="../slideLayouts/slideLayout203.xml"/><Relationship Id="rId86" Type="http://schemas.openxmlformats.org/officeDocument/2006/relationships/slideLayout" Target="../slideLayouts/slideLayout208.xml"/><Relationship Id="rId4" Type="http://schemas.openxmlformats.org/officeDocument/2006/relationships/slideLayout" Target="../slideLayouts/slideLayout126.xml"/><Relationship Id="rId9" Type="http://schemas.openxmlformats.org/officeDocument/2006/relationships/slideLayout" Target="../slideLayouts/slideLayout131.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226.xml"/><Relationship Id="rId18" Type="http://schemas.openxmlformats.org/officeDocument/2006/relationships/slideLayout" Target="../slideLayouts/slideLayout231.xml"/><Relationship Id="rId26" Type="http://schemas.openxmlformats.org/officeDocument/2006/relationships/slideLayout" Target="../slideLayouts/slideLayout239.xml"/><Relationship Id="rId39" Type="http://schemas.openxmlformats.org/officeDocument/2006/relationships/slideLayout" Target="../slideLayouts/slideLayout252.xml"/><Relationship Id="rId21" Type="http://schemas.openxmlformats.org/officeDocument/2006/relationships/slideLayout" Target="../slideLayouts/slideLayout234.xml"/><Relationship Id="rId34" Type="http://schemas.openxmlformats.org/officeDocument/2006/relationships/slideLayout" Target="../slideLayouts/slideLayout247.xml"/><Relationship Id="rId42" Type="http://schemas.openxmlformats.org/officeDocument/2006/relationships/slideLayout" Target="../slideLayouts/slideLayout255.xml"/><Relationship Id="rId47" Type="http://schemas.openxmlformats.org/officeDocument/2006/relationships/slideLayout" Target="../slideLayouts/slideLayout260.xml"/><Relationship Id="rId50" Type="http://schemas.openxmlformats.org/officeDocument/2006/relationships/slideLayout" Target="../slideLayouts/slideLayout263.xml"/><Relationship Id="rId55" Type="http://schemas.openxmlformats.org/officeDocument/2006/relationships/slideLayout" Target="../slideLayouts/slideLayout268.xml"/><Relationship Id="rId63" Type="http://schemas.openxmlformats.org/officeDocument/2006/relationships/slideLayout" Target="../slideLayouts/slideLayout276.xml"/><Relationship Id="rId68" Type="http://schemas.openxmlformats.org/officeDocument/2006/relationships/slideLayout" Target="../slideLayouts/slideLayout281.xml"/><Relationship Id="rId76" Type="http://schemas.openxmlformats.org/officeDocument/2006/relationships/slideLayout" Target="../slideLayouts/slideLayout289.xml"/><Relationship Id="rId84" Type="http://schemas.openxmlformats.org/officeDocument/2006/relationships/slideLayout" Target="../slideLayouts/slideLayout297.xml"/><Relationship Id="rId89" Type="http://schemas.openxmlformats.org/officeDocument/2006/relationships/slideLayout" Target="../slideLayouts/slideLayout302.xml"/><Relationship Id="rId7" Type="http://schemas.openxmlformats.org/officeDocument/2006/relationships/slideLayout" Target="../slideLayouts/slideLayout220.xml"/><Relationship Id="rId71" Type="http://schemas.openxmlformats.org/officeDocument/2006/relationships/slideLayout" Target="../slideLayouts/slideLayout284.xml"/><Relationship Id="rId92" Type="http://schemas.openxmlformats.org/officeDocument/2006/relationships/theme" Target="../theme/theme7.xml"/><Relationship Id="rId2" Type="http://schemas.openxmlformats.org/officeDocument/2006/relationships/slideLayout" Target="../slideLayouts/slideLayout215.xml"/><Relationship Id="rId16" Type="http://schemas.openxmlformats.org/officeDocument/2006/relationships/slideLayout" Target="../slideLayouts/slideLayout229.xml"/><Relationship Id="rId29" Type="http://schemas.openxmlformats.org/officeDocument/2006/relationships/slideLayout" Target="../slideLayouts/slideLayout242.xml"/><Relationship Id="rId11" Type="http://schemas.openxmlformats.org/officeDocument/2006/relationships/slideLayout" Target="../slideLayouts/slideLayout224.xml"/><Relationship Id="rId24" Type="http://schemas.openxmlformats.org/officeDocument/2006/relationships/slideLayout" Target="../slideLayouts/slideLayout237.xml"/><Relationship Id="rId32" Type="http://schemas.openxmlformats.org/officeDocument/2006/relationships/slideLayout" Target="../slideLayouts/slideLayout245.xml"/><Relationship Id="rId37" Type="http://schemas.openxmlformats.org/officeDocument/2006/relationships/slideLayout" Target="../slideLayouts/slideLayout250.xml"/><Relationship Id="rId40" Type="http://schemas.openxmlformats.org/officeDocument/2006/relationships/slideLayout" Target="../slideLayouts/slideLayout253.xml"/><Relationship Id="rId45" Type="http://schemas.openxmlformats.org/officeDocument/2006/relationships/slideLayout" Target="../slideLayouts/slideLayout258.xml"/><Relationship Id="rId53" Type="http://schemas.openxmlformats.org/officeDocument/2006/relationships/slideLayout" Target="../slideLayouts/slideLayout266.xml"/><Relationship Id="rId58" Type="http://schemas.openxmlformats.org/officeDocument/2006/relationships/slideLayout" Target="../slideLayouts/slideLayout271.xml"/><Relationship Id="rId66" Type="http://schemas.openxmlformats.org/officeDocument/2006/relationships/slideLayout" Target="../slideLayouts/slideLayout279.xml"/><Relationship Id="rId74" Type="http://schemas.openxmlformats.org/officeDocument/2006/relationships/slideLayout" Target="../slideLayouts/slideLayout287.xml"/><Relationship Id="rId79" Type="http://schemas.openxmlformats.org/officeDocument/2006/relationships/slideLayout" Target="../slideLayouts/slideLayout292.xml"/><Relationship Id="rId87" Type="http://schemas.openxmlformats.org/officeDocument/2006/relationships/slideLayout" Target="../slideLayouts/slideLayout300.xml"/><Relationship Id="rId5" Type="http://schemas.openxmlformats.org/officeDocument/2006/relationships/slideLayout" Target="../slideLayouts/slideLayout218.xml"/><Relationship Id="rId61" Type="http://schemas.openxmlformats.org/officeDocument/2006/relationships/slideLayout" Target="../slideLayouts/slideLayout274.xml"/><Relationship Id="rId82" Type="http://schemas.openxmlformats.org/officeDocument/2006/relationships/slideLayout" Target="../slideLayouts/slideLayout295.xml"/><Relationship Id="rId90" Type="http://schemas.openxmlformats.org/officeDocument/2006/relationships/slideLayout" Target="../slideLayouts/slideLayout303.xml"/><Relationship Id="rId19" Type="http://schemas.openxmlformats.org/officeDocument/2006/relationships/slideLayout" Target="../slideLayouts/slideLayout232.xml"/><Relationship Id="rId14" Type="http://schemas.openxmlformats.org/officeDocument/2006/relationships/slideLayout" Target="../slideLayouts/slideLayout227.xml"/><Relationship Id="rId22" Type="http://schemas.openxmlformats.org/officeDocument/2006/relationships/slideLayout" Target="../slideLayouts/slideLayout235.xml"/><Relationship Id="rId27" Type="http://schemas.openxmlformats.org/officeDocument/2006/relationships/slideLayout" Target="../slideLayouts/slideLayout240.xml"/><Relationship Id="rId30" Type="http://schemas.openxmlformats.org/officeDocument/2006/relationships/slideLayout" Target="../slideLayouts/slideLayout243.xml"/><Relationship Id="rId35" Type="http://schemas.openxmlformats.org/officeDocument/2006/relationships/slideLayout" Target="../slideLayouts/slideLayout248.xml"/><Relationship Id="rId43" Type="http://schemas.openxmlformats.org/officeDocument/2006/relationships/slideLayout" Target="../slideLayouts/slideLayout256.xml"/><Relationship Id="rId48" Type="http://schemas.openxmlformats.org/officeDocument/2006/relationships/slideLayout" Target="../slideLayouts/slideLayout261.xml"/><Relationship Id="rId56" Type="http://schemas.openxmlformats.org/officeDocument/2006/relationships/slideLayout" Target="../slideLayouts/slideLayout269.xml"/><Relationship Id="rId64" Type="http://schemas.openxmlformats.org/officeDocument/2006/relationships/slideLayout" Target="../slideLayouts/slideLayout277.xml"/><Relationship Id="rId69" Type="http://schemas.openxmlformats.org/officeDocument/2006/relationships/slideLayout" Target="../slideLayouts/slideLayout282.xml"/><Relationship Id="rId77" Type="http://schemas.openxmlformats.org/officeDocument/2006/relationships/slideLayout" Target="../slideLayouts/slideLayout290.xml"/><Relationship Id="rId8" Type="http://schemas.openxmlformats.org/officeDocument/2006/relationships/slideLayout" Target="../slideLayouts/slideLayout221.xml"/><Relationship Id="rId51" Type="http://schemas.openxmlformats.org/officeDocument/2006/relationships/slideLayout" Target="../slideLayouts/slideLayout264.xml"/><Relationship Id="rId72" Type="http://schemas.openxmlformats.org/officeDocument/2006/relationships/slideLayout" Target="../slideLayouts/slideLayout285.xml"/><Relationship Id="rId80" Type="http://schemas.openxmlformats.org/officeDocument/2006/relationships/slideLayout" Target="../slideLayouts/slideLayout293.xml"/><Relationship Id="rId85" Type="http://schemas.openxmlformats.org/officeDocument/2006/relationships/slideLayout" Target="../slideLayouts/slideLayout298.xml"/><Relationship Id="rId93" Type="http://schemas.openxmlformats.org/officeDocument/2006/relationships/image" Target="../media/image5.png"/><Relationship Id="rId3" Type="http://schemas.openxmlformats.org/officeDocument/2006/relationships/slideLayout" Target="../slideLayouts/slideLayout216.xml"/><Relationship Id="rId12" Type="http://schemas.openxmlformats.org/officeDocument/2006/relationships/slideLayout" Target="../slideLayouts/slideLayout225.xml"/><Relationship Id="rId17" Type="http://schemas.openxmlformats.org/officeDocument/2006/relationships/slideLayout" Target="../slideLayouts/slideLayout230.xml"/><Relationship Id="rId25" Type="http://schemas.openxmlformats.org/officeDocument/2006/relationships/slideLayout" Target="../slideLayouts/slideLayout238.xml"/><Relationship Id="rId33" Type="http://schemas.openxmlformats.org/officeDocument/2006/relationships/slideLayout" Target="../slideLayouts/slideLayout246.xml"/><Relationship Id="rId38" Type="http://schemas.openxmlformats.org/officeDocument/2006/relationships/slideLayout" Target="../slideLayouts/slideLayout251.xml"/><Relationship Id="rId46" Type="http://schemas.openxmlformats.org/officeDocument/2006/relationships/slideLayout" Target="../slideLayouts/slideLayout259.xml"/><Relationship Id="rId59" Type="http://schemas.openxmlformats.org/officeDocument/2006/relationships/slideLayout" Target="../slideLayouts/slideLayout272.xml"/><Relationship Id="rId67" Type="http://schemas.openxmlformats.org/officeDocument/2006/relationships/slideLayout" Target="../slideLayouts/slideLayout280.xml"/><Relationship Id="rId20" Type="http://schemas.openxmlformats.org/officeDocument/2006/relationships/slideLayout" Target="../slideLayouts/slideLayout233.xml"/><Relationship Id="rId41" Type="http://schemas.openxmlformats.org/officeDocument/2006/relationships/slideLayout" Target="../slideLayouts/slideLayout254.xml"/><Relationship Id="rId54" Type="http://schemas.openxmlformats.org/officeDocument/2006/relationships/slideLayout" Target="../slideLayouts/slideLayout267.xml"/><Relationship Id="rId62" Type="http://schemas.openxmlformats.org/officeDocument/2006/relationships/slideLayout" Target="../slideLayouts/slideLayout275.xml"/><Relationship Id="rId70" Type="http://schemas.openxmlformats.org/officeDocument/2006/relationships/slideLayout" Target="../slideLayouts/slideLayout283.xml"/><Relationship Id="rId75" Type="http://schemas.openxmlformats.org/officeDocument/2006/relationships/slideLayout" Target="../slideLayouts/slideLayout288.xml"/><Relationship Id="rId83" Type="http://schemas.openxmlformats.org/officeDocument/2006/relationships/slideLayout" Target="../slideLayouts/slideLayout296.xml"/><Relationship Id="rId88" Type="http://schemas.openxmlformats.org/officeDocument/2006/relationships/slideLayout" Target="../slideLayouts/slideLayout301.xml"/><Relationship Id="rId91" Type="http://schemas.openxmlformats.org/officeDocument/2006/relationships/slideLayout" Target="../slideLayouts/slideLayout304.xml"/><Relationship Id="rId1" Type="http://schemas.openxmlformats.org/officeDocument/2006/relationships/slideLayout" Target="../slideLayouts/slideLayout214.xml"/><Relationship Id="rId6" Type="http://schemas.openxmlformats.org/officeDocument/2006/relationships/slideLayout" Target="../slideLayouts/slideLayout219.xml"/><Relationship Id="rId15" Type="http://schemas.openxmlformats.org/officeDocument/2006/relationships/slideLayout" Target="../slideLayouts/slideLayout228.xml"/><Relationship Id="rId23" Type="http://schemas.openxmlformats.org/officeDocument/2006/relationships/slideLayout" Target="../slideLayouts/slideLayout236.xml"/><Relationship Id="rId28" Type="http://schemas.openxmlformats.org/officeDocument/2006/relationships/slideLayout" Target="../slideLayouts/slideLayout241.xml"/><Relationship Id="rId36" Type="http://schemas.openxmlformats.org/officeDocument/2006/relationships/slideLayout" Target="../slideLayouts/slideLayout249.xml"/><Relationship Id="rId49" Type="http://schemas.openxmlformats.org/officeDocument/2006/relationships/slideLayout" Target="../slideLayouts/slideLayout262.xml"/><Relationship Id="rId57" Type="http://schemas.openxmlformats.org/officeDocument/2006/relationships/slideLayout" Target="../slideLayouts/slideLayout270.xml"/><Relationship Id="rId10" Type="http://schemas.openxmlformats.org/officeDocument/2006/relationships/slideLayout" Target="../slideLayouts/slideLayout223.xml"/><Relationship Id="rId31" Type="http://schemas.openxmlformats.org/officeDocument/2006/relationships/slideLayout" Target="../slideLayouts/slideLayout244.xml"/><Relationship Id="rId44" Type="http://schemas.openxmlformats.org/officeDocument/2006/relationships/slideLayout" Target="../slideLayouts/slideLayout257.xml"/><Relationship Id="rId52" Type="http://schemas.openxmlformats.org/officeDocument/2006/relationships/slideLayout" Target="../slideLayouts/slideLayout265.xml"/><Relationship Id="rId60" Type="http://schemas.openxmlformats.org/officeDocument/2006/relationships/slideLayout" Target="../slideLayouts/slideLayout273.xml"/><Relationship Id="rId65" Type="http://schemas.openxmlformats.org/officeDocument/2006/relationships/slideLayout" Target="../slideLayouts/slideLayout278.xml"/><Relationship Id="rId73" Type="http://schemas.openxmlformats.org/officeDocument/2006/relationships/slideLayout" Target="../slideLayouts/slideLayout286.xml"/><Relationship Id="rId78" Type="http://schemas.openxmlformats.org/officeDocument/2006/relationships/slideLayout" Target="../slideLayouts/slideLayout291.xml"/><Relationship Id="rId81" Type="http://schemas.openxmlformats.org/officeDocument/2006/relationships/slideLayout" Target="../slideLayouts/slideLayout294.xml"/><Relationship Id="rId86" Type="http://schemas.openxmlformats.org/officeDocument/2006/relationships/slideLayout" Target="../slideLayouts/slideLayout299.xml"/><Relationship Id="rId4" Type="http://schemas.openxmlformats.org/officeDocument/2006/relationships/slideLayout" Target="../slideLayouts/slideLayout217.xml"/><Relationship Id="rId9" Type="http://schemas.openxmlformats.org/officeDocument/2006/relationships/slideLayout" Target="../slideLayouts/slideLayout222.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317.xml"/><Relationship Id="rId18" Type="http://schemas.openxmlformats.org/officeDocument/2006/relationships/slideLayout" Target="../slideLayouts/slideLayout322.xml"/><Relationship Id="rId26" Type="http://schemas.openxmlformats.org/officeDocument/2006/relationships/slideLayout" Target="../slideLayouts/slideLayout330.xml"/><Relationship Id="rId39" Type="http://schemas.openxmlformats.org/officeDocument/2006/relationships/slideLayout" Target="../slideLayouts/slideLayout343.xml"/><Relationship Id="rId21" Type="http://schemas.openxmlformats.org/officeDocument/2006/relationships/slideLayout" Target="../slideLayouts/slideLayout325.xml"/><Relationship Id="rId34" Type="http://schemas.openxmlformats.org/officeDocument/2006/relationships/slideLayout" Target="../slideLayouts/slideLayout338.xml"/><Relationship Id="rId42" Type="http://schemas.openxmlformats.org/officeDocument/2006/relationships/slideLayout" Target="../slideLayouts/slideLayout346.xml"/><Relationship Id="rId47" Type="http://schemas.openxmlformats.org/officeDocument/2006/relationships/slideLayout" Target="../slideLayouts/slideLayout351.xml"/><Relationship Id="rId50" Type="http://schemas.openxmlformats.org/officeDocument/2006/relationships/slideLayout" Target="../slideLayouts/slideLayout354.xml"/><Relationship Id="rId55" Type="http://schemas.openxmlformats.org/officeDocument/2006/relationships/slideLayout" Target="../slideLayouts/slideLayout359.xml"/><Relationship Id="rId63" Type="http://schemas.openxmlformats.org/officeDocument/2006/relationships/slideLayout" Target="../slideLayouts/slideLayout367.xml"/><Relationship Id="rId68" Type="http://schemas.openxmlformats.org/officeDocument/2006/relationships/slideLayout" Target="../slideLayouts/slideLayout372.xml"/><Relationship Id="rId76" Type="http://schemas.openxmlformats.org/officeDocument/2006/relationships/slideLayout" Target="../slideLayouts/slideLayout380.xml"/><Relationship Id="rId84" Type="http://schemas.openxmlformats.org/officeDocument/2006/relationships/slideLayout" Target="../slideLayouts/slideLayout388.xml"/><Relationship Id="rId89" Type="http://schemas.openxmlformats.org/officeDocument/2006/relationships/slideLayout" Target="../slideLayouts/slideLayout393.xml"/><Relationship Id="rId7" Type="http://schemas.openxmlformats.org/officeDocument/2006/relationships/slideLayout" Target="../slideLayouts/slideLayout311.xml"/><Relationship Id="rId71" Type="http://schemas.openxmlformats.org/officeDocument/2006/relationships/slideLayout" Target="../slideLayouts/slideLayout375.xml"/><Relationship Id="rId92" Type="http://schemas.openxmlformats.org/officeDocument/2006/relationships/slideLayout" Target="../slideLayouts/slideLayout396.xml"/><Relationship Id="rId2" Type="http://schemas.openxmlformats.org/officeDocument/2006/relationships/slideLayout" Target="../slideLayouts/slideLayout306.xml"/><Relationship Id="rId16" Type="http://schemas.openxmlformats.org/officeDocument/2006/relationships/slideLayout" Target="../slideLayouts/slideLayout320.xml"/><Relationship Id="rId29" Type="http://schemas.openxmlformats.org/officeDocument/2006/relationships/slideLayout" Target="../slideLayouts/slideLayout333.xml"/><Relationship Id="rId11" Type="http://schemas.openxmlformats.org/officeDocument/2006/relationships/slideLayout" Target="../slideLayouts/slideLayout315.xml"/><Relationship Id="rId24" Type="http://schemas.openxmlformats.org/officeDocument/2006/relationships/slideLayout" Target="../slideLayouts/slideLayout328.xml"/><Relationship Id="rId32" Type="http://schemas.openxmlformats.org/officeDocument/2006/relationships/slideLayout" Target="../slideLayouts/slideLayout336.xml"/><Relationship Id="rId37" Type="http://schemas.openxmlformats.org/officeDocument/2006/relationships/slideLayout" Target="../slideLayouts/slideLayout341.xml"/><Relationship Id="rId40" Type="http://schemas.openxmlformats.org/officeDocument/2006/relationships/slideLayout" Target="../slideLayouts/slideLayout344.xml"/><Relationship Id="rId45" Type="http://schemas.openxmlformats.org/officeDocument/2006/relationships/slideLayout" Target="../slideLayouts/slideLayout349.xml"/><Relationship Id="rId53" Type="http://schemas.openxmlformats.org/officeDocument/2006/relationships/slideLayout" Target="../slideLayouts/slideLayout357.xml"/><Relationship Id="rId58" Type="http://schemas.openxmlformats.org/officeDocument/2006/relationships/slideLayout" Target="../slideLayouts/slideLayout362.xml"/><Relationship Id="rId66" Type="http://schemas.openxmlformats.org/officeDocument/2006/relationships/slideLayout" Target="../slideLayouts/slideLayout370.xml"/><Relationship Id="rId74" Type="http://schemas.openxmlformats.org/officeDocument/2006/relationships/slideLayout" Target="../slideLayouts/slideLayout378.xml"/><Relationship Id="rId79" Type="http://schemas.openxmlformats.org/officeDocument/2006/relationships/slideLayout" Target="../slideLayouts/slideLayout383.xml"/><Relationship Id="rId87" Type="http://schemas.openxmlformats.org/officeDocument/2006/relationships/slideLayout" Target="../slideLayouts/slideLayout391.xml"/><Relationship Id="rId5" Type="http://schemas.openxmlformats.org/officeDocument/2006/relationships/slideLayout" Target="../slideLayouts/slideLayout309.xml"/><Relationship Id="rId61" Type="http://schemas.openxmlformats.org/officeDocument/2006/relationships/slideLayout" Target="../slideLayouts/slideLayout365.xml"/><Relationship Id="rId82" Type="http://schemas.openxmlformats.org/officeDocument/2006/relationships/slideLayout" Target="../slideLayouts/slideLayout386.xml"/><Relationship Id="rId90" Type="http://schemas.openxmlformats.org/officeDocument/2006/relationships/slideLayout" Target="../slideLayouts/slideLayout394.xml"/><Relationship Id="rId19" Type="http://schemas.openxmlformats.org/officeDocument/2006/relationships/slideLayout" Target="../slideLayouts/slideLayout323.xml"/><Relationship Id="rId14" Type="http://schemas.openxmlformats.org/officeDocument/2006/relationships/slideLayout" Target="../slideLayouts/slideLayout318.xml"/><Relationship Id="rId22" Type="http://schemas.openxmlformats.org/officeDocument/2006/relationships/slideLayout" Target="../slideLayouts/slideLayout326.xml"/><Relationship Id="rId27" Type="http://schemas.openxmlformats.org/officeDocument/2006/relationships/slideLayout" Target="../slideLayouts/slideLayout331.xml"/><Relationship Id="rId30" Type="http://schemas.openxmlformats.org/officeDocument/2006/relationships/slideLayout" Target="../slideLayouts/slideLayout334.xml"/><Relationship Id="rId35" Type="http://schemas.openxmlformats.org/officeDocument/2006/relationships/slideLayout" Target="../slideLayouts/slideLayout339.xml"/><Relationship Id="rId43" Type="http://schemas.openxmlformats.org/officeDocument/2006/relationships/slideLayout" Target="../slideLayouts/slideLayout347.xml"/><Relationship Id="rId48" Type="http://schemas.openxmlformats.org/officeDocument/2006/relationships/slideLayout" Target="../slideLayouts/slideLayout352.xml"/><Relationship Id="rId56" Type="http://schemas.openxmlformats.org/officeDocument/2006/relationships/slideLayout" Target="../slideLayouts/slideLayout360.xml"/><Relationship Id="rId64" Type="http://schemas.openxmlformats.org/officeDocument/2006/relationships/slideLayout" Target="../slideLayouts/slideLayout368.xml"/><Relationship Id="rId69" Type="http://schemas.openxmlformats.org/officeDocument/2006/relationships/slideLayout" Target="../slideLayouts/slideLayout373.xml"/><Relationship Id="rId77" Type="http://schemas.openxmlformats.org/officeDocument/2006/relationships/slideLayout" Target="../slideLayouts/slideLayout381.xml"/><Relationship Id="rId8" Type="http://schemas.openxmlformats.org/officeDocument/2006/relationships/slideLayout" Target="../slideLayouts/slideLayout312.xml"/><Relationship Id="rId51" Type="http://schemas.openxmlformats.org/officeDocument/2006/relationships/slideLayout" Target="../slideLayouts/slideLayout355.xml"/><Relationship Id="rId72" Type="http://schemas.openxmlformats.org/officeDocument/2006/relationships/slideLayout" Target="../slideLayouts/slideLayout376.xml"/><Relationship Id="rId80" Type="http://schemas.openxmlformats.org/officeDocument/2006/relationships/slideLayout" Target="../slideLayouts/slideLayout384.xml"/><Relationship Id="rId85" Type="http://schemas.openxmlformats.org/officeDocument/2006/relationships/slideLayout" Target="../slideLayouts/slideLayout389.xml"/><Relationship Id="rId93" Type="http://schemas.openxmlformats.org/officeDocument/2006/relationships/theme" Target="../theme/theme8.xml"/><Relationship Id="rId3" Type="http://schemas.openxmlformats.org/officeDocument/2006/relationships/slideLayout" Target="../slideLayouts/slideLayout307.xml"/><Relationship Id="rId12" Type="http://schemas.openxmlformats.org/officeDocument/2006/relationships/slideLayout" Target="../slideLayouts/slideLayout316.xml"/><Relationship Id="rId17" Type="http://schemas.openxmlformats.org/officeDocument/2006/relationships/slideLayout" Target="../slideLayouts/slideLayout321.xml"/><Relationship Id="rId25" Type="http://schemas.openxmlformats.org/officeDocument/2006/relationships/slideLayout" Target="../slideLayouts/slideLayout329.xml"/><Relationship Id="rId33" Type="http://schemas.openxmlformats.org/officeDocument/2006/relationships/slideLayout" Target="../slideLayouts/slideLayout337.xml"/><Relationship Id="rId38" Type="http://schemas.openxmlformats.org/officeDocument/2006/relationships/slideLayout" Target="../slideLayouts/slideLayout342.xml"/><Relationship Id="rId46" Type="http://schemas.openxmlformats.org/officeDocument/2006/relationships/slideLayout" Target="../slideLayouts/slideLayout350.xml"/><Relationship Id="rId59" Type="http://schemas.openxmlformats.org/officeDocument/2006/relationships/slideLayout" Target="../slideLayouts/slideLayout363.xml"/><Relationship Id="rId67" Type="http://schemas.openxmlformats.org/officeDocument/2006/relationships/slideLayout" Target="../slideLayouts/slideLayout371.xml"/><Relationship Id="rId20" Type="http://schemas.openxmlformats.org/officeDocument/2006/relationships/slideLayout" Target="../slideLayouts/slideLayout324.xml"/><Relationship Id="rId41" Type="http://schemas.openxmlformats.org/officeDocument/2006/relationships/slideLayout" Target="../slideLayouts/slideLayout345.xml"/><Relationship Id="rId54" Type="http://schemas.openxmlformats.org/officeDocument/2006/relationships/slideLayout" Target="../slideLayouts/slideLayout358.xml"/><Relationship Id="rId62" Type="http://schemas.openxmlformats.org/officeDocument/2006/relationships/slideLayout" Target="../slideLayouts/slideLayout366.xml"/><Relationship Id="rId70" Type="http://schemas.openxmlformats.org/officeDocument/2006/relationships/slideLayout" Target="../slideLayouts/slideLayout374.xml"/><Relationship Id="rId75" Type="http://schemas.openxmlformats.org/officeDocument/2006/relationships/slideLayout" Target="../slideLayouts/slideLayout379.xml"/><Relationship Id="rId83" Type="http://schemas.openxmlformats.org/officeDocument/2006/relationships/slideLayout" Target="../slideLayouts/slideLayout387.xml"/><Relationship Id="rId88" Type="http://schemas.openxmlformats.org/officeDocument/2006/relationships/slideLayout" Target="../slideLayouts/slideLayout392.xml"/><Relationship Id="rId91" Type="http://schemas.openxmlformats.org/officeDocument/2006/relationships/slideLayout" Target="../slideLayouts/slideLayout395.xml"/><Relationship Id="rId1" Type="http://schemas.openxmlformats.org/officeDocument/2006/relationships/slideLayout" Target="../slideLayouts/slideLayout305.xml"/><Relationship Id="rId6" Type="http://schemas.openxmlformats.org/officeDocument/2006/relationships/slideLayout" Target="../slideLayouts/slideLayout310.xml"/><Relationship Id="rId15" Type="http://schemas.openxmlformats.org/officeDocument/2006/relationships/slideLayout" Target="../slideLayouts/slideLayout319.xml"/><Relationship Id="rId23" Type="http://schemas.openxmlformats.org/officeDocument/2006/relationships/slideLayout" Target="../slideLayouts/slideLayout327.xml"/><Relationship Id="rId28" Type="http://schemas.openxmlformats.org/officeDocument/2006/relationships/slideLayout" Target="../slideLayouts/slideLayout332.xml"/><Relationship Id="rId36" Type="http://schemas.openxmlformats.org/officeDocument/2006/relationships/slideLayout" Target="../slideLayouts/slideLayout340.xml"/><Relationship Id="rId49" Type="http://schemas.openxmlformats.org/officeDocument/2006/relationships/slideLayout" Target="../slideLayouts/slideLayout353.xml"/><Relationship Id="rId57" Type="http://schemas.openxmlformats.org/officeDocument/2006/relationships/slideLayout" Target="../slideLayouts/slideLayout361.xml"/><Relationship Id="rId10" Type="http://schemas.openxmlformats.org/officeDocument/2006/relationships/slideLayout" Target="../slideLayouts/slideLayout314.xml"/><Relationship Id="rId31" Type="http://schemas.openxmlformats.org/officeDocument/2006/relationships/slideLayout" Target="../slideLayouts/slideLayout335.xml"/><Relationship Id="rId44" Type="http://schemas.openxmlformats.org/officeDocument/2006/relationships/slideLayout" Target="../slideLayouts/slideLayout348.xml"/><Relationship Id="rId52" Type="http://schemas.openxmlformats.org/officeDocument/2006/relationships/slideLayout" Target="../slideLayouts/slideLayout356.xml"/><Relationship Id="rId60" Type="http://schemas.openxmlformats.org/officeDocument/2006/relationships/slideLayout" Target="../slideLayouts/slideLayout364.xml"/><Relationship Id="rId65" Type="http://schemas.openxmlformats.org/officeDocument/2006/relationships/slideLayout" Target="../slideLayouts/slideLayout369.xml"/><Relationship Id="rId73" Type="http://schemas.openxmlformats.org/officeDocument/2006/relationships/slideLayout" Target="../slideLayouts/slideLayout377.xml"/><Relationship Id="rId78" Type="http://schemas.openxmlformats.org/officeDocument/2006/relationships/slideLayout" Target="../slideLayouts/slideLayout382.xml"/><Relationship Id="rId81" Type="http://schemas.openxmlformats.org/officeDocument/2006/relationships/slideLayout" Target="../slideLayouts/slideLayout385.xml"/><Relationship Id="rId86" Type="http://schemas.openxmlformats.org/officeDocument/2006/relationships/slideLayout" Target="../slideLayouts/slideLayout390.xml"/><Relationship Id="rId94" Type="http://schemas.openxmlformats.org/officeDocument/2006/relationships/image" Target="../media/image5.png"/><Relationship Id="rId4" Type="http://schemas.openxmlformats.org/officeDocument/2006/relationships/slideLayout" Target="../slideLayouts/slideLayout308.xml"/><Relationship Id="rId9" Type="http://schemas.openxmlformats.org/officeDocument/2006/relationships/slideLayout" Target="../slideLayouts/slideLayout313.xml"/></Relationships>
</file>

<file path=ppt/slideMasters/_rels/slideMaster9.xml.rels><?xml version="1.0" encoding="UTF-8" standalone="yes"?>
<Relationships xmlns="http://schemas.openxmlformats.org/package/2006/relationships"><Relationship Id="rId26" Type="http://schemas.openxmlformats.org/officeDocument/2006/relationships/slideLayout" Target="../slideLayouts/slideLayout422.xml"/><Relationship Id="rId21" Type="http://schemas.openxmlformats.org/officeDocument/2006/relationships/slideLayout" Target="../slideLayouts/slideLayout417.xml"/><Relationship Id="rId42" Type="http://schemas.openxmlformats.org/officeDocument/2006/relationships/slideLayout" Target="../slideLayouts/slideLayout438.xml"/><Relationship Id="rId47" Type="http://schemas.openxmlformats.org/officeDocument/2006/relationships/slideLayout" Target="../slideLayouts/slideLayout443.xml"/><Relationship Id="rId63" Type="http://schemas.openxmlformats.org/officeDocument/2006/relationships/slideLayout" Target="../slideLayouts/slideLayout459.xml"/><Relationship Id="rId68" Type="http://schemas.openxmlformats.org/officeDocument/2006/relationships/slideLayout" Target="../slideLayouts/slideLayout464.xml"/><Relationship Id="rId84" Type="http://schemas.openxmlformats.org/officeDocument/2006/relationships/slideLayout" Target="../slideLayouts/slideLayout480.xml"/><Relationship Id="rId89" Type="http://schemas.openxmlformats.org/officeDocument/2006/relationships/slideLayout" Target="../slideLayouts/slideLayout485.xml"/><Relationship Id="rId112" Type="http://schemas.openxmlformats.org/officeDocument/2006/relationships/image" Target="../media/image7.png"/><Relationship Id="rId2" Type="http://schemas.openxmlformats.org/officeDocument/2006/relationships/slideLayout" Target="../slideLayouts/slideLayout398.xml"/><Relationship Id="rId16" Type="http://schemas.openxmlformats.org/officeDocument/2006/relationships/slideLayout" Target="../slideLayouts/slideLayout412.xml"/><Relationship Id="rId29" Type="http://schemas.openxmlformats.org/officeDocument/2006/relationships/slideLayout" Target="../slideLayouts/slideLayout425.xml"/><Relationship Id="rId107" Type="http://schemas.openxmlformats.org/officeDocument/2006/relationships/slideLayout" Target="../slideLayouts/slideLayout503.xml"/><Relationship Id="rId11" Type="http://schemas.openxmlformats.org/officeDocument/2006/relationships/slideLayout" Target="../slideLayouts/slideLayout407.xml"/><Relationship Id="rId24" Type="http://schemas.openxmlformats.org/officeDocument/2006/relationships/slideLayout" Target="../slideLayouts/slideLayout420.xml"/><Relationship Id="rId32" Type="http://schemas.openxmlformats.org/officeDocument/2006/relationships/slideLayout" Target="../slideLayouts/slideLayout428.xml"/><Relationship Id="rId37" Type="http://schemas.openxmlformats.org/officeDocument/2006/relationships/slideLayout" Target="../slideLayouts/slideLayout433.xml"/><Relationship Id="rId40" Type="http://schemas.openxmlformats.org/officeDocument/2006/relationships/slideLayout" Target="../slideLayouts/slideLayout436.xml"/><Relationship Id="rId45" Type="http://schemas.openxmlformats.org/officeDocument/2006/relationships/slideLayout" Target="../slideLayouts/slideLayout441.xml"/><Relationship Id="rId53" Type="http://schemas.openxmlformats.org/officeDocument/2006/relationships/slideLayout" Target="../slideLayouts/slideLayout449.xml"/><Relationship Id="rId58" Type="http://schemas.openxmlformats.org/officeDocument/2006/relationships/slideLayout" Target="../slideLayouts/slideLayout454.xml"/><Relationship Id="rId66" Type="http://schemas.openxmlformats.org/officeDocument/2006/relationships/slideLayout" Target="../slideLayouts/slideLayout462.xml"/><Relationship Id="rId74" Type="http://schemas.openxmlformats.org/officeDocument/2006/relationships/slideLayout" Target="../slideLayouts/slideLayout470.xml"/><Relationship Id="rId79" Type="http://schemas.openxmlformats.org/officeDocument/2006/relationships/slideLayout" Target="../slideLayouts/slideLayout475.xml"/><Relationship Id="rId87" Type="http://schemas.openxmlformats.org/officeDocument/2006/relationships/slideLayout" Target="../slideLayouts/slideLayout483.xml"/><Relationship Id="rId102" Type="http://schemas.openxmlformats.org/officeDocument/2006/relationships/slideLayout" Target="../slideLayouts/slideLayout498.xml"/><Relationship Id="rId110" Type="http://schemas.openxmlformats.org/officeDocument/2006/relationships/theme" Target="../theme/theme9.xml"/><Relationship Id="rId5" Type="http://schemas.openxmlformats.org/officeDocument/2006/relationships/slideLayout" Target="../slideLayouts/slideLayout401.xml"/><Relationship Id="rId61" Type="http://schemas.openxmlformats.org/officeDocument/2006/relationships/slideLayout" Target="../slideLayouts/slideLayout457.xml"/><Relationship Id="rId82" Type="http://schemas.openxmlformats.org/officeDocument/2006/relationships/slideLayout" Target="../slideLayouts/slideLayout478.xml"/><Relationship Id="rId90" Type="http://schemas.openxmlformats.org/officeDocument/2006/relationships/slideLayout" Target="../slideLayouts/slideLayout486.xml"/><Relationship Id="rId95" Type="http://schemas.openxmlformats.org/officeDocument/2006/relationships/slideLayout" Target="../slideLayouts/slideLayout491.xml"/><Relationship Id="rId19" Type="http://schemas.openxmlformats.org/officeDocument/2006/relationships/slideLayout" Target="../slideLayouts/slideLayout415.xml"/><Relationship Id="rId14" Type="http://schemas.openxmlformats.org/officeDocument/2006/relationships/slideLayout" Target="../slideLayouts/slideLayout410.xml"/><Relationship Id="rId22" Type="http://schemas.openxmlformats.org/officeDocument/2006/relationships/slideLayout" Target="../slideLayouts/slideLayout418.xml"/><Relationship Id="rId27" Type="http://schemas.openxmlformats.org/officeDocument/2006/relationships/slideLayout" Target="../slideLayouts/slideLayout423.xml"/><Relationship Id="rId30" Type="http://schemas.openxmlformats.org/officeDocument/2006/relationships/slideLayout" Target="../slideLayouts/slideLayout426.xml"/><Relationship Id="rId35" Type="http://schemas.openxmlformats.org/officeDocument/2006/relationships/slideLayout" Target="../slideLayouts/slideLayout431.xml"/><Relationship Id="rId43" Type="http://schemas.openxmlformats.org/officeDocument/2006/relationships/slideLayout" Target="../slideLayouts/slideLayout439.xml"/><Relationship Id="rId48" Type="http://schemas.openxmlformats.org/officeDocument/2006/relationships/slideLayout" Target="../slideLayouts/slideLayout444.xml"/><Relationship Id="rId56" Type="http://schemas.openxmlformats.org/officeDocument/2006/relationships/slideLayout" Target="../slideLayouts/slideLayout452.xml"/><Relationship Id="rId64" Type="http://schemas.openxmlformats.org/officeDocument/2006/relationships/slideLayout" Target="../slideLayouts/slideLayout460.xml"/><Relationship Id="rId69" Type="http://schemas.openxmlformats.org/officeDocument/2006/relationships/slideLayout" Target="../slideLayouts/slideLayout465.xml"/><Relationship Id="rId77" Type="http://schemas.openxmlformats.org/officeDocument/2006/relationships/slideLayout" Target="../slideLayouts/slideLayout473.xml"/><Relationship Id="rId100" Type="http://schemas.openxmlformats.org/officeDocument/2006/relationships/slideLayout" Target="../slideLayouts/slideLayout496.xml"/><Relationship Id="rId105" Type="http://schemas.openxmlformats.org/officeDocument/2006/relationships/slideLayout" Target="../slideLayouts/slideLayout501.xml"/><Relationship Id="rId8" Type="http://schemas.openxmlformats.org/officeDocument/2006/relationships/slideLayout" Target="../slideLayouts/slideLayout404.xml"/><Relationship Id="rId51" Type="http://schemas.openxmlformats.org/officeDocument/2006/relationships/slideLayout" Target="../slideLayouts/slideLayout447.xml"/><Relationship Id="rId72" Type="http://schemas.openxmlformats.org/officeDocument/2006/relationships/slideLayout" Target="../slideLayouts/slideLayout468.xml"/><Relationship Id="rId80" Type="http://schemas.openxmlformats.org/officeDocument/2006/relationships/slideLayout" Target="../slideLayouts/slideLayout476.xml"/><Relationship Id="rId85" Type="http://schemas.openxmlformats.org/officeDocument/2006/relationships/slideLayout" Target="../slideLayouts/slideLayout481.xml"/><Relationship Id="rId93" Type="http://schemas.openxmlformats.org/officeDocument/2006/relationships/slideLayout" Target="../slideLayouts/slideLayout489.xml"/><Relationship Id="rId98" Type="http://schemas.openxmlformats.org/officeDocument/2006/relationships/slideLayout" Target="../slideLayouts/slideLayout494.xml"/><Relationship Id="rId3" Type="http://schemas.openxmlformats.org/officeDocument/2006/relationships/slideLayout" Target="../slideLayouts/slideLayout399.xml"/><Relationship Id="rId12" Type="http://schemas.openxmlformats.org/officeDocument/2006/relationships/slideLayout" Target="../slideLayouts/slideLayout408.xml"/><Relationship Id="rId17" Type="http://schemas.openxmlformats.org/officeDocument/2006/relationships/slideLayout" Target="../slideLayouts/slideLayout413.xml"/><Relationship Id="rId25" Type="http://schemas.openxmlformats.org/officeDocument/2006/relationships/slideLayout" Target="../slideLayouts/slideLayout421.xml"/><Relationship Id="rId33" Type="http://schemas.openxmlformats.org/officeDocument/2006/relationships/slideLayout" Target="../slideLayouts/slideLayout429.xml"/><Relationship Id="rId38" Type="http://schemas.openxmlformats.org/officeDocument/2006/relationships/slideLayout" Target="../slideLayouts/slideLayout434.xml"/><Relationship Id="rId46" Type="http://schemas.openxmlformats.org/officeDocument/2006/relationships/slideLayout" Target="../slideLayouts/slideLayout442.xml"/><Relationship Id="rId59" Type="http://schemas.openxmlformats.org/officeDocument/2006/relationships/slideLayout" Target="../slideLayouts/slideLayout455.xml"/><Relationship Id="rId67" Type="http://schemas.openxmlformats.org/officeDocument/2006/relationships/slideLayout" Target="../slideLayouts/slideLayout463.xml"/><Relationship Id="rId103" Type="http://schemas.openxmlformats.org/officeDocument/2006/relationships/slideLayout" Target="../slideLayouts/slideLayout499.xml"/><Relationship Id="rId108" Type="http://schemas.openxmlformats.org/officeDocument/2006/relationships/slideLayout" Target="../slideLayouts/slideLayout504.xml"/><Relationship Id="rId20" Type="http://schemas.openxmlformats.org/officeDocument/2006/relationships/slideLayout" Target="../slideLayouts/slideLayout416.xml"/><Relationship Id="rId41" Type="http://schemas.openxmlformats.org/officeDocument/2006/relationships/slideLayout" Target="../slideLayouts/slideLayout437.xml"/><Relationship Id="rId54" Type="http://schemas.openxmlformats.org/officeDocument/2006/relationships/slideLayout" Target="../slideLayouts/slideLayout450.xml"/><Relationship Id="rId62" Type="http://schemas.openxmlformats.org/officeDocument/2006/relationships/slideLayout" Target="../slideLayouts/slideLayout458.xml"/><Relationship Id="rId70" Type="http://schemas.openxmlformats.org/officeDocument/2006/relationships/slideLayout" Target="../slideLayouts/slideLayout466.xml"/><Relationship Id="rId75" Type="http://schemas.openxmlformats.org/officeDocument/2006/relationships/slideLayout" Target="../slideLayouts/slideLayout471.xml"/><Relationship Id="rId83" Type="http://schemas.openxmlformats.org/officeDocument/2006/relationships/slideLayout" Target="../slideLayouts/slideLayout479.xml"/><Relationship Id="rId88" Type="http://schemas.openxmlformats.org/officeDocument/2006/relationships/slideLayout" Target="../slideLayouts/slideLayout484.xml"/><Relationship Id="rId91" Type="http://schemas.openxmlformats.org/officeDocument/2006/relationships/slideLayout" Target="../slideLayouts/slideLayout487.xml"/><Relationship Id="rId96" Type="http://schemas.openxmlformats.org/officeDocument/2006/relationships/slideLayout" Target="../slideLayouts/slideLayout492.xml"/><Relationship Id="rId111" Type="http://schemas.openxmlformats.org/officeDocument/2006/relationships/image" Target="../media/image6.png"/><Relationship Id="rId1" Type="http://schemas.openxmlformats.org/officeDocument/2006/relationships/slideLayout" Target="../slideLayouts/slideLayout397.xml"/><Relationship Id="rId6" Type="http://schemas.openxmlformats.org/officeDocument/2006/relationships/slideLayout" Target="../slideLayouts/slideLayout402.xml"/><Relationship Id="rId15" Type="http://schemas.openxmlformats.org/officeDocument/2006/relationships/slideLayout" Target="../slideLayouts/slideLayout411.xml"/><Relationship Id="rId23" Type="http://schemas.openxmlformats.org/officeDocument/2006/relationships/slideLayout" Target="../slideLayouts/slideLayout419.xml"/><Relationship Id="rId28" Type="http://schemas.openxmlformats.org/officeDocument/2006/relationships/slideLayout" Target="../slideLayouts/slideLayout424.xml"/><Relationship Id="rId36" Type="http://schemas.openxmlformats.org/officeDocument/2006/relationships/slideLayout" Target="../slideLayouts/slideLayout432.xml"/><Relationship Id="rId49" Type="http://schemas.openxmlformats.org/officeDocument/2006/relationships/slideLayout" Target="../slideLayouts/slideLayout445.xml"/><Relationship Id="rId57" Type="http://schemas.openxmlformats.org/officeDocument/2006/relationships/slideLayout" Target="../slideLayouts/slideLayout453.xml"/><Relationship Id="rId106" Type="http://schemas.openxmlformats.org/officeDocument/2006/relationships/slideLayout" Target="../slideLayouts/slideLayout502.xml"/><Relationship Id="rId10" Type="http://schemas.openxmlformats.org/officeDocument/2006/relationships/slideLayout" Target="../slideLayouts/slideLayout406.xml"/><Relationship Id="rId31" Type="http://schemas.openxmlformats.org/officeDocument/2006/relationships/slideLayout" Target="../slideLayouts/slideLayout427.xml"/><Relationship Id="rId44" Type="http://schemas.openxmlformats.org/officeDocument/2006/relationships/slideLayout" Target="../slideLayouts/slideLayout440.xml"/><Relationship Id="rId52" Type="http://schemas.openxmlformats.org/officeDocument/2006/relationships/slideLayout" Target="../slideLayouts/slideLayout448.xml"/><Relationship Id="rId60" Type="http://schemas.openxmlformats.org/officeDocument/2006/relationships/slideLayout" Target="../slideLayouts/slideLayout456.xml"/><Relationship Id="rId65" Type="http://schemas.openxmlformats.org/officeDocument/2006/relationships/slideLayout" Target="../slideLayouts/slideLayout461.xml"/><Relationship Id="rId73" Type="http://schemas.openxmlformats.org/officeDocument/2006/relationships/slideLayout" Target="../slideLayouts/slideLayout469.xml"/><Relationship Id="rId78" Type="http://schemas.openxmlformats.org/officeDocument/2006/relationships/slideLayout" Target="../slideLayouts/slideLayout474.xml"/><Relationship Id="rId81" Type="http://schemas.openxmlformats.org/officeDocument/2006/relationships/slideLayout" Target="../slideLayouts/slideLayout477.xml"/><Relationship Id="rId86" Type="http://schemas.openxmlformats.org/officeDocument/2006/relationships/slideLayout" Target="../slideLayouts/slideLayout482.xml"/><Relationship Id="rId94" Type="http://schemas.openxmlformats.org/officeDocument/2006/relationships/slideLayout" Target="../slideLayouts/slideLayout490.xml"/><Relationship Id="rId99" Type="http://schemas.openxmlformats.org/officeDocument/2006/relationships/slideLayout" Target="../slideLayouts/slideLayout495.xml"/><Relationship Id="rId101" Type="http://schemas.openxmlformats.org/officeDocument/2006/relationships/slideLayout" Target="../slideLayouts/slideLayout497.xml"/><Relationship Id="rId4" Type="http://schemas.openxmlformats.org/officeDocument/2006/relationships/slideLayout" Target="../slideLayouts/slideLayout400.xml"/><Relationship Id="rId9" Type="http://schemas.openxmlformats.org/officeDocument/2006/relationships/slideLayout" Target="../slideLayouts/slideLayout405.xml"/><Relationship Id="rId13" Type="http://schemas.openxmlformats.org/officeDocument/2006/relationships/slideLayout" Target="../slideLayouts/slideLayout409.xml"/><Relationship Id="rId18" Type="http://schemas.openxmlformats.org/officeDocument/2006/relationships/slideLayout" Target="../slideLayouts/slideLayout414.xml"/><Relationship Id="rId39" Type="http://schemas.openxmlformats.org/officeDocument/2006/relationships/slideLayout" Target="../slideLayouts/slideLayout435.xml"/><Relationship Id="rId109" Type="http://schemas.openxmlformats.org/officeDocument/2006/relationships/slideLayout" Target="../slideLayouts/slideLayout505.xml"/><Relationship Id="rId34" Type="http://schemas.openxmlformats.org/officeDocument/2006/relationships/slideLayout" Target="../slideLayouts/slideLayout430.xml"/><Relationship Id="rId50" Type="http://schemas.openxmlformats.org/officeDocument/2006/relationships/slideLayout" Target="../slideLayouts/slideLayout446.xml"/><Relationship Id="rId55" Type="http://schemas.openxmlformats.org/officeDocument/2006/relationships/slideLayout" Target="../slideLayouts/slideLayout451.xml"/><Relationship Id="rId76" Type="http://schemas.openxmlformats.org/officeDocument/2006/relationships/slideLayout" Target="../slideLayouts/slideLayout472.xml"/><Relationship Id="rId97" Type="http://schemas.openxmlformats.org/officeDocument/2006/relationships/slideLayout" Target="../slideLayouts/slideLayout493.xml"/><Relationship Id="rId104" Type="http://schemas.openxmlformats.org/officeDocument/2006/relationships/slideLayout" Target="../slideLayouts/slideLayout500.xml"/><Relationship Id="rId7" Type="http://schemas.openxmlformats.org/officeDocument/2006/relationships/slideLayout" Target="../slideLayouts/slideLayout403.xml"/><Relationship Id="rId71" Type="http://schemas.openxmlformats.org/officeDocument/2006/relationships/slideLayout" Target="../slideLayouts/slideLayout467.xml"/><Relationship Id="rId92" Type="http://schemas.openxmlformats.org/officeDocument/2006/relationships/slideLayout" Target="../slideLayouts/slideLayout488.xml"/></Relationships>
</file>

<file path=ppt/slideMasters/_rels/slideMaster10.xml.rels><?xml version="1.0" encoding="UTF-8" standalone="yes"?>
<Relationships xmlns="http://schemas.openxmlformats.org/package/2006/relationships"><Relationship Id="rId26" Type="http://schemas.openxmlformats.org/officeDocument/2006/relationships/slideLayout" Target="../slideLayouts/slideLayout531.xml"/><Relationship Id="rId117" Type="http://schemas.openxmlformats.org/officeDocument/2006/relationships/slideLayout" Target="../slideLayouts/slideLayout622.xml"/><Relationship Id="rId21" Type="http://schemas.openxmlformats.org/officeDocument/2006/relationships/slideLayout" Target="../slideLayouts/slideLayout526.xml"/><Relationship Id="rId42" Type="http://schemas.openxmlformats.org/officeDocument/2006/relationships/slideLayout" Target="../slideLayouts/slideLayout547.xml"/><Relationship Id="rId47" Type="http://schemas.openxmlformats.org/officeDocument/2006/relationships/slideLayout" Target="../slideLayouts/slideLayout552.xml"/><Relationship Id="rId63" Type="http://schemas.openxmlformats.org/officeDocument/2006/relationships/slideLayout" Target="../slideLayouts/slideLayout568.xml"/><Relationship Id="rId68" Type="http://schemas.openxmlformats.org/officeDocument/2006/relationships/slideLayout" Target="../slideLayouts/slideLayout573.xml"/><Relationship Id="rId84" Type="http://schemas.openxmlformats.org/officeDocument/2006/relationships/slideLayout" Target="../slideLayouts/slideLayout589.xml"/><Relationship Id="rId89" Type="http://schemas.openxmlformats.org/officeDocument/2006/relationships/slideLayout" Target="../slideLayouts/slideLayout594.xml"/><Relationship Id="rId112" Type="http://schemas.openxmlformats.org/officeDocument/2006/relationships/slideLayout" Target="../slideLayouts/slideLayout617.xml"/><Relationship Id="rId133" Type="http://schemas.openxmlformats.org/officeDocument/2006/relationships/slideLayout" Target="../slideLayouts/slideLayout638.xml"/><Relationship Id="rId138" Type="http://schemas.openxmlformats.org/officeDocument/2006/relationships/slideLayout" Target="../slideLayouts/slideLayout643.xml"/><Relationship Id="rId154" Type="http://schemas.openxmlformats.org/officeDocument/2006/relationships/slideLayout" Target="../slideLayouts/slideLayout659.xml"/><Relationship Id="rId159" Type="http://schemas.openxmlformats.org/officeDocument/2006/relationships/slideLayout" Target="../slideLayouts/slideLayout664.xml"/><Relationship Id="rId175" Type="http://schemas.openxmlformats.org/officeDocument/2006/relationships/slideLayout" Target="../slideLayouts/slideLayout680.xml"/><Relationship Id="rId170" Type="http://schemas.openxmlformats.org/officeDocument/2006/relationships/slideLayout" Target="../slideLayouts/slideLayout675.xml"/><Relationship Id="rId16" Type="http://schemas.openxmlformats.org/officeDocument/2006/relationships/slideLayout" Target="../slideLayouts/slideLayout521.xml"/><Relationship Id="rId107" Type="http://schemas.openxmlformats.org/officeDocument/2006/relationships/slideLayout" Target="../slideLayouts/slideLayout612.xml"/><Relationship Id="rId11" Type="http://schemas.openxmlformats.org/officeDocument/2006/relationships/slideLayout" Target="../slideLayouts/slideLayout516.xml"/><Relationship Id="rId32" Type="http://schemas.openxmlformats.org/officeDocument/2006/relationships/slideLayout" Target="../slideLayouts/slideLayout537.xml"/><Relationship Id="rId37" Type="http://schemas.openxmlformats.org/officeDocument/2006/relationships/slideLayout" Target="../slideLayouts/slideLayout542.xml"/><Relationship Id="rId53" Type="http://schemas.openxmlformats.org/officeDocument/2006/relationships/slideLayout" Target="../slideLayouts/slideLayout558.xml"/><Relationship Id="rId58" Type="http://schemas.openxmlformats.org/officeDocument/2006/relationships/slideLayout" Target="../slideLayouts/slideLayout563.xml"/><Relationship Id="rId74" Type="http://schemas.openxmlformats.org/officeDocument/2006/relationships/slideLayout" Target="../slideLayouts/slideLayout579.xml"/><Relationship Id="rId79" Type="http://schemas.openxmlformats.org/officeDocument/2006/relationships/slideLayout" Target="../slideLayouts/slideLayout584.xml"/><Relationship Id="rId102" Type="http://schemas.openxmlformats.org/officeDocument/2006/relationships/slideLayout" Target="../slideLayouts/slideLayout607.xml"/><Relationship Id="rId123" Type="http://schemas.openxmlformats.org/officeDocument/2006/relationships/slideLayout" Target="../slideLayouts/slideLayout628.xml"/><Relationship Id="rId128" Type="http://schemas.openxmlformats.org/officeDocument/2006/relationships/slideLayout" Target="../slideLayouts/slideLayout633.xml"/><Relationship Id="rId144" Type="http://schemas.openxmlformats.org/officeDocument/2006/relationships/slideLayout" Target="../slideLayouts/slideLayout649.xml"/><Relationship Id="rId149" Type="http://schemas.openxmlformats.org/officeDocument/2006/relationships/slideLayout" Target="../slideLayouts/slideLayout654.xml"/><Relationship Id="rId5" Type="http://schemas.openxmlformats.org/officeDocument/2006/relationships/slideLayout" Target="../slideLayouts/slideLayout510.xml"/><Relationship Id="rId90" Type="http://schemas.openxmlformats.org/officeDocument/2006/relationships/slideLayout" Target="../slideLayouts/slideLayout595.xml"/><Relationship Id="rId95" Type="http://schemas.openxmlformats.org/officeDocument/2006/relationships/slideLayout" Target="../slideLayouts/slideLayout600.xml"/><Relationship Id="rId160" Type="http://schemas.openxmlformats.org/officeDocument/2006/relationships/slideLayout" Target="../slideLayouts/slideLayout665.xml"/><Relationship Id="rId165" Type="http://schemas.openxmlformats.org/officeDocument/2006/relationships/slideLayout" Target="../slideLayouts/slideLayout670.xml"/><Relationship Id="rId181" Type="http://schemas.openxmlformats.org/officeDocument/2006/relationships/slideLayout" Target="../slideLayouts/slideLayout686.xml"/><Relationship Id="rId22" Type="http://schemas.openxmlformats.org/officeDocument/2006/relationships/slideLayout" Target="../slideLayouts/slideLayout527.xml"/><Relationship Id="rId27" Type="http://schemas.openxmlformats.org/officeDocument/2006/relationships/slideLayout" Target="../slideLayouts/slideLayout532.xml"/><Relationship Id="rId43" Type="http://schemas.openxmlformats.org/officeDocument/2006/relationships/slideLayout" Target="../slideLayouts/slideLayout548.xml"/><Relationship Id="rId48" Type="http://schemas.openxmlformats.org/officeDocument/2006/relationships/slideLayout" Target="../slideLayouts/slideLayout553.xml"/><Relationship Id="rId64" Type="http://schemas.openxmlformats.org/officeDocument/2006/relationships/slideLayout" Target="../slideLayouts/slideLayout569.xml"/><Relationship Id="rId69" Type="http://schemas.openxmlformats.org/officeDocument/2006/relationships/slideLayout" Target="../slideLayouts/slideLayout574.xml"/><Relationship Id="rId113" Type="http://schemas.openxmlformats.org/officeDocument/2006/relationships/slideLayout" Target="../slideLayouts/slideLayout618.xml"/><Relationship Id="rId118" Type="http://schemas.openxmlformats.org/officeDocument/2006/relationships/slideLayout" Target="../slideLayouts/slideLayout623.xml"/><Relationship Id="rId134" Type="http://schemas.openxmlformats.org/officeDocument/2006/relationships/slideLayout" Target="../slideLayouts/slideLayout639.xml"/><Relationship Id="rId139" Type="http://schemas.openxmlformats.org/officeDocument/2006/relationships/slideLayout" Target="../slideLayouts/slideLayout644.xml"/><Relationship Id="rId80" Type="http://schemas.openxmlformats.org/officeDocument/2006/relationships/slideLayout" Target="../slideLayouts/slideLayout585.xml"/><Relationship Id="rId85" Type="http://schemas.openxmlformats.org/officeDocument/2006/relationships/slideLayout" Target="../slideLayouts/slideLayout590.xml"/><Relationship Id="rId150" Type="http://schemas.openxmlformats.org/officeDocument/2006/relationships/slideLayout" Target="../slideLayouts/slideLayout655.xml"/><Relationship Id="rId155" Type="http://schemas.openxmlformats.org/officeDocument/2006/relationships/slideLayout" Target="../slideLayouts/slideLayout660.xml"/><Relationship Id="rId171" Type="http://schemas.openxmlformats.org/officeDocument/2006/relationships/slideLayout" Target="../slideLayouts/slideLayout676.xml"/><Relationship Id="rId176" Type="http://schemas.openxmlformats.org/officeDocument/2006/relationships/slideLayout" Target="../slideLayouts/slideLayout681.xml"/><Relationship Id="rId12" Type="http://schemas.openxmlformats.org/officeDocument/2006/relationships/slideLayout" Target="../slideLayouts/slideLayout517.xml"/><Relationship Id="rId17" Type="http://schemas.openxmlformats.org/officeDocument/2006/relationships/slideLayout" Target="../slideLayouts/slideLayout522.xml"/><Relationship Id="rId33" Type="http://schemas.openxmlformats.org/officeDocument/2006/relationships/slideLayout" Target="../slideLayouts/slideLayout538.xml"/><Relationship Id="rId38" Type="http://schemas.openxmlformats.org/officeDocument/2006/relationships/slideLayout" Target="../slideLayouts/slideLayout543.xml"/><Relationship Id="rId59" Type="http://schemas.openxmlformats.org/officeDocument/2006/relationships/slideLayout" Target="../slideLayouts/slideLayout564.xml"/><Relationship Id="rId103" Type="http://schemas.openxmlformats.org/officeDocument/2006/relationships/slideLayout" Target="../slideLayouts/slideLayout608.xml"/><Relationship Id="rId108" Type="http://schemas.openxmlformats.org/officeDocument/2006/relationships/slideLayout" Target="../slideLayouts/slideLayout613.xml"/><Relationship Id="rId124" Type="http://schemas.openxmlformats.org/officeDocument/2006/relationships/slideLayout" Target="../slideLayouts/slideLayout629.xml"/><Relationship Id="rId129" Type="http://schemas.openxmlformats.org/officeDocument/2006/relationships/slideLayout" Target="../slideLayouts/slideLayout634.xml"/><Relationship Id="rId54" Type="http://schemas.openxmlformats.org/officeDocument/2006/relationships/slideLayout" Target="../slideLayouts/slideLayout559.xml"/><Relationship Id="rId70" Type="http://schemas.openxmlformats.org/officeDocument/2006/relationships/slideLayout" Target="../slideLayouts/slideLayout575.xml"/><Relationship Id="rId75" Type="http://schemas.openxmlformats.org/officeDocument/2006/relationships/slideLayout" Target="../slideLayouts/slideLayout580.xml"/><Relationship Id="rId91" Type="http://schemas.openxmlformats.org/officeDocument/2006/relationships/slideLayout" Target="../slideLayouts/slideLayout596.xml"/><Relationship Id="rId96" Type="http://schemas.openxmlformats.org/officeDocument/2006/relationships/slideLayout" Target="../slideLayouts/slideLayout601.xml"/><Relationship Id="rId140" Type="http://schemas.openxmlformats.org/officeDocument/2006/relationships/slideLayout" Target="../slideLayouts/slideLayout645.xml"/><Relationship Id="rId145" Type="http://schemas.openxmlformats.org/officeDocument/2006/relationships/slideLayout" Target="../slideLayouts/slideLayout650.xml"/><Relationship Id="rId161" Type="http://schemas.openxmlformats.org/officeDocument/2006/relationships/slideLayout" Target="../slideLayouts/slideLayout666.xml"/><Relationship Id="rId166" Type="http://schemas.openxmlformats.org/officeDocument/2006/relationships/slideLayout" Target="../slideLayouts/slideLayout671.xml"/><Relationship Id="rId182" Type="http://schemas.openxmlformats.org/officeDocument/2006/relationships/slideLayout" Target="../slideLayouts/slideLayout687.xml"/><Relationship Id="rId1" Type="http://schemas.openxmlformats.org/officeDocument/2006/relationships/slideLayout" Target="../slideLayouts/slideLayout506.xml"/><Relationship Id="rId6" Type="http://schemas.openxmlformats.org/officeDocument/2006/relationships/slideLayout" Target="../slideLayouts/slideLayout511.xml"/><Relationship Id="rId23" Type="http://schemas.openxmlformats.org/officeDocument/2006/relationships/slideLayout" Target="../slideLayouts/slideLayout528.xml"/><Relationship Id="rId28" Type="http://schemas.openxmlformats.org/officeDocument/2006/relationships/slideLayout" Target="../slideLayouts/slideLayout533.xml"/><Relationship Id="rId49" Type="http://schemas.openxmlformats.org/officeDocument/2006/relationships/slideLayout" Target="../slideLayouts/slideLayout554.xml"/><Relationship Id="rId114" Type="http://schemas.openxmlformats.org/officeDocument/2006/relationships/slideLayout" Target="../slideLayouts/slideLayout619.xml"/><Relationship Id="rId119" Type="http://schemas.openxmlformats.org/officeDocument/2006/relationships/slideLayout" Target="../slideLayouts/slideLayout624.xml"/><Relationship Id="rId44" Type="http://schemas.openxmlformats.org/officeDocument/2006/relationships/slideLayout" Target="../slideLayouts/slideLayout549.xml"/><Relationship Id="rId60" Type="http://schemas.openxmlformats.org/officeDocument/2006/relationships/slideLayout" Target="../slideLayouts/slideLayout565.xml"/><Relationship Id="rId65" Type="http://schemas.openxmlformats.org/officeDocument/2006/relationships/slideLayout" Target="../slideLayouts/slideLayout570.xml"/><Relationship Id="rId81" Type="http://schemas.openxmlformats.org/officeDocument/2006/relationships/slideLayout" Target="../slideLayouts/slideLayout586.xml"/><Relationship Id="rId86" Type="http://schemas.openxmlformats.org/officeDocument/2006/relationships/slideLayout" Target="../slideLayouts/slideLayout591.xml"/><Relationship Id="rId130" Type="http://schemas.openxmlformats.org/officeDocument/2006/relationships/slideLayout" Target="../slideLayouts/slideLayout635.xml"/><Relationship Id="rId135" Type="http://schemas.openxmlformats.org/officeDocument/2006/relationships/slideLayout" Target="../slideLayouts/slideLayout640.xml"/><Relationship Id="rId151" Type="http://schemas.openxmlformats.org/officeDocument/2006/relationships/slideLayout" Target="../slideLayouts/slideLayout656.xml"/><Relationship Id="rId156" Type="http://schemas.openxmlformats.org/officeDocument/2006/relationships/slideLayout" Target="../slideLayouts/slideLayout661.xml"/><Relationship Id="rId177" Type="http://schemas.openxmlformats.org/officeDocument/2006/relationships/slideLayout" Target="../slideLayouts/slideLayout682.xml"/><Relationship Id="rId4" Type="http://schemas.openxmlformats.org/officeDocument/2006/relationships/slideLayout" Target="../slideLayouts/slideLayout509.xml"/><Relationship Id="rId9" Type="http://schemas.openxmlformats.org/officeDocument/2006/relationships/slideLayout" Target="../slideLayouts/slideLayout514.xml"/><Relationship Id="rId172" Type="http://schemas.openxmlformats.org/officeDocument/2006/relationships/slideLayout" Target="../slideLayouts/slideLayout677.xml"/><Relationship Id="rId180" Type="http://schemas.openxmlformats.org/officeDocument/2006/relationships/slideLayout" Target="../slideLayouts/slideLayout685.xml"/><Relationship Id="rId13" Type="http://schemas.openxmlformats.org/officeDocument/2006/relationships/slideLayout" Target="../slideLayouts/slideLayout518.xml"/><Relationship Id="rId18" Type="http://schemas.openxmlformats.org/officeDocument/2006/relationships/slideLayout" Target="../slideLayouts/slideLayout523.xml"/><Relationship Id="rId39" Type="http://schemas.openxmlformats.org/officeDocument/2006/relationships/slideLayout" Target="../slideLayouts/slideLayout544.xml"/><Relationship Id="rId109" Type="http://schemas.openxmlformats.org/officeDocument/2006/relationships/slideLayout" Target="../slideLayouts/slideLayout614.xml"/><Relationship Id="rId34" Type="http://schemas.openxmlformats.org/officeDocument/2006/relationships/slideLayout" Target="../slideLayouts/slideLayout539.xml"/><Relationship Id="rId50" Type="http://schemas.openxmlformats.org/officeDocument/2006/relationships/slideLayout" Target="../slideLayouts/slideLayout555.xml"/><Relationship Id="rId55" Type="http://schemas.openxmlformats.org/officeDocument/2006/relationships/slideLayout" Target="../slideLayouts/slideLayout560.xml"/><Relationship Id="rId76" Type="http://schemas.openxmlformats.org/officeDocument/2006/relationships/slideLayout" Target="../slideLayouts/slideLayout581.xml"/><Relationship Id="rId97" Type="http://schemas.openxmlformats.org/officeDocument/2006/relationships/slideLayout" Target="../slideLayouts/slideLayout602.xml"/><Relationship Id="rId104" Type="http://schemas.openxmlformats.org/officeDocument/2006/relationships/slideLayout" Target="../slideLayouts/slideLayout609.xml"/><Relationship Id="rId120" Type="http://schemas.openxmlformats.org/officeDocument/2006/relationships/slideLayout" Target="../slideLayouts/slideLayout625.xml"/><Relationship Id="rId125" Type="http://schemas.openxmlformats.org/officeDocument/2006/relationships/slideLayout" Target="../slideLayouts/slideLayout630.xml"/><Relationship Id="rId141" Type="http://schemas.openxmlformats.org/officeDocument/2006/relationships/slideLayout" Target="../slideLayouts/slideLayout646.xml"/><Relationship Id="rId146" Type="http://schemas.openxmlformats.org/officeDocument/2006/relationships/slideLayout" Target="../slideLayouts/slideLayout651.xml"/><Relationship Id="rId167" Type="http://schemas.openxmlformats.org/officeDocument/2006/relationships/slideLayout" Target="../slideLayouts/slideLayout672.xml"/><Relationship Id="rId7" Type="http://schemas.openxmlformats.org/officeDocument/2006/relationships/slideLayout" Target="../slideLayouts/slideLayout512.xml"/><Relationship Id="rId71" Type="http://schemas.openxmlformats.org/officeDocument/2006/relationships/slideLayout" Target="../slideLayouts/slideLayout576.xml"/><Relationship Id="rId92" Type="http://schemas.openxmlformats.org/officeDocument/2006/relationships/slideLayout" Target="../slideLayouts/slideLayout597.xml"/><Relationship Id="rId162" Type="http://schemas.openxmlformats.org/officeDocument/2006/relationships/slideLayout" Target="../slideLayouts/slideLayout667.xml"/><Relationship Id="rId183" Type="http://schemas.openxmlformats.org/officeDocument/2006/relationships/slideLayout" Target="../slideLayouts/slideLayout688.xml"/><Relationship Id="rId2" Type="http://schemas.openxmlformats.org/officeDocument/2006/relationships/slideLayout" Target="../slideLayouts/slideLayout507.xml"/><Relationship Id="rId29" Type="http://schemas.openxmlformats.org/officeDocument/2006/relationships/slideLayout" Target="../slideLayouts/slideLayout534.xml"/><Relationship Id="rId24" Type="http://schemas.openxmlformats.org/officeDocument/2006/relationships/slideLayout" Target="../slideLayouts/slideLayout529.xml"/><Relationship Id="rId40" Type="http://schemas.openxmlformats.org/officeDocument/2006/relationships/slideLayout" Target="../slideLayouts/slideLayout545.xml"/><Relationship Id="rId45" Type="http://schemas.openxmlformats.org/officeDocument/2006/relationships/slideLayout" Target="../slideLayouts/slideLayout550.xml"/><Relationship Id="rId66" Type="http://schemas.openxmlformats.org/officeDocument/2006/relationships/slideLayout" Target="../slideLayouts/slideLayout571.xml"/><Relationship Id="rId87" Type="http://schemas.openxmlformats.org/officeDocument/2006/relationships/slideLayout" Target="../slideLayouts/slideLayout592.xml"/><Relationship Id="rId110" Type="http://schemas.openxmlformats.org/officeDocument/2006/relationships/slideLayout" Target="../slideLayouts/slideLayout615.xml"/><Relationship Id="rId115" Type="http://schemas.openxmlformats.org/officeDocument/2006/relationships/slideLayout" Target="../slideLayouts/slideLayout620.xml"/><Relationship Id="rId131" Type="http://schemas.openxmlformats.org/officeDocument/2006/relationships/slideLayout" Target="../slideLayouts/slideLayout636.xml"/><Relationship Id="rId136" Type="http://schemas.openxmlformats.org/officeDocument/2006/relationships/slideLayout" Target="../slideLayouts/slideLayout641.xml"/><Relationship Id="rId157" Type="http://schemas.openxmlformats.org/officeDocument/2006/relationships/slideLayout" Target="../slideLayouts/slideLayout662.xml"/><Relationship Id="rId178" Type="http://schemas.openxmlformats.org/officeDocument/2006/relationships/slideLayout" Target="../slideLayouts/slideLayout683.xml"/><Relationship Id="rId61" Type="http://schemas.openxmlformats.org/officeDocument/2006/relationships/slideLayout" Target="../slideLayouts/slideLayout566.xml"/><Relationship Id="rId82" Type="http://schemas.openxmlformats.org/officeDocument/2006/relationships/slideLayout" Target="../slideLayouts/slideLayout587.xml"/><Relationship Id="rId152" Type="http://schemas.openxmlformats.org/officeDocument/2006/relationships/slideLayout" Target="../slideLayouts/slideLayout657.xml"/><Relationship Id="rId173" Type="http://schemas.openxmlformats.org/officeDocument/2006/relationships/slideLayout" Target="../slideLayouts/slideLayout678.xml"/><Relationship Id="rId19" Type="http://schemas.openxmlformats.org/officeDocument/2006/relationships/slideLayout" Target="../slideLayouts/slideLayout524.xml"/><Relationship Id="rId14" Type="http://schemas.openxmlformats.org/officeDocument/2006/relationships/slideLayout" Target="../slideLayouts/slideLayout519.xml"/><Relationship Id="rId30" Type="http://schemas.openxmlformats.org/officeDocument/2006/relationships/slideLayout" Target="../slideLayouts/slideLayout535.xml"/><Relationship Id="rId35" Type="http://schemas.openxmlformats.org/officeDocument/2006/relationships/slideLayout" Target="../slideLayouts/slideLayout540.xml"/><Relationship Id="rId56" Type="http://schemas.openxmlformats.org/officeDocument/2006/relationships/slideLayout" Target="../slideLayouts/slideLayout561.xml"/><Relationship Id="rId77" Type="http://schemas.openxmlformats.org/officeDocument/2006/relationships/slideLayout" Target="../slideLayouts/slideLayout582.xml"/><Relationship Id="rId100" Type="http://schemas.openxmlformats.org/officeDocument/2006/relationships/slideLayout" Target="../slideLayouts/slideLayout605.xml"/><Relationship Id="rId105" Type="http://schemas.openxmlformats.org/officeDocument/2006/relationships/slideLayout" Target="../slideLayouts/slideLayout610.xml"/><Relationship Id="rId126" Type="http://schemas.openxmlformats.org/officeDocument/2006/relationships/slideLayout" Target="../slideLayouts/slideLayout631.xml"/><Relationship Id="rId147" Type="http://schemas.openxmlformats.org/officeDocument/2006/relationships/slideLayout" Target="../slideLayouts/slideLayout652.xml"/><Relationship Id="rId168" Type="http://schemas.openxmlformats.org/officeDocument/2006/relationships/slideLayout" Target="../slideLayouts/slideLayout673.xml"/><Relationship Id="rId8" Type="http://schemas.openxmlformats.org/officeDocument/2006/relationships/slideLayout" Target="../slideLayouts/slideLayout513.xml"/><Relationship Id="rId51" Type="http://schemas.openxmlformats.org/officeDocument/2006/relationships/slideLayout" Target="../slideLayouts/slideLayout556.xml"/><Relationship Id="rId72" Type="http://schemas.openxmlformats.org/officeDocument/2006/relationships/slideLayout" Target="../slideLayouts/slideLayout577.xml"/><Relationship Id="rId93" Type="http://schemas.openxmlformats.org/officeDocument/2006/relationships/slideLayout" Target="../slideLayouts/slideLayout598.xml"/><Relationship Id="rId98" Type="http://schemas.openxmlformats.org/officeDocument/2006/relationships/slideLayout" Target="../slideLayouts/slideLayout603.xml"/><Relationship Id="rId121" Type="http://schemas.openxmlformats.org/officeDocument/2006/relationships/slideLayout" Target="../slideLayouts/slideLayout626.xml"/><Relationship Id="rId142" Type="http://schemas.openxmlformats.org/officeDocument/2006/relationships/slideLayout" Target="../slideLayouts/slideLayout647.xml"/><Relationship Id="rId163" Type="http://schemas.openxmlformats.org/officeDocument/2006/relationships/slideLayout" Target="../slideLayouts/slideLayout668.xml"/><Relationship Id="rId184" Type="http://schemas.openxmlformats.org/officeDocument/2006/relationships/theme" Target="../theme/theme10.xml"/><Relationship Id="rId3" Type="http://schemas.openxmlformats.org/officeDocument/2006/relationships/slideLayout" Target="../slideLayouts/slideLayout508.xml"/><Relationship Id="rId25" Type="http://schemas.openxmlformats.org/officeDocument/2006/relationships/slideLayout" Target="../slideLayouts/slideLayout530.xml"/><Relationship Id="rId46" Type="http://schemas.openxmlformats.org/officeDocument/2006/relationships/slideLayout" Target="../slideLayouts/slideLayout551.xml"/><Relationship Id="rId67" Type="http://schemas.openxmlformats.org/officeDocument/2006/relationships/slideLayout" Target="../slideLayouts/slideLayout572.xml"/><Relationship Id="rId116" Type="http://schemas.openxmlformats.org/officeDocument/2006/relationships/slideLayout" Target="../slideLayouts/slideLayout621.xml"/><Relationship Id="rId137" Type="http://schemas.openxmlformats.org/officeDocument/2006/relationships/slideLayout" Target="../slideLayouts/slideLayout642.xml"/><Relationship Id="rId158" Type="http://schemas.openxmlformats.org/officeDocument/2006/relationships/slideLayout" Target="../slideLayouts/slideLayout663.xml"/><Relationship Id="rId20" Type="http://schemas.openxmlformats.org/officeDocument/2006/relationships/slideLayout" Target="../slideLayouts/slideLayout525.xml"/><Relationship Id="rId41" Type="http://schemas.openxmlformats.org/officeDocument/2006/relationships/slideLayout" Target="../slideLayouts/slideLayout546.xml"/><Relationship Id="rId62" Type="http://schemas.openxmlformats.org/officeDocument/2006/relationships/slideLayout" Target="../slideLayouts/slideLayout567.xml"/><Relationship Id="rId83" Type="http://schemas.openxmlformats.org/officeDocument/2006/relationships/slideLayout" Target="../slideLayouts/slideLayout588.xml"/><Relationship Id="rId88" Type="http://schemas.openxmlformats.org/officeDocument/2006/relationships/slideLayout" Target="../slideLayouts/slideLayout593.xml"/><Relationship Id="rId111" Type="http://schemas.openxmlformats.org/officeDocument/2006/relationships/slideLayout" Target="../slideLayouts/slideLayout616.xml"/><Relationship Id="rId132" Type="http://schemas.openxmlformats.org/officeDocument/2006/relationships/slideLayout" Target="../slideLayouts/slideLayout637.xml"/><Relationship Id="rId153" Type="http://schemas.openxmlformats.org/officeDocument/2006/relationships/slideLayout" Target="../slideLayouts/slideLayout658.xml"/><Relationship Id="rId174" Type="http://schemas.openxmlformats.org/officeDocument/2006/relationships/slideLayout" Target="../slideLayouts/slideLayout679.xml"/><Relationship Id="rId179" Type="http://schemas.openxmlformats.org/officeDocument/2006/relationships/slideLayout" Target="../slideLayouts/slideLayout684.xml"/><Relationship Id="rId15" Type="http://schemas.openxmlformats.org/officeDocument/2006/relationships/slideLayout" Target="../slideLayouts/slideLayout520.xml"/><Relationship Id="rId36" Type="http://schemas.openxmlformats.org/officeDocument/2006/relationships/slideLayout" Target="../slideLayouts/slideLayout541.xml"/><Relationship Id="rId57" Type="http://schemas.openxmlformats.org/officeDocument/2006/relationships/slideLayout" Target="../slideLayouts/slideLayout562.xml"/><Relationship Id="rId106" Type="http://schemas.openxmlformats.org/officeDocument/2006/relationships/slideLayout" Target="../slideLayouts/slideLayout611.xml"/><Relationship Id="rId127" Type="http://schemas.openxmlformats.org/officeDocument/2006/relationships/slideLayout" Target="../slideLayouts/slideLayout632.xml"/><Relationship Id="rId10" Type="http://schemas.openxmlformats.org/officeDocument/2006/relationships/slideLayout" Target="../slideLayouts/slideLayout515.xml"/><Relationship Id="rId31" Type="http://schemas.openxmlformats.org/officeDocument/2006/relationships/slideLayout" Target="../slideLayouts/slideLayout536.xml"/><Relationship Id="rId52" Type="http://schemas.openxmlformats.org/officeDocument/2006/relationships/slideLayout" Target="../slideLayouts/slideLayout557.xml"/><Relationship Id="rId73" Type="http://schemas.openxmlformats.org/officeDocument/2006/relationships/slideLayout" Target="../slideLayouts/slideLayout578.xml"/><Relationship Id="rId78" Type="http://schemas.openxmlformats.org/officeDocument/2006/relationships/slideLayout" Target="../slideLayouts/slideLayout583.xml"/><Relationship Id="rId94" Type="http://schemas.openxmlformats.org/officeDocument/2006/relationships/slideLayout" Target="../slideLayouts/slideLayout599.xml"/><Relationship Id="rId99" Type="http://schemas.openxmlformats.org/officeDocument/2006/relationships/slideLayout" Target="../slideLayouts/slideLayout604.xml"/><Relationship Id="rId101" Type="http://schemas.openxmlformats.org/officeDocument/2006/relationships/slideLayout" Target="../slideLayouts/slideLayout606.xml"/><Relationship Id="rId122" Type="http://schemas.openxmlformats.org/officeDocument/2006/relationships/slideLayout" Target="../slideLayouts/slideLayout627.xml"/><Relationship Id="rId143" Type="http://schemas.openxmlformats.org/officeDocument/2006/relationships/slideLayout" Target="../slideLayouts/slideLayout648.xml"/><Relationship Id="rId148" Type="http://schemas.openxmlformats.org/officeDocument/2006/relationships/slideLayout" Target="../slideLayouts/slideLayout653.xml"/><Relationship Id="rId164" Type="http://schemas.openxmlformats.org/officeDocument/2006/relationships/slideLayout" Target="../slideLayouts/slideLayout669.xml"/><Relationship Id="rId169" Type="http://schemas.openxmlformats.org/officeDocument/2006/relationships/slideLayout" Target="../slideLayouts/slideLayout674.xml"/><Relationship Id="rId185" Type="http://schemas.openxmlformats.org/officeDocument/2006/relationships/image" Target="../media/image6.png"/></Relationships>
</file>

<file path=ppt/slideMasters/_rels/slideMaster11.xml.rels><?xml version="1.0" encoding="UTF-8" standalone="yes"?>
<Relationships xmlns="http://schemas.openxmlformats.org/package/2006/relationships"><Relationship Id="rId26" Type="http://schemas.openxmlformats.org/officeDocument/2006/relationships/slideLayout" Target="../slideLayouts/slideLayout714.xml"/><Relationship Id="rId21" Type="http://schemas.openxmlformats.org/officeDocument/2006/relationships/slideLayout" Target="../slideLayouts/slideLayout709.xml"/><Relationship Id="rId42" Type="http://schemas.openxmlformats.org/officeDocument/2006/relationships/slideLayout" Target="../slideLayouts/slideLayout730.xml"/><Relationship Id="rId47" Type="http://schemas.openxmlformats.org/officeDocument/2006/relationships/slideLayout" Target="../slideLayouts/slideLayout735.xml"/><Relationship Id="rId63" Type="http://schemas.openxmlformats.org/officeDocument/2006/relationships/slideLayout" Target="../slideLayouts/slideLayout751.xml"/><Relationship Id="rId68" Type="http://schemas.openxmlformats.org/officeDocument/2006/relationships/slideLayout" Target="../slideLayouts/slideLayout756.xml"/><Relationship Id="rId84" Type="http://schemas.openxmlformats.org/officeDocument/2006/relationships/slideLayout" Target="../slideLayouts/slideLayout772.xml"/><Relationship Id="rId89" Type="http://schemas.openxmlformats.org/officeDocument/2006/relationships/slideLayout" Target="../slideLayouts/slideLayout777.xml"/><Relationship Id="rId112" Type="http://schemas.openxmlformats.org/officeDocument/2006/relationships/slideLayout" Target="../slideLayouts/slideLayout800.xml"/><Relationship Id="rId16" Type="http://schemas.openxmlformats.org/officeDocument/2006/relationships/slideLayout" Target="../slideLayouts/slideLayout704.xml"/><Relationship Id="rId107" Type="http://schemas.openxmlformats.org/officeDocument/2006/relationships/slideLayout" Target="../slideLayouts/slideLayout795.xml"/><Relationship Id="rId11" Type="http://schemas.openxmlformats.org/officeDocument/2006/relationships/slideLayout" Target="../slideLayouts/slideLayout699.xml"/><Relationship Id="rId24" Type="http://schemas.openxmlformats.org/officeDocument/2006/relationships/slideLayout" Target="../slideLayouts/slideLayout712.xml"/><Relationship Id="rId32" Type="http://schemas.openxmlformats.org/officeDocument/2006/relationships/slideLayout" Target="../slideLayouts/slideLayout720.xml"/><Relationship Id="rId37" Type="http://schemas.openxmlformats.org/officeDocument/2006/relationships/slideLayout" Target="../slideLayouts/slideLayout725.xml"/><Relationship Id="rId40" Type="http://schemas.openxmlformats.org/officeDocument/2006/relationships/slideLayout" Target="../slideLayouts/slideLayout728.xml"/><Relationship Id="rId45" Type="http://schemas.openxmlformats.org/officeDocument/2006/relationships/slideLayout" Target="../slideLayouts/slideLayout733.xml"/><Relationship Id="rId53" Type="http://schemas.openxmlformats.org/officeDocument/2006/relationships/slideLayout" Target="../slideLayouts/slideLayout741.xml"/><Relationship Id="rId58" Type="http://schemas.openxmlformats.org/officeDocument/2006/relationships/slideLayout" Target="../slideLayouts/slideLayout746.xml"/><Relationship Id="rId66" Type="http://schemas.openxmlformats.org/officeDocument/2006/relationships/slideLayout" Target="../slideLayouts/slideLayout754.xml"/><Relationship Id="rId74" Type="http://schemas.openxmlformats.org/officeDocument/2006/relationships/slideLayout" Target="../slideLayouts/slideLayout762.xml"/><Relationship Id="rId79" Type="http://schemas.openxmlformats.org/officeDocument/2006/relationships/slideLayout" Target="../slideLayouts/slideLayout767.xml"/><Relationship Id="rId87" Type="http://schemas.openxmlformats.org/officeDocument/2006/relationships/slideLayout" Target="../slideLayouts/slideLayout775.xml"/><Relationship Id="rId102" Type="http://schemas.openxmlformats.org/officeDocument/2006/relationships/slideLayout" Target="../slideLayouts/slideLayout790.xml"/><Relationship Id="rId110" Type="http://schemas.openxmlformats.org/officeDocument/2006/relationships/slideLayout" Target="../slideLayouts/slideLayout798.xml"/><Relationship Id="rId115" Type="http://schemas.openxmlformats.org/officeDocument/2006/relationships/image" Target="../media/image7.png"/><Relationship Id="rId5" Type="http://schemas.openxmlformats.org/officeDocument/2006/relationships/slideLayout" Target="../slideLayouts/slideLayout693.xml"/><Relationship Id="rId61" Type="http://schemas.openxmlformats.org/officeDocument/2006/relationships/slideLayout" Target="../slideLayouts/slideLayout749.xml"/><Relationship Id="rId82" Type="http://schemas.openxmlformats.org/officeDocument/2006/relationships/slideLayout" Target="../slideLayouts/slideLayout770.xml"/><Relationship Id="rId90" Type="http://schemas.openxmlformats.org/officeDocument/2006/relationships/slideLayout" Target="../slideLayouts/slideLayout778.xml"/><Relationship Id="rId95" Type="http://schemas.openxmlformats.org/officeDocument/2006/relationships/slideLayout" Target="../slideLayouts/slideLayout783.xml"/><Relationship Id="rId19" Type="http://schemas.openxmlformats.org/officeDocument/2006/relationships/slideLayout" Target="../slideLayouts/slideLayout707.xml"/><Relationship Id="rId14" Type="http://schemas.openxmlformats.org/officeDocument/2006/relationships/slideLayout" Target="../slideLayouts/slideLayout702.xml"/><Relationship Id="rId22" Type="http://schemas.openxmlformats.org/officeDocument/2006/relationships/slideLayout" Target="../slideLayouts/slideLayout710.xml"/><Relationship Id="rId27" Type="http://schemas.openxmlformats.org/officeDocument/2006/relationships/slideLayout" Target="../slideLayouts/slideLayout715.xml"/><Relationship Id="rId30" Type="http://schemas.openxmlformats.org/officeDocument/2006/relationships/slideLayout" Target="../slideLayouts/slideLayout718.xml"/><Relationship Id="rId35" Type="http://schemas.openxmlformats.org/officeDocument/2006/relationships/slideLayout" Target="../slideLayouts/slideLayout723.xml"/><Relationship Id="rId43" Type="http://schemas.openxmlformats.org/officeDocument/2006/relationships/slideLayout" Target="../slideLayouts/slideLayout731.xml"/><Relationship Id="rId48" Type="http://schemas.openxmlformats.org/officeDocument/2006/relationships/slideLayout" Target="../slideLayouts/slideLayout736.xml"/><Relationship Id="rId56" Type="http://schemas.openxmlformats.org/officeDocument/2006/relationships/slideLayout" Target="../slideLayouts/slideLayout744.xml"/><Relationship Id="rId64" Type="http://schemas.openxmlformats.org/officeDocument/2006/relationships/slideLayout" Target="../slideLayouts/slideLayout752.xml"/><Relationship Id="rId69" Type="http://schemas.openxmlformats.org/officeDocument/2006/relationships/slideLayout" Target="../slideLayouts/slideLayout757.xml"/><Relationship Id="rId77" Type="http://schemas.openxmlformats.org/officeDocument/2006/relationships/slideLayout" Target="../slideLayouts/slideLayout765.xml"/><Relationship Id="rId100" Type="http://schemas.openxmlformats.org/officeDocument/2006/relationships/slideLayout" Target="../slideLayouts/slideLayout788.xml"/><Relationship Id="rId105" Type="http://schemas.openxmlformats.org/officeDocument/2006/relationships/slideLayout" Target="../slideLayouts/slideLayout793.xml"/><Relationship Id="rId113" Type="http://schemas.openxmlformats.org/officeDocument/2006/relationships/slideLayout" Target="../slideLayouts/slideLayout801.xml"/><Relationship Id="rId8" Type="http://schemas.openxmlformats.org/officeDocument/2006/relationships/slideLayout" Target="../slideLayouts/slideLayout696.xml"/><Relationship Id="rId51" Type="http://schemas.openxmlformats.org/officeDocument/2006/relationships/slideLayout" Target="../slideLayouts/slideLayout739.xml"/><Relationship Id="rId72" Type="http://schemas.openxmlformats.org/officeDocument/2006/relationships/slideLayout" Target="../slideLayouts/slideLayout760.xml"/><Relationship Id="rId80" Type="http://schemas.openxmlformats.org/officeDocument/2006/relationships/slideLayout" Target="../slideLayouts/slideLayout768.xml"/><Relationship Id="rId85" Type="http://schemas.openxmlformats.org/officeDocument/2006/relationships/slideLayout" Target="../slideLayouts/slideLayout773.xml"/><Relationship Id="rId93" Type="http://schemas.openxmlformats.org/officeDocument/2006/relationships/slideLayout" Target="../slideLayouts/slideLayout781.xml"/><Relationship Id="rId98" Type="http://schemas.openxmlformats.org/officeDocument/2006/relationships/slideLayout" Target="../slideLayouts/slideLayout786.xml"/><Relationship Id="rId3" Type="http://schemas.openxmlformats.org/officeDocument/2006/relationships/slideLayout" Target="../slideLayouts/slideLayout691.xml"/><Relationship Id="rId12" Type="http://schemas.openxmlformats.org/officeDocument/2006/relationships/slideLayout" Target="../slideLayouts/slideLayout700.xml"/><Relationship Id="rId17" Type="http://schemas.openxmlformats.org/officeDocument/2006/relationships/slideLayout" Target="../slideLayouts/slideLayout705.xml"/><Relationship Id="rId25" Type="http://schemas.openxmlformats.org/officeDocument/2006/relationships/slideLayout" Target="../slideLayouts/slideLayout713.xml"/><Relationship Id="rId33" Type="http://schemas.openxmlformats.org/officeDocument/2006/relationships/slideLayout" Target="../slideLayouts/slideLayout721.xml"/><Relationship Id="rId38" Type="http://schemas.openxmlformats.org/officeDocument/2006/relationships/slideLayout" Target="../slideLayouts/slideLayout726.xml"/><Relationship Id="rId46" Type="http://schemas.openxmlformats.org/officeDocument/2006/relationships/slideLayout" Target="../slideLayouts/slideLayout734.xml"/><Relationship Id="rId59" Type="http://schemas.openxmlformats.org/officeDocument/2006/relationships/slideLayout" Target="../slideLayouts/slideLayout747.xml"/><Relationship Id="rId67" Type="http://schemas.openxmlformats.org/officeDocument/2006/relationships/slideLayout" Target="../slideLayouts/slideLayout755.xml"/><Relationship Id="rId103" Type="http://schemas.openxmlformats.org/officeDocument/2006/relationships/slideLayout" Target="../slideLayouts/slideLayout791.xml"/><Relationship Id="rId108" Type="http://schemas.openxmlformats.org/officeDocument/2006/relationships/slideLayout" Target="../slideLayouts/slideLayout796.xml"/><Relationship Id="rId116" Type="http://schemas.openxmlformats.org/officeDocument/2006/relationships/image" Target="../media/image6.png"/><Relationship Id="rId20" Type="http://schemas.openxmlformats.org/officeDocument/2006/relationships/slideLayout" Target="../slideLayouts/slideLayout708.xml"/><Relationship Id="rId41" Type="http://schemas.openxmlformats.org/officeDocument/2006/relationships/slideLayout" Target="../slideLayouts/slideLayout729.xml"/><Relationship Id="rId54" Type="http://schemas.openxmlformats.org/officeDocument/2006/relationships/slideLayout" Target="../slideLayouts/slideLayout742.xml"/><Relationship Id="rId62" Type="http://schemas.openxmlformats.org/officeDocument/2006/relationships/slideLayout" Target="../slideLayouts/slideLayout750.xml"/><Relationship Id="rId70" Type="http://schemas.openxmlformats.org/officeDocument/2006/relationships/slideLayout" Target="../slideLayouts/slideLayout758.xml"/><Relationship Id="rId75" Type="http://schemas.openxmlformats.org/officeDocument/2006/relationships/slideLayout" Target="../slideLayouts/slideLayout763.xml"/><Relationship Id="rId83" Type="http://schemas.openxmlformats.org/officeDocument/2006/relationships/slideLayout" Target="../slideLayouts/slideLayout771.xml"/><Relationship Id="rId88" Type="http://schemas.openxmlformats.org/officeDocument/2006/relationships/slideLayout" Target="../slideLayouts/slideLayout776.xml"/><Relationship Id="rId91" Type="http://schemas.openxmlformats.org/officeDocument/2006/relationships/slideLayout" Target="../slideLayouts/slideLayout779.xml"/><Relationship Id="rId96" Type="http://schemas.openxmlformats.org/officeDocument/2006/relationships/slideLayout" Target="../slideLayouts/slideLayout784.xml"/><Relationship Id="rId111" Type="http://schemas.openxmlformats.org/officeDocument/2006/relationships/slideLayout" Target="../slideLayouts/slideLayout799.xml"/><Relationship Id="rId1" Type="http://schemas.openxmlformats.org/officeDocument/2006/relationships/slideLayout" Target="../slideLayouts/slideLayout689.xml"/><Relationship Id="rId6" Type="http://schemas.openxmlformats.org/officeDocument/2006/relationships/slideLayout" Target="../slideLayouts/slideLayout694.xml"/><Relationship Id="rId15" Type="http://schemas.openxmlformats.org/officeDocument/2006/relationships/slideLayout" Target="../slideLayouts/slideLayout703.xml"/><Relationship Id="rId23" Type="http://schemas.openxmlformats.org/officeDocument/2006/relationships/slideLayout" Target="../slideLayouts/slideLayout711.xml"/><Relationship Id="rId28" Type="http://schemas.openxmlformats.org/officeDocument/2006/relationships/slideLayout" Target="../slideLayouts/slideLayout716.xml"/><Relationship Id="rId36" Type="http://schemas.openxmlformats.org/officeDocument/2006/relationships/slideLayout" Target="../slideLayouts/slideLayout724.xml"/><Relationship Id="rId49" Type="http://schemas.openxmlformats.org/officeDocument/2006/relationships/slideLayout" Target="../slideLayouts/slideLayout737.xml"/><Relationship Id="rId57" Type="http://schemas.openxmlformats.org/officeDocument/2006/relationships/slideLayout" Target="../slideLayouts/slideLayout745.xml"/><Relationship Id="rId106" Type="http://schemas.openxmlformats.org/officeDocument/2006/relationships/slideLayout" Target="../slideLayouts/slideLayout794.xml"/><Relationship Id="rId114" Type="http://schemas.openxmlformats.org/officeDocument/2006/relationships/theme" Target="../theme/theme11.xml"/><Relationship Id="rId10" Type="http://schemas.openxmlformats.org/officeDocument/2006/relationships/slideLayout" Target="../slideLayouts/slideLayout698.xml"/><Relationship Id="rId31" Type="http://schemas.openxmlformats.org/officeDocument/2006/relationships/slideLayout" Target="../slideLayouts/slideLayout719.xml"/><Relationship Id="rId44" Type="http://schemas.openxmlformats.org/officeDocument/2006/relationships/slideLayout" Target="../slideLayouts/slideLayout732.xml"/><Relationship Id="rId52" Type="http://schemas.openxmlformats.org/officeDocument/2006/relationships/slideLayout" Target="../slideLayouts/slideLayout740.xml"/><Relationship Id="rId60" Type="http://schemas.openxmlformats.org/officeDocument/2006/relationships/slideLayout" Target="../slideLayouts/slideLayout748.xml"/><Relationship Id="rId65" Type="http://schemas.openxmlformats.org/officeDocument/2006/relationships/slideLayout" Target="../slideLayouts/slideLayout753.xml"/><Relationship Id="rId73" Type="http://schemas.openxmlformats.org/officeDocument/2006/relationships/slideLayout" Target="../slideLayouts/slideLayout761.xml"/><Relationship Id="rId78" Type="http://schemas.openxmlformats.org/officeDocument/2006/relationships/slideLayout" Target="../slideLayouts/slideLayout766.xml"/><Relationship Id="rId81" Type="http://schemas.openxmlformats.org/officeDocument/2006/relationships/slideLayout" Target="../slideLayouts/slideLayout769.xml"/><Relationship Id="rId86" Type="http://schemas.openxmlformats.org/officeDocument/2006/relationships/slideLayout" Target="../slideLayouts/slideLayout774.xml"/><Relationship Id="rId94" Type="http://schemas.openxmlformats.org/officeDocument/2006/relationships/slideLayout" Target="../slideLayouts/slideLayout782.xml"/><Relationship Id="rId99" Type="http://schemas.openxmlformats.org/officeDocument/2006/relationships/slideLayout" Target="../slideLayouts/slideLayout787.xml"/><Relationship Id="rId101" Type="http://schemas.openxmlformats.org/officeDocument/2006/relationships/slideLayout" Target="../slideLayouts/slideLayout789.xml"/><Relationship Id="rId4" Type="http://schemas.openxmlformats.org/officeDocument/2006/relationships/slideLayout" Target="../slideLayouts/slideLayout692.xml"/><Relationship Id="rId9" Type="http://schemas.openxmlformats.org/officeDocument/2006/relationships/slideLayout" Target="../slideLayouts/slideLayout697.xml"/><Relationship Id="rId13" Type="http://schemas.openxmlformats.org/officeDocument/2006/relationships/slideLayout" Target="../slideLayouts/slideLayout701.xml"/><Relationship Id="rId18" Type="http://schemas.openxmlformats.org/officeDocument/2006/relationships/slideLayout" Target="../slideLayouts/slideLayout706.xml"/><Relationship Id="rId39" Type="http://schemas.openxmlformats.org/officeDocument/2006/relationships/slideLayout" Target="../slideLayouts/slideLayout727.xml"/><Relationship Id="rId109" Type="http://schemas.openxmlformats.org/officeDocument/2006/relationships/slideLayout" Target="../slideLayouts/slideLayout797.xml"/><Relationship Id="rId34" Type="http://schemas.openxmlformats.org/officeDocument/2006/relationships/slideLayout" Target="../slideLayouts/slideLayout722.xml"/><Relationship Id="rId50" Type="http://schemas.openxmlformats.org/officeDocument/2006/relationships/slideLayout" Target="../slideLayouts/slideLayout738.xml"/><Relationship Id="rId55" Type="http://schemas.openxmlformats.org/officeDocument/2006/relationships/slideLayout" Target="../slideLayouts/slideLayout743.xml"/><Relationship Id="rId76" Type="http://schemas.openxmlformats.org/officeDocument/2006/relationships/slideLayout" Target="../slideLayouts/slideLayout764.xml"/><Relationship Id="rId97" Type="http://schemas.openxmlformats.org/officeDocument/2006/relationships/slideLayout" Target="../slideLayouts/slideLayout785.xml"/><Relationship Id="rId104" Type="http://schemas.openxmlformats.org/officeDocument/2006/relationships/slideLayout" Target="../slideLayouts/slideLayout792.xml"/><Relationship Id="rId7" Type="http://schemas.openxmlformats.org/officeDocument/2006/relationships/slideLayout" Target="../slideLayouts/slideLayout695.xml"/><Relationship Id="rId71" Type="http://schemas.openxmlformats.org/officeDocument/2006/relationships/slideLayout" Target="../slideLayouts/slideLayout759.xml"/><Relationship Id="rId92" Type="http://schemas.openxmlformats.org/officeDocument/2006/relationships/slideLayout" Target="../slideLayouts/slideLayout780.xml"/><Relationship Id="rId2" Type="http://schemas.openxmlformats.org/officeDocument/2006/relationships/slideLayout" Target="../slideLayouts/slideLayout690.xml"/><Relationship Id="rId29" Type="http://schemas.openxmlformats.org/officeDocument/2006/relationships/slideLayout" Target="../slideLayouts/slideLayout717.xml"/></Relationships>
</file>

<file path=ppt/slideMasters/_rels/slideMaster12.xml.rels><?xml version="1.0" encoding="UTF-8" standalone="yes"?>
<Relationships xmlns="http://schemas.openxmlformats.org/package/2006/relationships"><Relationship Id="rId117" Type="http://schemas.openxmlformats.org/officeDocument/2006/relationships/slideLayout" Target="../slideLayouts/slideLayout918.xml"/><Relationship Id="rId21" Type="http://schemas.openxmlformats.org/officeDocument/2006/relationships/slideLayout" Target="../slideLayouts/slideLayout822.xml"/><Relationship Id="rId42" Type="http://schemas.openxmlformats.org/officeDocument/2006/relationships/slideLayout" Target="../slideLayouts/slideLayout843.xml"/><Relationship Id="rId63" Type="http://schemas.openxmlformats.org/officeDocument/2006/relationships/slideLayout" Target="../slideLayouts/slideLayout864.xml"/><Relationship Id="rId84" Type="http://schemas.openxmlformats.org/officeDocument/2006/relationships/slideLayout" Target="../slideLayouts/slideLayout885.xml"/><Relationship Id="rId138" Type="http://schemas.openxmlformats.org/officeDocument/2006/relationships/slideLayout" Target="../slideLayouts/slideLayout939.xml"/><Relationship Id="rId159" Type="http://schemas.openxmlformats.org/officeDocument/2006/relationships/slideLayout" Target="../slideLayouts/slideLayout960.xml"/><Relationship Id="rId170" Type="http://schemas.openxmlformats.org/officeDocument/2006/relationships/slideLayout" Target="../slideLayouts/slideLayout971.xml"/><Relationship Id="rId191" Type="http://schemas.openxmlformats.org/officeDocument/2006/relationships/slideLayout" Target="../slideLayouts/slideLayout992.xml"/><Relationship Id="rId205" Type="http://schemas.openxmlformats.org/officeDocument/2006/relationships/slideLayout" Target="../slideLayouts/slideLayout1006.xml"/><Relationship Id="rId226" Type="http://schemas.openxmlformats.org/officeDocument/2006/relationships/slideLayout" Target="../slideLayouts/slideLayout1027.xml"/><Relationship Id="rId247" Type="http://schemas.openxmlformats.org/officeDocument/2006/relationships/slideLayout" Target="../slideLayouts/slideLayout1048.xml"/><Relationship Id="rId107" Type="http://schemas.openxmlformats.org/officeDocument/2006/relationships/slideLayout" Target="../slideLayouts/slideLayout908.xml"/><Relationship Id="rId11" Type="http://schemas.openxmlformats.org/officeDocument/2006/relationships/slideLayout" Target="../slideLayouts/slideLayout812.xml"/><Relationship Id="rId32" Type="http://schemas.openxmlformats.org/officeDocument/2006/relationships/slideLayout" Target="../slideLayouts/slideLayout833.xml"/><Relationship Id="rId53" Type="http://schemas.openxmlformats.org/officeDocument/2006/relationships/slideLayout" Target="../slideLayouts/slideLayout854.xml"/><Relationship Id="rId74" Type="http://schemas.openxmlformats.org/officeDocument/2006/relationships/slideLayout" Target="../slideLayouts/slideLayout875.xml"/><Relationship Id="rId128" Type="http://schemas.openxmlformats.org/officeDocument/2006/relationships/slideLayout" Target="../slideLayouts/slideLayout929.xml"/><Relationship Id="rId149" Type="http://schemas.openxmlformats.org/officeDocument/2006/relationships/slideLayout" Target="../slideLayouts/slideLayout950.xml"/><Relationship Id="rId5" Type="http://schemas.openxmlformats.org/officeDocument/2006/relationships/slideLayout" Target="../slideLayouts/slideLayout806.xml"/><Relationship Id="rId95" Type="http://schemas.openxmlformats.org/officeDocument/2006/relationships/slideLayout" Target="../slideLayouts/slideLayout896.xml"/><Relationship Id="rId160" Type="http://schemas.openxmlformats.org/officeDocument/2006/relationships/slideLayout" Target="../slideLayouts/slideLayout961.xml"/><Relationship Id="rId181" Type="http://schemas.openxmlformats.org/officeDocument/2006/relationships/slideLayout" Target="../slideLayouts/slideLayout982.xml"/><Relationship Id="rId216" Type="http://schemas.openxmlformats.org/officeDocument/2006/relationships/slideLayout" Target="../slideLayouts/slideLayout1017.xml"/><Relationship Id="rId237" Type="http://schemas.openxmlformats.org/officeDocument/2006/relationships/slideLayout" Target="../slideLayouts/slideLayout1038.xml"/><Relationship Id="rId22" Type="http://schemas.openxmlformats.org/officeDocument/2006/relationships/slideLayout" Target="../slideLayouts/slideLayout823.xml"/><Relationship Id="rId43" Type="http://schemas.openxmlformats.org/officeDocument/2006/relationships/slideLayout" Target="../slideLayouts/slideLayout844.xml"/><Relationship Id="rId64" Type="http://schemas.openxmlformats.org/officeDocument/2006/relationships/slideLayout" Target="../slideLayouts/slideLayout865.xml"/><Relationship Id="rId118" Type="http://schemas.openxmlformats.org/officeDocument/2006/relationships/slideLayout" Target="../slideLayouts/slideLayout919.xml"/><Relationship Id="rId139" Type="http://schemas.openxmlformats.org/officeDocument/2006/relationships/slideLayout" Target="../slideLayouts/slideLayout940.xml"/><Relationship Id="rId85" Type="http://schemas.openxmlformats.org/officeDocument/2006/relationships/slideLayout" Target="../slideLayouts/slideLayout886.xml"/><Relationship Id="rId150" Type="http://schemas.openxmlformats.org/officeDocument/2006/relationships/slideLayout" Target="../slideLayouts/slideLayout951.xml"/><Relationship Id="rId171" Type="http://schemas.openxmlformats.org/officeDocument/2006/relationships/slideLayout" Target="../slideLayouts/slideLayout972.xml"/><Relationship Id="rId192" Type="http://schemas.openxmlformats.org/officeDocument/2006/relationships/slideLayout" Target="../slideLayouts/slideLayout993.xml"/><Relationship Id="rId206" Type="http://schemas.openxmlformats.org/officeDocument/2006/relationships/slideLayout" Target="../slideLayouts/slideLayout1007.xml"/><Relationship Id="rId227" Type="http://schemas.openxmlformats.org/officeDocument/2006/relationships/slideLayout" Target="../slideLayouts/slideLayout1028.xml"/><Relationship Id="rId248" Type="http://schemas.openxmlformats.org/officeDocument/2006/relationships/slideLayout" Target="../slideLayouts/slideLayout1049.xml"/><Relationship Id="rId12" Type="http://schemas.openxmlformats.org/officeDocument/2006/relationships/slideLayout" Target="../slideLayouts/slideLayout813.xml"/><Relationship Id="rId33" Type="http://schemas.openxmlformats.org/officeDocument/2006/relationships/slideLayout" Target="../slideLayouts/slideLayout834.xml"/><Relationship Id="rId108" Type="http://schemas.openxmlformats.org/officeDocument/2006/relationships/slideLayout" Target="../slideLayouts/slideLayout909.xml"/><Relationship Id="rId129" Type="http://schemas.openxmlformats.org/officeDocument/2006/relationships/slideLayout" Target="../slideLayouts/slideLayout930.xml"/><Relationship Id="rId54" Type="http://schemas.openxmlformats.org/officeDocument/2006/relationships/slideLayout" Target="../slideLayouts/slideLayout855.xml"/><Relationship Id="rId70" Type="http://schemas.openxmlformats.org/officeDocument/2006/relationships/slideLayout" Target="../slideLayouts/slideLayout871.xml"/><Relationship Id="rId75" Type="http://schemas.openxmlformats.org/officeDocument/2006/relationships/slideLayout" Target="../slideLayouts/slideLayout876.xml"/><Relationship Id="rId91" Type="http://schemas.openxmlformats.org/officeDocument/2006/relationships/slideLayout" Target="../slideLayouts/slideLayout892.xml"/><Relationship Id="rId96" Type="http://schemas.openxmlformats.org/officeDocument/2006/relationships/slideLayout" Target="../slideLayouts/slideLayout897.xml"/><Relationship Id="rId140" Type="http://schemas.openxmlformats.org/officeDocument/2006/relationships/slideLayout" Target="../slideLayouts/slideLayout941.xml"/><Relationship Id="rId145" Type="http://schemas.openxmlformats.org/officeDocument/2006/relationships/slideLayout" Target="../slideLayouts/slideLayout946.xml"/><Relationship Id="rId161" Type="http://schemas.openxmlformats.org/officeDocument/2006/relationships/slideLayout" Target="../slideLayouts/slideLayout962.xml"/><Relationship Id="rId166" Type="http://schemas.openxmlformats.org/officeDocument/2006/relationships/slideLayout" Target="../slideLayouts/slideLayout967.xml"/><Relationship Id="rId182" Type="http://schemas.openxmlformats.org/officeDocument/2006/relationships/slideLayout" Target="../slideLayouts/slideLayout983.xml"/><Relationship Id="rId187" Type="http://schemas.openxmlformats.org/officeDocument/2006/relationships/slideLayout" Target="../slideLayouts/slideLayout988.xml"/><Relationship Id="rId217" Type="http://schemas.openxmlformats.org/officeDocument/2006/relationships/slideLayout" Target="../slideLayouts/slideLayout1018.xml"/><Relationship Id="rId1" Type="http://schemas.openxmlformats.org/officeDocument/2006/relationships/slideLayout" Target="../slideLayouts/slideLayout802.xml"/><Relationship Id="rId6" Type="http://schemas.openxmlformats.org/officeDocument/2006/relationships/slideLayout" Target="../slideLayouts/slideLayout807.xml"/><Relationship Id="rId212" Type="http://schemas.openxmlformats.org/officeDocument/2006/relationships/slideLayout" Target="../slideLayouts/slideLayout1013.xml"/><Relationship Id="rId233" Type="http://schemas.openxmlformats.org/officeDocument/2006/relationships/slideLayout" Target="../slideLayouts/slideLayout1034.xml"/><Relationship Id="rId238" Type="http://schemas.openxmlformats.org/officeDocument/2006/relationships/slideLayout" Target="../slideLayouts/slideLayout1039.xml"/><Relationship Id="rId23" Type="http://schemas.openxmlformats.org/officeDocument/2006/relationships/slideLayout" Target="../slideLayouts/slideLayout824.xml"/><Relationship Id="rId28" Type="http://schemas.openxmlformats.org/officeDocument/2006/relationships/slideLayout" Target="../slideLayouts/slideLayout829.xml"/><Relationship Id="rId49" Type="http://schemas.openxmlformats.org/officeDocument/2006/relationships/slideLayout" Target="../slideLayouts/slideLayout850.xml"/><Relationship Id="rId114" Type="http://schemas.openxmlformats.org/officeDocument/2006/relationships/slideLayout" Target="../slideLayouts/slideLayout915.xml"/><Relationship Id="rId119" Type="http://schemas.openxmlformats.org/officeDocument/2006/relationships/slideLayout" Target="../slideLayouts/slideLayout920.xml"/><Relationship Id="rId44" Type="http://schemas.openxmlformats.org/officeDocument/2006/relationships/slideLayout" Target="../slideLayouts/slideLayout845.xml"/><Relationship Id="rId60" Type="http://schemas.openxmlformats.org/officeDocument/2006/relationships/slideLayout" Target="../slideLayouts/slideLayout861.xml"/><Relationship Id="rId65" Type="http://schemas.openxmlformats.org/officeDocument/2006/relationships/slideLayout" Target="../slideLayouts/slideLayout866.xml"/><Relationship Id="rId81" Type="http://schemas.openxmlformats.org/officeDocument/2006/relationships/slideLayout" Target="../slideLayouts/slideLayout882.xml"/><Relationship Id="rId86" Type="http://schemas.openxmlformats.org/officeDocument/2006/relationships/slideLayout" Target="../slideLayouts/slideLayout887.xml"/><Relationship Id="rId130" Type="http://schemas.openxmlformats.org/officeDocument/2006/relationships/slideLayout" Target="../slideLayouts/slideLayout931.xml"/><Relationship Id="rId135" Type="http://schemas.openxmlformats.org/officeDocument/2006/relationships/slideLayout" Target="../slideLayouts/slideLayout936.xml"/><Relationship Id="rId151" Type="http://schemas.openxmlformats.org/officeDocument/2006/relationships/slideLayout" Target="../slideLayouts/slideLayout952.xml"/><Relationship Id="rId156" Type="http://schemas.openxmlformats.org/officeDocument/2006/relationships/slideLayout" Target="../slideLayouts/slideLayout957.xml"/><Relationship Id="rId177" Type="http://schemas.openxmlformats.org/officeDocument/2006/relationships/slideLayout" Target="../slideLayouts/slideLayout978.xml"/><Relationship Id="rId198" Type="http://schemas.openxmlformats.org/officeDocument/2006/relationships/slideLayout" Target="../slideLayouts/slideLayout999.xml"/><Relationship Id="rId172" Type="http://schemas.openxmlformats.org/officeDocument/2006/relationships/slideLayout" Target="../slideLayouts/slideLayout973.xml"/><Relationship Id="rId193" Type="http://schemas.openxmlformats.org/officeDocument/2006/relationships/slideLayout" Target="../slideLayouts/slideLayout994.xml"/><Relationship Id="rId202" Type="http://schemas.openxmlformats.org/officeDocument/2006/relationships/slideLayout" Target="../slideLayouts/slideLayout1003.xml"/><Relationship Id="rId207" Type="http://schemas.openxmlformats.org/officeDocument/2006/relationships/slideLayout" Target="../slideLayouts/slideLayout1008.xml"/><Relationship Id="rId223" Type="http://schemas.openxmlformats.org/officeDocument/2006/relationships/slideLayout" Target="../slideLayouts/slideLayout1024.xml"/><Relationship Id="rId228" Type="http://schemas.openxmlformats.org/officeDocument/2006/relationships/slideLayout" Target="../slideLayouts/slideLayout1029.xml"/><Relationship Id="rId244" Type="http://schemas.openxmlformats.org/officeDocument/2006/relationships/slideLayout" Target="../slideLayouts/slideLayout1045.xml"/><Relationship Id="rId249" Type="http://schemas.openxmlformats.org/officeDocument/2006/relationships/slideLayout" Target="../slideLayouts/slideLayout1050.xml"/><Relationship Id="rId13" Type="http://schemas.openxmlformats.org/officeDocument/2006/relationships/slideLayout" Target="../slideLayouts/slideLayout814.xml"/><Relationship Id="rId18" Type="http://schemas.openxmlformats.org/officeDocument/2006/relationships/slideLayout" Target="../slideLayouts/slideLayout819.xml"/><Relationship Id="rId39" Type="http://schemas.openxmlformats.org/officeDocument/2006/relationships/slideLayout" Target="../slideLayouts/slideLayout840.xml"/><Relationship Id="rId109" Type="http://schemas.openxmlformats.org/officeDocument/2006/relationships/slideLayout" Target="../slideLayouts/slideLayout910.xml"/><Relationship Id="rId34" Type="http://schemas.openxmlformats.org/officeDocument/2006/relationships/slideLayout" Target="../slideLayouts/slideLayout835.xml"/><Relationship Id="rId50" Type="http://schemas.openxmlformats.org/officeDocument/2006/relationships/slideLayout" Target="../slideLayouts/slideLayout851.xml"/><Relationship Id="rId55" Type="http://schemas.openxmlformats.org/officeDocument/2006/relationships/slideLayout" Target="../slideLayouts/slideLayout856.xml"/><Relationship Id="rId76" Type="http://schemas.openxmlformats.org/officeDocument/2006/relationships/slideLayout" Target="../slideLayouts/slideLayout877.xml"/><Relationship Id="rId97" Type="http://schemas.openxmlformats.org/officeDocument/2006/relationships/slideLayout" Target="../slideLayouts/slideLayout898.xml"/><Relationship Id="rId104" Type="http://schemas.openxmlformats.org/officeDocument/2006/relationships/slideLayout" Target="../slideLayouts/slideLayout905.xml"/><Relationship Id="rId120" Type="http://schemas.openxmlformats.org/officeDocument/2006/relationships/slideLayout" Target="../slideLayouts/slideLayout921.xml"/><Relationship Id="rId125" Type="http://schemas.openxmlformats.org/officeDocument/2006/relationships/slideLayout" Target="../slideLayouts/slideLayout926.xml"/><Relationship Id="rId141" Type="http://schemas.openxmlformats.org/officeDocument/2006/relationships/slideLayout" Target="../slideLayouts/slideLayout942.xml"/><Relationship Id="rId146" Type="http://schemas.openxmlformats.org/officeDocument/2006/relationships/slideLayout" Target="../slideLayouts/slideLayout947.xml"/><Relationship Id="rId167" Type="http://schemas.openxmlformats.org/officeDocument/2006/relationships/slideLayout" Target="../slideLayouts/slideLayout968.xml"/><Relationship Id="rId188" Type="http://schemas.openxmlformats.org/officeDocument/2006/relationships/slideLayout" Target="../slideLayouts/slideLayout989.xml"/><Relationship Id="rId7" Type="http://schemas.openxmlformats.org/officeDocument/2006/relationships/slideLayout" Target="../slideLayouts/slideLayout808.xml"/><Relationship Id="rId71" Type="http://schemas.openxmlformats.org/officeDocument/2006/relationships/slideLayout" Target="../slideLayouts/slideLayout872.xml"/><Relationship Id="rId92" Type="http://schemas.openxmlformats.org/officeDocument/2006/relationships/slideLayout" Target="../slideLayouts/slideLayout893.xml"/><Relationship Id="rId162" Type="http://schemas.openxmlformats.org/officeDocument/2006/relationships/slideLayout" Target="../slideLayouts/slideLayout963.xml"/><Relationship Id="rId183" Type="http://schemas.openxmlformats.org/officeDocument/2006/relationships/slideLayout" Target="../slideLayouts/slideLayout984.xml"/><Relationship Id="rId213" Type="http://schemas.openxmlformats.org/officeDocument/2006/relationships/slideLayout" Target="../slideLayouts/slideLayout1014.xml"/><Relationship Id="rId218" Type="http://schemas.openxmlformats.org/officeDocument/2006/relationships/slideLayout" Target="../slideLayouts/slideLayout1019.xml"/><Relationship Id="rId234" Type="http://schemas.openxmlformats.org/officeDocument/2006/relationships/slideLayout" Target="../slideLayouts/slideLayout1035.xml"/><Relationship Id="rId239" Type="http://schemas.openxmlformats.org/officeDocument/2006/relationships/slideLayout" Target="../slideLayouts/slideLayout1040.xml"/><Relationship Id="rId2" Type="http://schemas.openxmlformats.org/officeDocument/2006/relationships/slideLayout" Target="../slideLayouts/slideLayout803.xml"/><Relationship Id="rId29" Type="http://schemas.openxmlformats.org/officeDocument/2006/relationships/slideLayout" Target="../slideLayouts/slideLayout830.xml"/><Relationship Id="rId250" Type="http://schemas.openxmlformats.org/officeDocument/2006/relationships/theme" Target="../theme/theme12.xml"/><Relationship Id="rId24" Type="http://schemas.openxmlformats.org/officeDocument/2006/relationships/slideLayout" Target="../slideLayouts/slideLayout825.xml"/><Relationship Id="rId40" Type="http://schemas.openxmlformats.org/officeDocument/2006/relationships/slideLayout" Target="../slideLayouts/slideLayout841.xml"/><Relationship Id="rId45" Type="http://schemas.openxmlformats.org/officeDocument/2006/relationships/slideLayout" Target="../slideLayouts/slideLayout846.xml"/><Relationship Id="rId66" Type="http://schemas.openxmlformats.org/officeDocument/2006/relationships/slideLayout" Target="../slideLayouts/slideLayout867.xml"/><Relationship Id="rId87" Type="http://schemas.openxmlformats.org/officeDocument/2006/relationships/slideLayout" Target="../slideLayouts/slideLayout888.xml"/><Relationship Id="rId110" Type="http://schemas.openxmlformats.org/officeDocument/2006/relationships/slideLayout" Target="../slideLayouts/slideLayout911.xml"/><Relationship Id="rId115" Type="http://schemas.openxmlformats.org/officeDocument/2006/relationships/slideLayout" Target="../slideLayouts/slideLayout916.xml"/><Relationship Id="rId131" Type="http://schemas.openxmlformats.org/officeDocument/2006/relationships/slideLayout" Target="../slideLayouts/slideLayout932.xml"/><Relationship Id="rId136" Type="http://schemas.openxmlformats.org/officeDocument/2006/relationships/slideLayout" Target="../slideLayouts/slideLayout937.xml"/><Relationship Id="rId157" Type="http://schemas.openxmlformats.org/officeDocument/2006/relationships/slideLayout" Target="../slideLayouts/slideLayout958.xml"/><Relationship Id="rId178" Type="http://schemas.openxmlformats.org/officeDocument/2006/relationships/slideLayout" Target="../slideLayouts/slideLayout979.xml"/><Relationship Id="rId61" Type="http://schemas.openxmlformats.org/officeDocument/2006/relationships/slideLayout" Target="../slideLayouts/slideLayout862.xml"/><Relationship Id="rId82" Type="http://schemas.openxmlformats.org/officeDocument/2006/relationships/slideLayout" Target="../slideLayouts/slideLayout883.xml"/><Relationship Id="rId152" Type="http://schemas.openxmlformats.org/officeDocument/2006/relationships/slideLayout" Target="../slideLayouts/slideLayout953.xml"/><Relationship Id="rId173" Type="http://schemas.openxmlformats.org/officeDocument/2006/relationships/slideLayout" Target="../slideLayouts/slideLayout974.xml"/><Relationship Id="rId194" Type="http://schemas.openxmlformats.org/officeDocument/2006/relationships/slideLayout" Target="../slideLayouts/slideLayout995.xml"/><Relationship Id="rId199" Type="http://schemas.openxmlformats.org/officeDocument/2006/relationships/slideLayout" Target="../slideLayouts/slideLayout1000.xml"/><Relationship Id="rId203" Type="http://schemas.openxmlformats.org/officeDocument/2006/relationships/slideLayout" Target="../slideLayouts/slideLayout1004.xml"/><Relationship Id="rId208" Type="http://schemas.openxmlformats.org/officeDocument/2006/relationships/slideLayout" Target="../slideLayouts/slideLayout1009.xml"/><Relationship Id="rId229" Type="http://schemas.openxmlformats.org/officeDocument/2006/relationships/slideLayout" Target="../slideLayouts/slideLayout1030.xml"/><Relationship Id="rId19" Type="http://schemas.openxmlformats.org/officeDocument/2006/relationships/slideLayout" Target="../slideLayouts/slideLayout820.xml"/><Relationship Id="rId224" Type="http://schemas.openxmlformats.org/officeDocument/2006/relationships/slideLayout" Target="../slideLayouts/slideLayout1025.xml"/><Relationship Id="rId240" Type="http://schemas.openxmlformats.org/officeDocument/2006/relationships/slideLayout" Target="../slideLayouts/slideLayout1041.xml"/><Relationship Id="rId245" Type="http://schemas.openxmlformats.org/officeDocument/2006/relationships/slideLayout" Target="../slideLayouts/slideLayout1046.xml"/><Relationship Id="rId14" Type="http://schemas.openxmlformats.org/officeDocument/2006/relationships/slideLayout" Target="../slideLayouts/slideLayout815.xml"/><Relationship Id="rId30" Type="http://schemas.openxmlformats.org/officeDocument/2006/relationships/slideLayout" Target="../slideLayouts/slideLayout831.xml"/><Relationship Id="rId35" Type="http://schemas.openxmlformats.org/officeDocument/2006/relationships/slideLayout" Target="../slideLayouts/slideLayout836.xml"/><Relationship Id="rId56" Type="http://schemas.openxmlformats.org/officeDocument/2006/relationships/slideLayout" Target="../slideLayouts/slideLayout857.xml"/><Relationship Id="rId77" Type="http://schemas.openxmlformats.org/officeDocument/2006/relationships/slideLayout" Target="../slideLayouts/slideLayout878.xml"/><Relationship Id="rId100" Type="http://schemas.openxmlformats.org/officeDocument/2006/relationships/slideLayout" Target="../slideLayouts/slideLayout901.xml"/><Relationship Id="rId105" Type="http://schemas.openxmlformats.org/officeDocument/2006/relationships/slideLayout" Target="../slideLayouts/slideLayout906.xml"/><Relationship Id="rId126" Type="http://schemas.openxmlformats.org/officeDocument/2006/relationships/slideLayout" Target="../slideLayouts/slideLayout927.xml"/><Relationship Id="rId147" Type="http://schemas.openxmlformats.org/officeDocument/2006/relationships/slideLayout" Target="../slideLayouts/slideLayout948.xml"/><Relationship Id="rId168" Type="http://schemas.openxmlformats.org/officeDocument/2006/relationships/slideLayout" Target="../slideLayouts/slideLayout969.xml"/><Relationship Id="rId8" Type="http://schemas.openxmlformats.org/officeDocument/2006/relationships/slideLayout" Target="../slideLayouts/slideLayout809.xml"/><Relationship Id="rId51" Type="http://schemas.openxmlformats.org/officeDocument/2006/relationships/slideLayout" Target="../slideLayouts/slideLayout852.xml"/><Relationship Id="rId72" Type="http://schemas.openxmlformats.org/officeDocument/2006/relationships/slideLayout" Target="../slideLayouts/slideLayout873.xml"/><Relationship Id="rId93" Type="http://schemas.openxmlformats.org/officeDocument/2006/relationships/slideLayout" Target="../slideLayouts/slideLayout894.xml"/><Relationship Id="rId98" Type="http://schemas.openxmlformats.org/officeDocument/2006/relationships/slideLayout" Target="../slideLayouts/slideLayout899.xml"/><Relationship Id="rId121" Type="http://schemas.openxmlformats.org/officeDocument/2006/relationships/slideLayout" Target="../slideLayouts/slideLayout922.xml"/><Relationship Id="rId142" Type="http://schemas.openxmlformats.org/officeDocument/2006/relationships/slideLayout" Target="../slideLayouts/slideLayout943.xml"/><Relationship Id="rId163" Type="http://schemas.openxmlformats.org/officeDocument/2006/relationships/slideLayout" Target="../slideLayouts/slideLayout964.xml"/><Relationship Id="rId184" Type="http://schemas.openxmlformats.org/officeDocument/2006/relationships/slideLayout" Target="../slideLayouts/slideLayout985.xml"/><Relationship Id="rId189" Type="http://schemas.openxmlformats.org/officeDocument/2006/relationships/slideLayout" Target="../slideLayouts/slideLayout990.xml"/><Relationship Id="rId219" Type="http://schemas.openxmlformats.org/officeDocument/2006/relationships/slideLayout" Target="../slideLayouts/slideLayout1020.xml"/><Relationship Id="rId3" Type="http://schemas.openxmlformats.org/officeDocument/2006/relationships/slideLayout" Target="../slideLayouts/slideLayout804.xml"/><Relationship Id="rId214" Type="http://schemas.openxmlformats.org/officeDocument/2006/relationships/slideLayout" Target="../slideLayouts/slideLayout1015.xml"/><Relationship Id="rId230" Type="http://schemas.openxmlformats.org/officeDocument/2006/relationships/slideLayout" Target="../slideLayouts/slideLayout1031.xml"/><Relationship Id="rId235" Type="http://schemas.openxmlformats.org/officeDocument/2006/relationships/slideLayout" Target="../slideLayouts/slideLayout1036.xml"/><Relationship Id="rId251" Type="http://schemas.openxmlformats.org/officeDocument/2006/relationships/image" Target="../media/image6.png"/><Relationship Id="rId25" Type="http://schemas.openxmlformats.org/officeDocument/2006/relationships/slideLayout" Target="../slideLayouts/slideLayout826.xml"/><Relationship Id="rId46" Type="http://schemas.openxmlformats.org/officeDocument/2006/relationships/slideLayout" Target="../slideLayouts/slideLayout847.xml"/><Relationship Id="rId67" Type="http://schemas.openxmlformats.org/officeDocument/2006/relationships/slideLayout" Target="../slideLayouts/slideLayout868.xml"/><Relationship Id="rId116" Type="http://schemas.openxmlformats.org/officeDocument/2006/relationships/slideLayout" Target="../slideLayouts/slideLayout917.xml"/><Relationship Id="rId137" Type="http://schemas.openxmlformats.org/officeDocument/2006/relationships/slideLayout" Target="../slideLayouts/slideLayout938.xml"/><Relationship Id="rId158" Type="http://schemas.openxmlformats.org/officeDocument/2006/relationships/slideLayout" Target="../slideLayouts/slideLayout959.xml"/><Relationship Id="rId20" Type="http://schemas.openxmlformats.org/officeDocument/2006/relationships/slideLayout" Target="../slideLayouts/slideLayout821.xml"/><Relationship Id="rId41" Type="http://schemas.openxmlformats.org/officeDocument/2006/relationships/slideLayout" Target="../slideLayouts/slideLayout842.xml"/><Relationship Id="rId62" Type="http://schemas.openxmlformats.org/officeDocument/2006/relationships/slideLayout" Target="../slideLayouts/slideLayout863.xml"/><Relationship Id="rId83" Type="http://schemas.openxmlformats.org/officeDocument/2006/relationships/slideLayout" Target="../slideLayouts/slideLayout884.xml"/><Relationship Id="rId88" Type="http://schemas.openxmlformats.org/officeDocument/2006/relationships/slideLayout" Target="../slideLayouts/slideLayout889.xml"/><Relationship Id="rId111" Type="http://schemas.openxmlformats.org/officeDocument/2006/relationships/slideLayout" Target="../slideLayouts/slideLayout912.xml"/><Relationship Id="rId132" Type="http://schemas.openxmlformats.org/officeDocument/2006/relationships/slideLayout" Target="../slideLayouts/slideLayout933.xml"/><Relationship Id="rId153" Type="http://schemas.openxmlformats.org/officeDocument/2006/relationships/slideLayout" Target="../slideLayouts/slideLayout954.xml"/><Relationship Id="rId174" Type="http://schemas.openxmlformats.org/officeDocument/2006/relationships/slideLayout" Target="../slideLayouts/slideLayout975.xml"/><Relationship Id="rId179" Type="http://schemas.openxmlformats.org/officeDocument/2006/relationships/slideLayout" Target="../slideLayouts/slideLayout980.xml"/><Relationship Id="rId195" Type="http://schemas.openxmlformats.org/officeDocument/2006/relationships/slideLayout" Target="../slideLayouts/slideLayout996.xml"/><Relationship Id="rId209" Type="http://schemas.openxmlformats.org/officeDocument/2006/relationships/slideLayout" Target="../slideLayouts/slideLayout1010.xml"/><Relationship Id="rId190" Type="http://schemas.openxmlformats.org/officeDocument/2006/relationships/slideLayout" Target="../slideLayouts/slideLayout991.xml"/><Relationship Id="rId204" Type="http://schemas.openxmlformats.org/officeDocument/2006/relationships/slideLayout" Target="../slideLayouts/slideLayout1005.xml"/><Relationship Id="rId220" Type="http://schemas.openxmlformats.org/officeDocument/2006/relationships/slideLayout" Target="../slideLayouts/slideLayout1021.xml"/><Relationship Id="rId225" Type="http://schemas.openxmlformats.org/officeDocument/2006/relationships/slideLayout" Target="../slideLayouts/slideLayout1026.xml"/><Relationship Id="rId241" Type="http://schemas.openxmlformats.org/officeDocument/2006/relationships/slideLayout" Target="../slideLayouts/slideLayout1042.xml"/><Relationship Id="rId246" Type="http://schemas.openxmlformats.org/officeDocument/2006/relationships/slideLayout" Target="../slideLayouts/slideLayout1047.xml"/><Relationship Id="rId15" Type="http://schemas.openxmlformats.org/officeDocument/2006/relationships/slideLayout" Target="../slideLayouts/slideLayout816.xml"/><Relationship Id="rId36" Type="http://schemas.openxmlformats.org/officeDocument/2006/relationships/slideLayout" Target="../slideLayouts/slideLayout837.xml"/><Relationship Id="rId57" Type="http://schemas.openxmlformats.org/officeDocument/2006/relationships/slideLayout" Target="../slideLayouts/slideLayout858.xml"/><Relationship Id="rId106" Type="http://schemas.openxmlformats.org/officeDocument/2006/relationships/slideLayout" Target="../slideLayouts/slideLayout907.xml"/><Relationship Id="rId127" Type="http://schemas.openxmlformats.org/officeDocument/2006/relationships/slideLayout" Target="../slideLayouts/slideLayout928.xml"/><Relationship Id="rId10" Type="http://schemas.openxmlformats.org/officeDocument/2006/relationships/slideLayout" Target="../slideLayouts/slideLayout811.xml"/><Relationship Id="rId31" Type="http://schemas.openxmlformats.org/officeDocument/2006/relationships/slideLayout" Target="../slideLayouts/slideLayout832.xml"/><Relationship Id="rId52" Type="http://schemas.openxmlformats.org/officeDocument/2006/relationships/slideLayout" Target="../slideLayouts/slideLayout853.xml"/><Relationship Id="rId73" Type="http://schemas.openxmlformats.org/officeDocument/2006/relationships/slideLayout" Target="../slideLayouts/slideLayout874.xml"/><Relationship Id="rId78" Type="http://schemas.openxmlformats.org/officeDocument/2006/relationships/slideLayout" Target="../slideLayouts/slideLayout879.xml"/><Relationship Id="rId94" Type="http://schemas.openxmlformats.org/officeDocument/2006/relationships/slideLayout" Target="../slideLayouts/slideLayout895.xml"/><Relationship Id="rId99" Type="http://schemas.openxmlformats.org/officeDocument/2006/relationships/slideLayout" Target="../slideLayouts/slideLayout900.xml"/><Relationship Id="rId101" Type="http://schemas.openxmlformats.org/officeDocument/2006/relationships/slideLayout" Target="../slideLayouts/slideLayout902.xml"/><Relationship Id="rId122" Type="http://schemas.openxmlformats.org/officeDocument/2006/relationships/slideLayout" Target="../slideLayouts/slideLayout923.xml"/><Relationship Id="rId143" Type="http://schemas.openxmlformats.org/officeDocument/2006/relationships/slideLayout" Target="../slideLayouts/slideLayout944.xml"/><Relationship Id="rId148" Type="http://schemas.openxmlformats.org/officeDocument/2006/relationships/slideLayout" Target="../slideLayouts/slideLayout949.xml"/><Relationship Id="rId164" Type="http://schemas.openxmlformats.org/officeDocument/2006/relationships/slideLayout" Target="../slideLayouts/slideLayout965.xml"/><Relationship Id="rId169" Type="http://schemas.openxmlformats.org/officeDocument/2006/relationships/slideLayout" Target="../slideLayouts/slideLayout970.xml"/><Relationship Id="rId185" Type="http://schemas.openxmlformats.org/officeDocument/2006/relationships/slideLayout" Target="../slideLayouts/slideLayout986.xml"/><Relationship Id="rId4" Type="http://schemas.openxmlformats.org/officeDocument/2006/relationships/slideLayout" Target="../slideLayouts/slideLayout805.xml"/><Relationship Id="rId9" Type="http://schemas.openxmlformats.org/officeDocument/2006/relationships/slideLayout" Target="../slideLayouts/slideLayout810.xml"/><Relationship Id="rId180" Type="http://schemas.openxmlformats.org/officeDocument/2006/relationships/slideLayout" Target="../slideLayouts/slideLayout981.xml"/><Relationship Id="rId210" Type="http://schemas.openxmlformats.org/officeDocument/2006/relationships/slideLayout" Target="../slideLayouts/slideLayout1011.xml"/><Relationship Id="rId215" Type="http://schemas.openxmlformats.org/officeDocument/2006/relationships/slideLayout" Target="../slideLayouts/slideLayout1016.xml"/><Relationship Id="rId236" Type="http://schemas.openxmlformats.org/officeDocument/2006/relationships/slideLayout" Target="../slideLayouts/slideLayout1037.xml"/><Relationship Id="rId26" Type="http://schemas.openxmlformats.org/officeDocument/2006/relationships/slideLayout" Target="../slideLayouts/slideLayout827.xml"/><Relationship Id="rId231" Type="http://schemas.openxmlformats.org/officeDocument/2006/relationships/slideLayout" Target="../slideLayouts/slideLayout1032.xml"/><Relationship Id="rId252" Type="http://schemas.openxmlformats.org/officeDocument/2006/relationships/image" Target="../media/image28.png"/><Relationship Id="rId47" Type="http://schemas.openxmlformats.org/officeDocument/2006/relationships/slideLayout" Target="../slideLayouts/slideLayout848.xml"/><Relationship Id="rId68" Type="http://schemas.openxmlformats.org/officeDocument/2006/relationships/slideLayout" Target="../slideLayouts/slideLayout869.xml"/><Relationship Id="rId89" Type="http://schemas.openxmlformats.org/officeDocument/2006/relationships/slideLayout" Target="../slideLayouts/slideLayout890.xml"/><Relationship Id="rId112" Type="http://schemas.openxmlformats.org/officeDocument/2006/relationships/slideLayout" Target="../slideLayouts/slideLayout913.xml"/><Relationship Id="rId133" Type="http://schemas.openxmlformats.org/officeDocument/2006/relationships/slideLayout" Target="../slideLayouts/slideLayout934.xml"/><Relationship Id="rId154" Type="http://schemas.openxmlformats.org/officeDocument/2006/relationships/slideLayout" Target="../slideLayouts/slideLayout955.xml"/><Relationship Id="rId175" Type="http://schemas.openxmlformats.org/officeDocument/2006/relationships/slideLayout" Target="../slideLayouts/slideLayout976.xml"/><Relationship Id="rId196" Type="http://schemas.openxmlformats.org/officeDocument/2006/relationships/slideLayout" Target="../slideLayouts/slideLayout997.xml"/><Relationship Id="rId200" Type="http://schemas.openxmlformats.org/officeDocument/2006/relationships/slideLayout" Target="../slideLayouts/slideLayout1001.xml"/><Relationship Id="rId16" Type="http://schemas.openxmlformats.org/officeDocument/2006/relationships/slideLayout" Target="../slideLayouts/slideLayout817.xml"/><Relationship Id="rId221" Type="http://schemas.openxmlformats.org/officeDocument/2006/relationships/slideLayout" Target="../slideLayouts/slideLayout1022.xml"/><Relationship Id="rId242" Type="http://schemas.openxmlformats.org/officeDocument/2006/relationships/slideLayout" Target="../slideLayouts/slideLayout1043.xml"/><Relationship Id="rId37" Type="http://schemas.openxmlformats.org/officeDocument/2006/relationships/slideLayout" Target="../slideLayouts/slideLayout838.xml"/><Relationship Id="rId58" Type="http://schemas.openxmlformats.org/officeDocument/2006/relationships/slideLayout" Target="../slideLayouts/slideLayout859.xml"/><Relationship Id="rId79" Type="http://schemas.openxmlformats.org/officeDocument/2006/relationships/slideLayout" Target="../slideLayouts/slideLayout880.xml"/><Relationship Id="rId102" Type="http://schemas.openxmlformats.org/officeDocument/2006/relationships/slideLayout" Target="../slideLayouts/slideLayout903.xml"/><Relationship Id="rId123" Type="http://schemas.openxmlformats.org/officeDocument/2006/relationships/slideLayout" Target="../slideLayouts/slideLayout924.xml"/><Relationship Id="rId144" Type="http://schemas.openxmlformats.org/officeDocument/2006/relationships/slideLayout" Target="../slideLayouts/slideLayout945.xml"/><Relationship Id="rId90" Type="http://schemas.openxmlformats.org/officeDocument/2006/relationships/slideLayout" Target="../slideLayouts/slideLayout891.xml"/><Relationship Id="rId165" Type="http://schemas.openxmlformats.org/officeDocument/2006/relationships/slideLayout" Target="../slideLayouts/slideLayout966.xml"/><Relationship Id="rId186" Type="http://schemas.openxmlformats.org/officeDocument/2006/relationships/slideLayout" Target="../slideLayouts/slideLayout987.xml"/><Relationship Id="rId211" Type="http://schemas.openxmlformats.org/officeDocument/2006/relationships/slideLayout" Target="../slideLayouts/slideLayout1012.xml"/><Relationship Id="rId232" Type="http://schemas.openxmlformats.org/officeDocument/2006/relationships/slideLayout" Target="../slideLayouts/slideLayout1033.xml"/><Relationship Id="rId253" Type="http://schemas.openxmlformats.org/officeDocument/2006/relationships/image" Target="../media/image3.png"/><Relationship Id="rId27" Type="http://schemas.openxmlformats.org/officeDocument/2006/relationships/slideLayout" Target="../slideLayouts/slideLayout828.xml"/><Relationship Id="rId48" Type="http://schemas.openxmlformats.org/officeDocument/2006/relationships/slideLayout" Target="../slideLayouts/slideLayout849.xml"/><Relationship Id="rId69" Type="http://schemas.openxmlformats.org/officeDocument/2006/relationships/slideLayout" Target="../slideLayouts/slideLayout870.xml"/><Relationship Id="rId113" Type="http://schemas.openxmlformats.org/officeDocument/2006/relationships/slideLayout" Target="../slideLayouts/slideLayout914.xml"/><Relationship Id="rId134" Type="http://schemas.openxmlformats.org/officeDocument/2006/relationships/slideLayout" Target="../slideLayouts/slideLayout935.xml"/><Relationship Id="rId80" Type="http://schemas.openxmlformats.org/officeDocument/2006/relationships/slideLayout" Target="../slideLayouts/slideLayout881.xml"/><Relationship Id="rId155" Type="http://schemas.openxmlformats.org/officeDocument/2006/relationships/slideLayout" Target="../slideLayouts/slideLayout956.xml"/><Relationship Id="rId176" Type="http://schemas.openxmlformats.org/officeDocument/2006/relationships/slideLayout" Target="../slideLayouts/slideLayout977.xml"/><Relationship Id="rId197" Type="http://schemas.openxmlformats.org/officeDocument/2006/relationships/slideLayout" Target="../slideLayouts/slideLayout998.xml"/><Relationship Id="rId201" Type="http://schemas.openxmlformats.org/officeDocument/2006/relationships/slideLayout" Target="../slideLayouts/slideLayout1002.xml"/><Relationship Id="rId222" Type="http://schemas.openxmlformats.org/officeDocument/2006/relationships/slideLayout" Target="../slideLayouts/slideLayout1023.xml"/><Relationship Id="rId243" Type="http://schemas.openxmlformats.org/officeDocument/2006/relationships/slideLayout" Target="../slideLayouts/slideLayout1044.xml"/><Relationship Id="rId17" Type="http://schemas.openxmlformats.org/officeDocument/2006/relationships/slideLayout" Target="../slideLayouts/slideLayout818.xml"/><Relationship Id="rId38" Type="http://schemas.openxmlformats.org/officeDocument/2006/relationships/slideLayout" Target="../slideLayouts/slideLayout839.xml"/><Relationship Id="rId59" Type="http://schemas.openxmlformats.org/officeDocument/2006/relationships/slideLayout" Target="../slideLayouts/slideLayout860.xml"/><Relationship Id="rId103" Type="http://schemas.openxmlformats.org/officeDocument/2006/relationships/slideLayout" Target="../slideLayouts/slideLayout904.xml"/><Relationship Id="rId124" Type="http://schemas.openxmlformats.org/officeDocument/2006/relationships/slideLayout" Target="../slideLayouts/slideLayout925.xml"/></Relationships>
</file>

<file path=ppt/slideMasters/_rels/slideMaster13.xml.rels><?xml version="1.0" encoding="UTF-8" standalone="yes"?>
<Relationships xmlns="http://schemas.openxmlformats.org/package/2006/relationships"><Relationship Id="rId26" Type="http://schemas.openxmlformats.org/officeDocument/2006/relationships/slideLayout" Target="../slideLayouts/slideLayout1076.xml"/><Relationship Id="rId117" Type="http://schemas.openxmlformats.org/officeDocument/2006/relationships/slideLayout" Target="../slideLayouts/slideLayout1167.xml"/><Relationship Id="rId21" Type="http://schemas.openxmlformats.org/officeDocument/2006/relationships/slideLayout" Target="../slideLayouts/slideLayout1071.xml"/><Relationship Id="rId42" Type="http://schemas.openxmlformats.org/officeDocument/2006/relationships/slideLayout" Target="../slideLayouts/slideLayout1092.xml"/><Relationship Id="rId47" Type="http://schemas.openxmlformats.org/officeDocument/2006/relationships/slideLayout" Target="../slideLayouts/slideLayout1097.xml"/><Relationship Id="rId63" Type="http://schemas.openxmlformats.org/officeDocument/2006/relationships/slideLayout" Target="../slideLayouts/slideLayout1113.xml"/><Relationship Id="rId68" Type="http://schemas.openxmlformats.org/officeDocument/2006/relationships/slideLayout" Target="../slideLayouts/slideLayout1118.xml"/><Relationship Id="rId84" Type="http://schemas.openxmlformats.org/officeDocument/2006/relationships/slideLayout" Target="../slideLayouts/slideLayout1134.xml"/><Relationship Id="rId89" Type="http://schemas.openxmlformats.org/officeDocument/2006/relationships/slideLayout" Target="../slideLayouts/slideLayout1139.xml"/><Relationship Id="rId112" Type="http://schemas.openxmlformats.org/officeDocument/2006/relationships/slideLayout" Target="../slideLayouts/slideLayout1162.xml"/><Relationship Id="rId16" Type="http://schemas.openxmlformats.org/officeDocument/2006/relationships/slideLayout" Target="../slideLayouts/slideLayout1066.xml"/><Relationship Id="rId107" Type="http://schemas.openxmlformats.org/officeDocument/2006/relationships/slideLayout" Target="../slideLayouts/slideLayout1157.xml"/><Relationship Id="rId11" Type="http://schemas.openxmlformats.org/officeDocument/2006/relationships/slideLayout" Target="../slideLayouts/slideLayout1061.xml"/><Relationship Id="rId24" Type="http://schemas.openxmlformats.org/officeDocument/2006/relationships/slideLayout" Target="../slideLayouts/slideLayout1074.xml"/><Relationship Id="rId32" Type="http://schemas.openxmlformats.org/officeDocument/2006/relationships/slideLayout" Target="../slideLayouts/slideLayout1082.xml"/><Relationship Id="rId37" Type="http://schemas.openxmlformats.org/officeDocument/2006/relationships/slideLayout" Target="../slideLayouts/slideLayout1087.xml"/><Relationship Id="rId40" Type="http://schemas.openxmlformats.org/officeDocument/2006/relationships/slideLayout" Target="../slideLayouts/slideLayout1090.xml"/><Relationship Id="rId45" Type="http://schemas.openxmlformats.org/officeDocument/2006/relationships/slideLayout" Target="../slideLayouts/slideLayout1095.xml"/><Relationship Id="rId53" Type="http://schemas.openxmlformats.org/officeDocument/2006/relationships/slideLayout" Target="../slideLayouts/slideLayout1103.xml"/><Relationship Id="rId58" Type="http://schemas.openxmlformats.org/officeDocument/2006/relationships/slideLayout" Target="../slideLayouts/slideLayout1108.xml"/><Relationship Id="rId66" Type="http://schemas.openxmlformats.org/officeDocument/2006/relationships/slideLayout" Target="../slideLayouts/slideLayout1116.xml"/><Relationship Id="rId74" Type="http://schemas.openxmlformats.org/officeDocument/2006/relationships/slideLayout" Target="../slideLayouts/slideLayout1124.xml"/><Relationship Id="rId79" Type="http://schemas.openxmlformats.org/officeDocument/2006/relationships/slideLayout" Target="../slideLayouts/slideLayout1129.xml"/><Relationship Id="rId87" Type="http://schemas.openxmlformats.org/officeDocument/2006/relationships/slideLayout" Target="../slideLayouts/slideLayout1137.xml"/><Relationship Id="rId102" Type="http://schemas.openxmlformats.org/officeDocument/2006/relationships/slideLayout" Target="../slideLayouts/slideLayout1152.xml"/><Relationship Id="rId110" Type="http://schemas.openxmlformats.org/officeDocument/2006/relationships/slideLayout" Target="../slideLayouts/slideLayout1160.xml"/><Relationship Id="rId115" Type="http://schemas.openxmlformats.org/officeDocument/2006/relationships/slideLayout" Target="../slideLayouts/slideLayout1165.xml"/><Relationship Id="rId5" Type="http://schemas.openxmlformats.org/officeDocument/2006/relationships/slideLayout" Target="../slideLayouts/slideLayout1055.xml"/><Relationship Id="rId61" Type="http://schemas.openxmlformats.org/officeDocument/2006/relationships/slideLayout" Target="../slideLayouts/slideLayout1111.xml"/><Relationship Id="rId82" Type="http://schemas.openxmlformats.org/officeDocument/2006/relationships/slideLayout" Target="../slideLayouts/slideLayout1132.xml"/><Relationship Id="rId90" Type="http://schemas.openxmlformats.org/officeDocument/2006/relationships/slideLayout" Target="../slideLayouts/slideLayout1140.xml"/><Relationship Id="rId95" Type="http://schemas.openxmlformats.org/officeDocument/2006/relationships/slideLayout" Target="../slideLayouts/slideLayout1145.xml"/><Relationship Id="rId19" Type="http://schemas.openxmlformats.org/officeDocument/2006/relationships/slideLayout" Target="../slideLayouts/slideLayout1069.xml"/><Relationship Id="rId14" Type="http://schemas.openxmlformats.org/officeDocument/2006/relationships/slideLayout" Target="../slideLayouts/slideLayout1064.xml"/><Relationship Id="rId22" Type="http://schemas.openxmlformats.org/officeDocument/2006/relationships/slideLayout" Target="../slideLayouts/slideLayout1072.xml"/><Relationship Id="rId27" Type="http://schemas.openxmlformats.org/officeDocument/2006/relationships/slideLayout" Target="../slideLayouts/slideLayout1077.xml"/><Relationship Id="rId30" Type="http://schemas.openxmlformats.org/officeDocument/2006/relationships/slideLayout" Target="../slideLayouts/slideLayout1080.xml"/><Relationship Id="rId35" Type="http://schemas.openxmlformats.org/officeDocument/2006/relationships/slideLayout" Target="../slideLayouts/slideLayout1085.xml"/><Relationship Id="rId43" Type="http://schemas.openxmlformats.org/officeDocument/2006/relationships/slideLayout" Target="../slideLayouts/slideLayout1093.xml"/><Relationship Id="rId48" Type="http://schemas.openxmlformats.org/officeDocument/2006/relationships/slideLayout" Target="../slideLayouts/slideLayout1098.xml"/><Relationship Id="rId56" Type="http://schemas.openxmlformats.org/officeDocument/2006/relationships/slideLayout" Target="../slideLayouts/slideLayout1106.xml"/><Relationship Id="rId64" Type="http://schemas.openxmlformats.org/officeDocument/2006/relationships/slideLayout" Target="../slideLayouts/slideLayout1114.xml"/><Relationship Id="rId69" Type="http://schemas.openxmlformats.org/officeDocument/2006/relationships/slideLayout" Target="../slideLayouts/slideLayout1119.xml"/><Relationship Id="rId77" Type="http://schemas.openxmlformats.org/officeDocument/2006/relationships/slideLayout" Target="../slideLayouts/slideLayout1127.xml"/><Relationship Id="rId100" Type="http://schemas.openxmlformats.org/officeDocument/2006/relationships/slideLayout" Target="../slideLayouts/slideLayout1150.xml"/><Relationship Id="rId105" Type="http://schemas.openxmlformats.org/officeDocument/2006/relationships/slideLayout" Target="../slideLayouts/slideLayout1155.xml"/><Relationship Id="rId113" Type="http://schemas.openxmlformats.org/officeDocument/2006/relationships/slideLayout" Target="../slideLayouts/slideLayout1163.xml"/><Relationship Id="rId118" Type="http://schemas.openxmlformats.org/officeDocument/2006/relationships/slideLayout" Target="../slideLayouts/slideLayout1168.xml"/><Relationship Id="rId8" Type="http://schemas.openxmlformats.org/officeDocument/2006/relationships/slideLayout" Target="../slideLayouts/slideLayout1058.xml"/><Relationship Id="rId51" Type="http://schemas.openxmlformats.org/officeDocument/2006/relationships/slideLayout" Target="../slideLayouts/slideLayout1101.xml"/><Relationship Id="rId72" Type="http://schemas.openxmlformats.org/officeDocument/2006/relationships/slideLayout" Target="../slideLayouts/slideLayout1122.xml"/><Relationship Id="rId80" Type="http://schemas.openxmlformats.org/officeDocument/2006/relationships/slideLayout" Target="../slideLayouts/slideLayout1130.xml"/><Relationship Id="rId85" Type="http://schemas.openxmlformats.org/officeDocument/2006/relationships/slideLayout" Target="../slideLayouts/slideLayout1135.xml"/><Relationship Id="rId93" Type="http://schemas.openxmlformats.org/officeDocument/2006/relationships/slideLayout" Target="../slideLayouts/slideLayout1143.xml"/><Relationship Id="rId98" Type="http://schemas.openxmlformats.org/officeDocument/2006/relationships/slideLayout" Target="../slideLayouts/slideLayout1148.xml"/><Relationship Id="rId3" Type="http://schemas.openxmlformats.org/officeDocument/2006/relationships/slideLayout" Target="../slideLayouts/slideLayout1053.xml"/><Relationship Id="rId12" Type="http://schemas.openxmlformats.org/officeDocument/2006/relationships/slideLayout" Target="../slideLayouts/slideLayout1062.xml"/><Relationship Id="rId17" Type="http://schemas.openxmlformats.org/officeDocument/2006/relationships/slideLayout" Target="../slideLayouts/slideLayout1067.xml"/><Relationship Id="rId25" Type="http://schemas.openxmlformats.org/officeDocument/2006/relationships/slideLayout" Target="../slideLayouts/slideLayout1075.xml"/><Relationship Id="rId33" Type="http://schemas.openxmlformats.org/officeDocument/2006/relationships/slideLayout" Target="../slideLayouts/slideLayout1083.xml"/><Relationship Id="rId38" Type="http://schemas.openxmlformats.org/officeDocument/2006/relationships/slideLayout" Target="../slideLayouts/slideLayout1088.xml"/><Relationship Id="rId46" Type="http://schemas.openxmlformats.org/officeDocument/2006/relationships/slideLayout" Target="../slideLayouts/slideLayout1096.xml"/><Relationship Id="rId59" Type="http://schemas.openxmlformats.org/officeDocument/2006/relationships/slideLayout" Target="../slideLayouts/slideLayout1109.xml"/><Relationship Id="rId67" Type="http://schemas.openxmlformats.org/officeDocument/2006/relationships/slideLayout" Target="../slideLayouts/slideLayout1117.xml"/><Relationship Id="rId103" Type="http://schemas.openxmlformats.org/officeDocument/2006/relationships/slideLayout" Target="../slideLayouts/slideLayout1153.xml"/><Relationship Id="rId108" Type="http://schemas.openxmlformats.org/officeDocument/2006/relationships/slideLayout" Target="../slideLayouts/slideLayout1158.xml"/><Relationship Id="rId116" Type="http://schemas.openxmlformats.org/officeDocument/2006/relationships/slideLayout" Target="../slideLayouts/slideLayout1166.xml"/><Relationship Id="rId20" Type="http://schemas.openxmlformats.org/officeDocument/2006/relationships/slideLayout" Target="../slideLayouts/slideLayout1070.xml"/><Relationship Id="rId41" Type="http://schemas.openxmlformats.org/officeDocument/2006/relationships/slideLayout" Target="../slideLayouts/slideLayout1091.xml"/><Relationship Id="rId54" Type="http://schemas.openxmlformats.org/officeDocument/2006/relationships/slideLayout" Target="../slideLayouts/slideLayout1104.xml"/><Relationship Id="rId62" Type="http://schemas.openxmlformats.org/officeDocument/2006/relationships/slideLayout" Target="../slideLayouts/slideLayout1112.xml"/><Relationship Id="rId70" Type="http://schemas.openxmlformats.org/officeDocument/2006/relationships/slideLayout" Target="../slideLayouts/slideLayout1120.xml"/><Relationship Id="rId75" Type="http://schemas.openxmlformats.org/officeDocument/2006/relationships/slideLayout" Target="../slideLayouts/slideLayout1125.xml"/><Relationship Id="rId83" Type="http://schemas.openxmlformats.org/officeDocument/2006/relationships/slideLayout" Target="../slideLayouts/slideLayout1133.xml"/><Relationship Id="rId88" Type="http://schemas.openxmlformats.org/officeDocument/2006/relationships/slideLayout" Target="../slideLayouts/slideLayout1138.xml"/><Relationship Id="rId91" Type="http://schemas.openxmlformats.org/officeDocument/2006/relationships/slideLayout" Target="../slideLayouts/slideLayout1141.xml"/><Relationship Id="rId96" Type="http://schemas.openxmlformats.org/officeDocument/2006/relationships/slideLayout" Target="../slideLayouts/slideLayout1146.xml"/><Relationship Id="rId111" Type="http://schemas.openxmlformats.org/officeDocument/2006/relationships/slideLayout" Target="../slideLayouts/slideLayout1161.xml"/><Relationship Id="rId1" Type="http://schemas.openxmlformats.org/officeDocument/2006/relationships/slideLayout" Target="../slideLayouts/slideLayout1051.xml"/><Relationship Id="rId6" Type="http://schemas.openxmlformats.org/officeDocument/2006/relationships/slideLayout" Target="../slideLayouts/slideLayout1056.xml"/><Relationship Id="rId15" Type="http://schemas.openxmlformats.org/officeDocument/2006/relationships/slideLayout" Target="../slideLayouts/slideLayout1065.xml"/><Relationship Id="rId23" Type="http://schemas.openxmlformats.org/officeDocument/2006/relationships/slideLayout" Target="../slideLayouts/slideLayout1073.xml"/><Relationship Id="rId28" Type="http://schemas.openxmlformats.org/officeDocument/2006/relationships/slideLayout" Target="../slideLayouts/slideLayout1078.xml"/><Relationship Id="rId36" Type="http://schemas.openxmlformats.org/officeDocument/2006/relationships/slideLayout" Target="../slideLayouts/slideLayout1086.xml"/><Relationship Id="rId49" Type="http://schemas.openxmlformats.org/officeDocument/2006/relationships/slideLayout" Target="../slideLayouts/slideLayout1099.xml"/><Relationship Id="rId57" Type="http://schemas.openxmlformats.org/officeDocument/2006/relationships/slideLayout" Target="../slideLayouts/slideLayout1107.xml"/><Relationship Id="rId106" Type="http://schemas.openxmlformats.org/officeDocument/2006/relationships/slideLayout" Target="../slideLayouts/slideLayout1156.xml"/><Relationship Id="rId114" Type="http://schemas.openxmlformats.org/officeDocument/2006/relationships/slideLayout" Target="../slideLayouts/slideLayout1164.xml"/><Relationship Id="rId119" Type="http://schemas.openxmlformats.org/officeDocument/2006/relationships/theme" Target="../theme/theme13.xml"/><Relationship Id="rId10" Type="http://schemas.openxmlformats.org/officeDocument/2006/relationships/slideLayout" Target="../slideLayouts/slideLayout1060.xml"/><Relationship Id="rId31" Type="http://schemas.openxmlformats.org/officeDocument/2006/relationships/slideLayout" Target="../slideLayouts/slideLayout1081.xml"/><Relationship Id="rId44" Type="http://schemas.openxmlformats.org/officeDocument/2006/relationships/slideLayout" Target="../slideLayouts/slideLayout1094.xml"/><Relationship Id="rId52" Type="http://schemas.openxmlformats.org/officeDocument/2006/relationships/slideLayout" Target="../slideLayouts/slideLayout1102.xml"/><Relationship Id="rId60" Type="http://schemas.openxmlformats.org/officeDocument/2006/relationships/slideLayout" Target="../slideLayouts/slideLayout1110.xml"/><Relationship Id="rId65" Type="http://schemas.openxmlformats.org/officeDocument/2006/relationships/slideLayout" Target="../slideLayouts/slideLayout1115.xml"/><Relationship Id="rId73" Type="http://schemas.openxmlformats.org/officeDocument/2006/relationships/slideLayout" Target="../slideLayouts/slideLayout1123.xml"/><Relationship Id="rId78" Type="http://schemas.openxmlformats.org/officeDocument/2006/relationships/slideLayout" Target="../slideLayouts/slideLayout1128.xml"/><Relationship Id="rId81" Type="http://schemas.openxmlformats.org/officeDocument/2006/relationships/slideLayout" Target="../slideLayouts/slideLayout1131.xml"/><Relationship Id="rId86" Type="http://schemas.openxmlformats.org/officeDocument/2006/relationships/slideLayout" Target="../slideLayouts/slideLayout1136.xml"/><Relationship Id="rId94" Type="http://schemas.openxmlformats.org/officeDocument/2006/relationships/slideLayout" Target="../slideLayouts/slideLayout1144.xml"/><Relationship Id="rId99" Type="http://schemas.openxmlformats.org/officeDocument/2006/relationships/slideLayout" Target="../slideLayouts/slideLayout1149.xml"/><Relationship Id="rId101" Type="http://schemas.openxmlformats.org/officeDocument/2006/relationships/slideLayout" Target="../slideLayouts/slideLayout1151.xml"/><Relationship Id="rId4" Type="http://schemas.openxmlformats.org/officeDocument/2006/relationships/slideLayout" Target="../slideLayouts/slideLayout1054.xml"/><Relationship Id="rId9" Type="http://schemas.openxmlformats.org/officeDocument/2006/relationships/slideLayout" Target="../slideLayouts/slideLayout1059.xml"/><Relationship Id="rId13" Type="http://schemas.openxmlformats.org/officeDocument/2006/relationships/slideLayout" Target="../slideLayouts/slideLayout1063.xml"/><Relationship Id="rId18" Type="http://schemas.openxmlformats.org/officeDocument/2006/relationships/slideLayout" Target="../slideLayouts/slideLayout1068.xml"/><Relationship Id="rId39" Type="http://schemas.openxmlformats.org/officeDocument/2006/relationships/slideLayout" Target="../slideLayouts/slideLayout1089.xml"/><Relationship Id="rId109" Type="http://schemas.openxmlformats.org/officeDocument/2006/relationships/slideLayout" Target="../slideLayouts/slideLayout1159.xml"/><Relationship Id="rId34" Type="http://schemas.openxmlformats.org/officeDocument/2006/relationships/slideLayout" Target="../slideLayouts/slideLayout1084.xml"/><Relationship Id="rId50" Type="http://schemas.openxmlformats.org/officeDocument/2006/relationships/slideLayout" Target="../slideLayouts/slideLayout1100.xml"/><Relationship Id="rId55" Type="http://schemas.openxmlformats.org/officeDocument/2006/relationships/slideLayout" Target="../slideLayouts/slideLayout1105.xml"/><Relationship Id="rId76" Type="http://schemas.openxmlformats.org/officeDocument/2006/relationships/slideLayout" Target="../slideLayouts/slideLayout1126.xml"/><Relationship Id="rId97" Type="http://schemas.openxmlformats.org/officeDocument/2006/relationships/slideLayout" Target="../slideLayouts/slideLayout1147.xml"/><Relationship Id="rId104" Type="http://schemas.openxmlformats.org/officeDocument/2006/relationships/slideLayout" Target="../slideLayouts/slideLayout1154.xml"/><Relationship Id="rId120" Type="http://schemas.openxmlformats.org/officeDocument/2006/relationships/image" Target="../media/image56.jpeg"/><Relationship Id="rId7" Type="http://schemas.openxmlformats.org/officeDocument/2006/relationships/slideLayout" Target="../slideLayouts/slideLayout1057.xml"/><Relationship Id="rId71" Type="http://schemas.openxmlformats.org/officeDocument/2006/relationships/slideLayout" Target="../slideLayouts/slideLayout1121.xml"/><Relationship Id="rId92" Type="http://schemas.openxmlformats.org/officeDocument/2006/relationships/slideLayout" Target="../slideLayouts/slideLayout1142.xml"/><Relationship Id="rId2" Type="http://schemas.openxmlformats.org/officeDocument/2006/relationships/slideLayout" Target="../slideLayouts/slideLayout1052.xml"/><Relationship Id="rId29" Type="http://schemas.openxmlformats.org/officeDocument/2006/relationships/slideLayout" Target="../slideLayouts/slideLayout1079.xml"/></Relationships>
</file>

<file path=ppt/slideMasters/_rels/slideMaster14.xml.rels><?xml version="1.0" encoding="UTF-8" standalone="yes"?>
<Relationships xmlns="http://schemas.openxmlformats.org/package/2006/relationships"><Relationship Id="rId26" Type="http://schemas.openxmlformats.org/officeDocument/2006/relationships/slideLayout" Target="../slideLayouts/slideLayout1194.xml"/><Relationship Id="rId117" Type="http://schemas.openxmlformats.org/officeDocument/2006/relationships/slideLayout" Target="../slideLayouts/slideLayout1285.xml"/><Relationship Id="rId21" Type="http://schemas.openxmlformats.org/officeDocument/2006/relationships/slideLayout" Target="../slideLayouts/slideLayout1189.xml"/><Relationship Id="rId42" Type="http://schemas.openxmlformats.org/officeDocument/2006/relationships/slideLayout" Target="../slideLayouts/slideLayout1210.xml"/><Relationship Id="rId47" Type="http://schemas.openxmlformats.org/officeDocument/2006/relationships/slideLayout" Target="../slideLayouts/slideLayout1215.xml"/><Relationship Id="rId63" Type="http://schemas.openxmlformats.org/officeDocument/2006/relationships/slideLayout" Target="../slideLayouts/slideLayout1231.xml"/><Relationship Id="rId68" Type="http://schemas.openxmlformats.org/officeDocument/2006/relationships/slideLayout" Target="../slideLayouts/slideLayout1236.xml"/><Relationship Id="rId84" Type="http://schemas.openxmlformats.org/officeDocument/2006/relationships/slideLayout" Target="../slideLayouts/slideLayout1252.xml"/><Relationship Id="rId89" Type="http://schemas.openxmlformats.org/officeDocument/2006/relationships/slideLayout" Target="../slideLayouts/slideLayout1257.xml"/><Relationship Id="rId112" Type="http://schemas.openxmlformats.org/officeDocument/2006/relationships/slideLayout" Target="../slideLayouts/slideLayout1280.xml"/><Relationship Id="rId16" Type="http://schemas.openxmlformats.org/officeDocument/2006/relationships/slideLayout" Target="../slideLayouts/slideLayout1184.xml"/><Relationship Id="rId107" Type="http://schemas.openxmlformats.org/officeDocument/2006/relationships/slideLayout" Target="../slideLayouts/slideLayout1275.xml"/><Relationship Id="rId11" Type="http://schemas.openxmlformats.org/officeDocument/2006/relationships/slideLayout" Target="../slideLayouts/slideLayout1179.xml"/><Relationship Id="rId24" Type="http://schemas.openxmlformats.org/officeDocument/2006/relationships/slideLayout" Target="../slideLayouts/slideLayout1192.xml"/><Relationship Id="rId32" Type="http://schemas.openxmlformats.org/officeDocument/2006/relationships/slideLayout" Target="../slideLayouts/slideLayout1200.xml"/><Relationship Id="rId37" Type="http://schemas.openxmlformats.org/officeDocument/2006/relationships/slideLayout" Target="../slideLayouts/slideLayout1205.xml"/><Relationship Id="rId40" Type="http://schemas.openxmlformats.org/officeDocument/2006/relationships/slideLayout" Target="../slideLayouts/slideLayout1208.xml"/><Relationship Id="rId45" Type="http://schemas.openxmlformats.org/officeDocument/2006/relationships/slideLayout" Target="../slideLayouts/slideLayout1213.xml"/><Relationship Id="rId53" Type="http://schemas.openxmlformats.org/officeDocument/2006/relationships/slideLayout" Target="../slideLayouts/slideLayout1221.xml"/><Relationship Id="rId58" Type="http://schemas.openxmlformats.org/officeDocument/2006/relationships/slideLayout" Target="../slideLayouts/slideLayout1226.xml"/><Relationship Id="rId66" Type="http://schemas.openxmlformats.org/officeDocument/2006/relationships/slideLayout" Target="../slideLayouts/slideLayout1234.xml"/><Relationship Id="rId74" Type="http://schemas.openxmlformats.org/officeDocument/2006/relationships/slideLayout" Target="../slideLayouts/slideLayout1242.xml"/><Relationship Id="rId79" Type="http://schemas.openxmlformats.org/officeDocument/2006/relationships/slideLayout" Target="../slideLayouts/slideLayout1247.xml"/><Relationship Id="rId87" Type="http://schemas.openxmlformats.org/officeDocument/2006/relationships/slideLayout" Target="../slideLayouts/slideLayout1255.xml"/><Relationship Id="rId102" Type="http://schemas.openxmlformats.org/officeDocument/2006/relationships/slideLayout" Target="../slideLayouts/slideLayout1270.xml"/><Relationship Id="rId110" Type="http://schemas.openxmlformats.org/officeDocument/2006/relationships/slideLayout" Target="../slideLayouts/slideLayout1278.xml"/><Relationship Id="rId115" Type="http://schemas.openxmlformats.org/officeDocument/2006/relationships/slideLayout" Target="../slideLayouts/slideLayout1283.xml"/><Relationship Id="rId5" Type="http://schemas.openxmlformats.org/officeDocument/2006/relationships/slideLayout" Target="../slideLayouts/slideLayout1173.xml"/><Relationship Id="rId61" Type="http://schemas.openxmlformats.org/officeDocument/2006/relationships/slideLayout" Target="../slideLayouts/slideLayout1229.xml"/><Relationship Id="rId82" Type="http://schemas.openxmlformats.org/officeDocument/2006/relationships/slideLayout" Target="../slideLayouts/slideLayout1250.xml"/><Relationship Id="rId90" Type="http://schemas.openxmlformats.org/officeDocument/2006/relationships/slideLayout" Target="../slideLayouts/slideLayout1258.xml"/><Relationship Id="rId95" Type="http://schemas.openxmlformats.org/officeDocument/2006/relationships/slideLayout" Target="../slideLayouts/slideLayout1263.xml"/><Relationship Id="rId19" Type="http://schemas.openxmlformats.org/officeDocument/2006/relationships/slideLayout" Target="../slideLayouts/slideLayout1187.xml"/><Relationship Id="rId14" Type="http://schemas.openxmlformats.org/officeDocument/2006/relationships/slideLayout" Target="../slideLayouts/slideLayout1182.xml"/><Relationship Id="rId22" Type="http://schemas.openxmlformats.org/officeDocument/2006/relationships/slideLayout" Target="../slideLayouts/slideLayout1190.xml"/><Relationship Id="rId27" Type="http://schemas.openxmlformats.org/officeDocument/2006/relationships/slideLayout" Target="../slideLayouts/slideLayout1195.xml"/><Relationship Id="rId30" Type="http://schemas.openxmlformats.org/officeDocument/2006/relationships/slideLayout" Target="../slideLayouts/slideLayout1198.xml"/><Relationship Id="rId35" Type="http://schemas.openxmlformats.org/officeDocument/2006/relationships/slideLayout" Target="../slideLayouts/slideLayout1203.xml"/><Relationship Id="rId43" Type="http://schemas.openxmlformats.org/officeDocument/2006/relationships/slideLayout" Target="../slideLayouts/slideLayout1211.xml"/><Relationship Id="rId48" Type="http://schemas.openxmlformats.org/officeDocument/2006/relationships/slideLayout" Target="../slideLayouts/slideLayout1216.xml"/><Relationship Id="rId56" Type="http://schemas.openxmlformats.org/officeDocument/2006/relationships/slideLayout" Target="../slideLayouts/slideLayout1224.xml"/><Relationship Id="rId64" Type="http://schemas.openxmlformats.org/officeDocument/2006/relationships/slideLayout" Target="../slideLayouts/slideLayout1232.xml"/><Relationship Id="rId69" Type="http://schemas.openxmlformats.org/officeDocument/2006/relationships/slideLayout" Target="../slideLayouts/slideLayout1237.xml"/><Relationship Id="rId77" Type="http://schemas.openxmlformats.org/officeDocument/2006/relationships/slideLayout" Target="../slideLayouts/slideLayout1245.xml"/><Relationship Id="rId100" Type="http://schemas.openxmlformats.org/officeDocument/2006/relationships/slideLayout" Target="../slideLayouts/slideLayout1268.xml"/><Relationship Id="rId105" Type="http://schemas.openxmlformats.org/officeDocument/2006/relationships/slideLayout" Target="../slideLayouts/slideLayout1273.xml"/><Relationship Id="rId113" Type="http://schemas.openxmlformats.org/officeDocument/2006/relationships/slideLayout" Target="../slideLayouts/slideLayout1281.xml"/><Relationship Id="rId118" Type="http://schemas.openxmlformats.org/officeDocument/2006/relationships/theme" Target="../theme/theme14.xml"/><Relationship Id="rId8" Type="http://schemas.openxmlformats.org/officeDocument/2006/relationships/slideLayout" Target="../slideLayouts/slideLayout1176.xml"/><Relationship Id="rId51" Type="http://schemas.openxmlformats.org/officeDocument/2006/relationships/slideLayout" Target="../slideLayouts/slideLayout1219.xml"/><Relationship Id="rId72" Type="http://schemas.openxmlformats.org/officeDocument/2006/relationships/slideLayout" Target="../slideLayouts/slideLayout1240.xml"/><Relationship Id="rId80" Type="http://schemas.openxmlformats.org/officeDocument/2006/relationships/slideLayout" Target="../slideLayouts/slideLayout1248.xml"/><Relationship Id="rId85" Type="http://schemas.openxmlformats.org/officeDocument/2006/relationships/slideLayout" Target="../slideLayouts/slideLayout1253.xml"/><Relationship Id="rId93" Type="http://schemas.openxmlformats.org/officeDocument/2006/relationships/slideLayout" Target="../slideLayouts/slideLayout1261.xml"/><Relationship Id="rId98" Type="http://schemas.openxmlformats.org/officeDocument/2006/relationships/slideLayout" Target="../slideLayouts/slideLayout1266.xml"/><Relationship Id="rId3" Type="http://schemas.openxmlformats.org/officeDocument/2006/relationships/slideLayout" Target="../slideLayouts/slideLayout1171.xml"/><Relationship Id="rId12" Type="http://schemas.openxmlformats.org/officeDocument/2006/relationships/slideLayout" Target="../slideLayouts/slideLayout1180.xml"/><Relationship Id="rId17" Type="http://schemas.openxmlformats.org/officeDocument/2006/relationships/slideLayout" Target="../slideLayouts/slideLayout1185.xml"/><Relationship Id="rId25" Type="http://schemas.openxmlformats.org/officeDocument/2006/relationships/slideLayout" Target="../slideLayouts/slideLayout1193.xml"/><Relationship Id="rId33" Type="http://schemas.openxmlformats.org/officeDocument/2006/relationships/slideLayout" Target="../slideLayouts/slideLayout1201.xml"/><Relationship Id="rId38" Type="http://schemas.openxmlformats.org/officeDocument/2006/relationships/slideLayout" Target="../slideLayouts/slideLayout1206.xml"/><Relationship Id="rId46" Type="http://schemas.openxmlformats.org/officeDocument/2006/relationships/slideLayout" Target="../slideLayouts/slideLayout1214.xml"/><Relationship Id="rId59" Type="http://schemas.openxmlformats.org/officeDocument/2006/relationships/slideLayout" Target="../slideLayouts/slideLayout1227.xml"/><Relationship Id="rId67" Type="http://schemas.openxmlformats.org/officeDocument/2006/relationships/slideLayout" Target="../slideLayouts/slideLayout1235.xml"/><Relationship Id="rId103" Type="http://schemas.openxmlformats.org/officeDocument/2006/relationships/slideLayout" Target="../slideLayouts/slideLayout1271.xml"/><Relationship Id="rId108" Type="http://schemas.openxmlformats.org/officeDocument/2006/relationships/slideLayout" Target="../slideLayouts/slideLayout1276.xml"/><Relationship Id="rId116" Type="http://schemas.openxmlformats.org/officeDocument/2006/relationships/slideLayout" Target="../slideLayouts/slideLayout1284.xml"/><Relationship Id="rId20" Type="http://schemas.openxmlformats.org/officeDocument/2006/relationships/slideLayout" Target="../slideLayouts/slideLayout1188.xml"/><Relationship Id="rId41" Type="http://schemas.openxmlformats.org/officeDocument/2006/relationships/slideLayout" Target="../slideLayouts/slideLayout1209.xml"/><Relationship Id="rId54" Type="http://schemas.openxmlformats.org/officeDocument/2006/relationships/slideLayout" Target="../slideLayouts/slideLayout1222.xml"/><Relationship Id="rId62" Type="http://schemas.openxmlformats.org/officeDocument/2006/relationships/slideLayout" Target="../slideLayouts/slideLayout1230.xml"/><Relationship Id="rId70" Type="http://schemas.openxmlformats.org/officeDocument/2006/relationships/slideLayout" Target="../slideLayouts/slideLayout1238.xml"/><Relationship Id="rId75" Type="http://schemas.openxmlformats.org/officeDocument/2006/relationships/slideLayout" Target="../slideLayouts/slideLayout1243.xml"/><Relationship Id="rId83" Type="http://schemas.openxmlformats.org/officeDocument/2006/relationships/slideLayout" Target="../slideLayouts/slideLayout1251.xml"/><Relationship Id="rId88" Type="http://schemas.openxmlformats.org/officeDocument/2006/relationships/slideLayout" Target="../slideLayouts/slideLayout1256.xml"/><Relationship Id="rId91" Type="http://schemas.openxmlformats.org/officeDocument/2006/relationships/slideLayout" Target="../slideLayouts/slideLayout1259.xml"/><Relationship Id="rId96" Type="http://schemas.openxmlformats.org/officeDocument/2006/relationships/slideLayout" Target="../slideLayouts/slideLayout1264.xml"/><Relationship Id="rId111" Type="http://schemas.openxmlformats.org/officeDocument/2006/relationships/slideLayout" Target="../slideLayouts/slideLayout1279.xml"/><Relationship Id="rId1" Type="http://schemas.openxmlformats.org/officeDocument/2006/relationships/slideLayout" Target="../slideLayouts/slideLayout1169.xml"/><Relationship Id="rId6" Type="http://schemas.openxmlformats.org/officeDocument/2006/relationships/slideLayout" Target="../slideLayouts/slideLayout1174.xml"/><Relationship Id="rId15" Type="http://schemas.openxmlformats.org/officeDocument/2006/relationships/slideLayout" Target="../slideLayouts/slideLayout1183.xml"/><Relationship Id="rId23" Type="http://schemas.openxmlformats.org/officeDocument/2006/relationships/slideLayout" Target="../slideLayouts/slideLayout1191.xml"/><Relationship Id="rId28" Type="http://schemas.openxmlformats.org/officeDocument/2006/relationships/slideLayout" Target="../slideLayouts/slideLayout1196.xml"/><Relationship Id="rId36" Type="http://schemas.openxmlformats.org/officeDocument/2006/relationships/slideLayout" Target="../slideLayouts/slideLayout1204.xml"/><Relationship Id="rId49" Type="http://schemas.openxmlformats.org/officeDocument/2006/relationships/slideLayout" Target="../slideLayouts/slideLayout1217.xml"/><Relationship Id="rId57" Type="http://schemas.openxmlformats.org/officeDocument/2006/relationships/slideLayout" Target="../slideLayouts/slideLayout1225.xml"/><Relationship Id="rId106" Type="http://schemas.openxmlformats.org/officeDocument/2006/relationships/slideLayout" Target="../slideLayouts/slideLayout1274.xml"/><Relationship Id="rId114" Type="http://schemas.openxmlformats.org/officeDocument/2006/relationships/slideLayout" Target="../slideLayouts/slideLayout1282.xml"/><Relationship Id="rId119" Type="http://schemas.openxmlformats.org/officeDocument/2006/relationships/image" Target="../media/image56.jpeg"/><Relationship Id="rId10" Type="http://schemas.openxmlformats.org/officeDocument/2006/relationships/slideLayout" Target="../slideLayouts/slideLayout1178.xml"/><Relationship Id="rId31" Type="http://schemas.openxmlformats.org/officeDocument/2006/relationships/slideLayout" Target="../slideLayouts/slideLayout1199.xml"/><Relationship Id="rId44" Type="http://schemas.openxmlformats.org/officeDocument/2006/relationships/slideLayout" Target="../slideLayouts/slideLayout1212.xml"/><Relationship Id="rId52" Type="http://schemas.openxmlformats.org/officeDocument/2006/relationships/slideLayout" Target="../slideLayouts/slideLayout1220.xml"/><Relationship Id="rId60" Type="http://schemas.openxmlformats.org/officeDocument/2006/relationships/slideLayout" Target="../slideLayouts/slideLayout1228.xml"/><Relationship Id="rId65" Type="http://schemas.openxmlformats.org/officeDocument/2006/relationships/slideLayout" Target="../slideLayouts/slideLayout1233.xml"/><Relationship Id="rId73" Type="http://schemas.openxmlformats.org/officeDocument/2006/relationships/slideLayout" Target="../slideLayouts/slideLayout1241.xml"/><Relationship Id="rId78" Type="http://schemas.openxmlformats.org/officeDocument/2006/relationships/slideLayout" Target="../slideLayouts/slideLayout1246.xml"/><Relationship Id="rId81" Type="http://schemas.openxmlformats.org/officeDocument/2006/relationships/slideLayout" Target="../slideLayouts/slideLayout1249.xml"/><Relationship Id="rId86" Type="http://schemas.openxmlformats.org/officeDocument/2006/relationships/slideLayout" Target="../slideLayouts/slideLayout1254.xml"/><Relationship Id="rId94" Type="http://schemas.openxmlformats.org/officeDocument/2006/relationships/slideLayout" Target="../slideLayouts/slideLayout1262.xml"/><Relationship Id="rId99" Type="http://schemas.openxmlformats.org/officeDocument/2006/relationships/slideLayout" Target="../slideLayouts/slideLayout1267.xml"/><Relationship Id="rId101" Type="http://schemas.openxmlformats.org/officeDocument/2006/relationships/slideLayout" Target="../slideLayouts/slideLayout1269.xml"/><Relationship Id="rId4" Type="http://schemas.openxmlformats.org/officeDocument/2006/relationships/slideLayout" Target="../slideLayouts/slideLayout1172.xml"/><Relationship Id="rId9" Type="http://schemas.openxmlformats.org/officeDocument/2006/relationships/slideLayout" Target="../slideLayouts/slideLayout1177.xml"/><Relationship Id="rId13" Type="http://schemas.openxmlformats.org/officeDocument/2006/relationships/slideLayout" Target="../slideLayouts/slideLayout1181.xml"/><Relationship Id="rId18" Type="http://schemas.openxmlformats.org/officeDocument/2006/relationships/slideLayout" Target="../slideLayouts/slideLayout1186.xml"/><Relationship Id="rId39" Type="http://schemas.openxmlformats.org/officeDocument/2006/relationships/slideLayout" Target="../slideLayouts/slideLayout1207.xml"/><Relationship Id="rId109" Type="http://schemas.openxmlformats.org/officeDocument/2006/relationships/slideLayout" Target="../slideLayouts/slideLayout1277.xml"/><Relationship Id="rId34" Type="http://schemas.openxmlformats.org/officeDocument/2006/relationships/slideLayout" Target="../slideLayouts/slideLayout1202.xml"/><Relationship Id="rId50" Type="http://schemas.openxmlformats.org/officeDocument/2006/relationships/slideLayout" Target="../slideLayouts/slideLayout1218.xml"/><Relationship Id="rId55" Type="http://schemas.openxmlformats.org/officeDocument/2006/relationships/slideLayout" Target="../slideLayouts/slideLayout1223.xml"/><Relationship Id="rId76" Type="http://schemas.openxmlformats.org/officeDocument/2006/relationships/slideLayout" Target="../slideLayouts/slideLayout1244.xml"/><Relationship Id="rId97" Type="http://schemas.openxmlformats.org/officeDocument/2006/relationships/slideLayout" Target="../slideLayouts/slideLayout1265.xml"/><Relationship Id="rId104" Type="http://schemas.openxmlformats.org/officeDocument/2006/relationships/slideLayout" Target="../slideLayouts/slideLayout1272.xml"/><Relationship Id="rId7" Type="http://schemas.openxmlformats.org/officeDocument/2006/relationships/slideLayout" Target="../slideLayouts/slideLayout1175.xml"/><Relationship Id="rId71" Type="http://schemas.openxmlformats.org/officeDocument/2006/relationships/slideLayout" Target="../slideLayouts/slideLayout1239.xml"/><Relationship Id="rId92" Type="http://schemas.openxmlformats.org/officeDocument/2006/relationships/slideLayout" Target="../slideLayouts/slideLayout1260.xml"/><Relationship Id="rId2" Type="http://schemas.openxmlformats.org/officeDocument/2006/relationships/slideLayout" Target="../slideLayouts/slideLayout1170.xml"/><Relationship Id="rId29" Type="http://schemas.openxmlformats.org/officeDocument/2006/relationships/slideLayout" Target="../slideLayouts/slideLayout1197.xml"/></Relationships>
</file>

<file path=ppt/slideMasters/_rels/slideMaster15.xml.rels><?xml version="1.0" encoding="UTF-8" standalone="yes"?>
<Relationships xmlns="http://schemas.openxmlformats.org/package/2006/relationships"><Relationship Id="rId117" Type="http://schemas.openxmlformats.org/officeDocument/2006/relationships/slideLayout" Target="../slideLayouts/slideLayout1402.xml"/><Relationship Id="rId21" Type="http://schemas.openxmlformats.org/officeDocument/2006/relationships/slideLayout" Target="../slideLayouts/slideLayout1306.xml"/><Relationship Id="rId42" Type="http://schemas.openxmlformats.org/officeDocument/2006/relationships/slideLayout" Target="../slideLayouts/slideLayout1327.xml"/><Relationship Id="rId63" Type="http://schemas.openxmlformats.org/officeDocument/2006/relationships/slideLayout" Target="../slideLayouts/slideLayout1348.xml"/><Relationship Id="rId84" Type="http://schemas.openxmlformats.org/officeDocument/2006/relationships/slideLayout" Target="../slideLayouts/slideLayout1369.xml"/><Relationship Id="rId138" Type="http://schemas.openxmlformats.org/officeDocument/2006/relationships/slideLayout" Target="../slideLayouts/slideLayout1423.xml"/><Relationship Id="rId159" Type="http://schemas.openxmlformats.org/officeDocument/2006/relationships/slideLayout" Target="../slideLayouts/slideLayout1444.xml"/><Relationship Id="rId170" Type="http://schemas.openxmlformats.org/officeDocument/2006/relationships/slideLayout" Target="../slideLayouts/slideLayout1455.xml"/><Relationship Id="rId191" Type="http://schemas.openxmlformats.org/officeDocument/2006/relationships/slideLayout" Target="../slideLayouts/slideLayout1476.xml"/><Relationship Id="rId205" Type="http://schemas.openxmlformats.org/officeDocument/2006/relationships/slideLayout" Target="../slideLayouts/slideLayout1490.xml"/><Relationship Id="rId226" Type="http://schemas.openxmlformats.org/officeDocument/2006/relationships/slideLayout" Target="../slideLayouts/slideLayout1511.xml"/><Relationship Id="rId247" Type="http://schemas.openxmlformats.org/officeDocument/2006/relationships/slideLayout" Target="../slideLayouts/slideLayout1532.xml"/><Relationship Id="rId107" Type="http://schemas.openxmlformats.org/officeDocument/2006/relationships/slideLayout" Target="../slideLayouts/slideLayout1392.xml"/><Relationship Id="rId11" Type="http://schemas.openxmlformats.org/officeDocument/2006/relationships/slideLayout" Target="../slideLayouts/slideLayout1296.xml"/><Relationship Id="rId32" Type="http://schemas.openxmlformats.org/officeDocument/2006/relationships/slideLayout" Target="../slideLayouts/slideLayout1317.xml"/><Relationship Id="rId53" Type="http://schemas.openxmlformats.org/officeDocument/2006/relationships/slideLayout" Target="../slideLayouts/slideLayout1338.xml"/><Relationship Id="rId74" Type="http://schemas.openxmlformats.org/officeDocument/2006/relationships/slideLayout" Target="../slideLayouts/slideLayout1359.xml"/><Relationship Id="rId128" Type="http://schemas.openxmlformats.org/officeDocument/2006/relationships/slideLayout" Target="../slideLayouts/slideLayout1413.xml"/><Relationship Id="rId149" Type="http://schemas.openxmlformats.org/officeDocument/2006/relationships/slideLayout" Target="../slideLayouts/slideLayout1434.xml"/><Relationship Id="rId5" Type="http://schemas.openxmlformats.org/officeDocument/2006/relationships/slideLayout" Target="../slideLayouts/slideLayout1290.xml"/><Relationship Id="rId95" Type="http://schemas.openxmlformats.org/officeDocument/2006/relationships/slideLayout" Target="../slideLayouts/slideLayout1380.xml"/><Relationship Id="rId160" Type="http://schemas.openxmlformats.org/officeDocument/2006/relationships/slideLayout" Target="../slideLayouts/slideLayout1445.xml"/><Relationship Id="rId181" Type="http://schemas.openxmlformats.org/officeDocument/2006/relationships/slideLayout" Target="../slideLayouts/slideLayout1466.xml"/><Relationship Id="rId216" Type="http://schemas.openxmlformats.org/officeDocument/2006/relationships/slideLayout" Target="../slideLayouts/slideLayout1501.xml"/><Relationship Id="rId237" Type="http://schemas.openxmlformats.org/officeDocument/2006/relationships/slideLayout" Target="../slideLayouts/slideLayout1522.xml"/><Relationship Id="rId22" Type="http://schemas.openxmlformats.org/officeDocument/2006/relationships/slideLayout" Target="../slideLayouts/slideLayout1307.xml"/><Relationship Id="rId43" Type="http://schemas.openxmlformats.org/officeDocument/2006/relationships/slideLayout" Target="../slideLayouts/slideLayout1328.xml"/><Relationship Id="rId64" Type="http://schemas.openxmlformats.org/officeDocument/2006/relationships/slideLayout" Target="../slideLayouts/slideLayout1349.xml"/><Relationship Id="rId118" Type="http://schemas.openxmlformats.org/officeDocument/2006/relationships/slideLayout" Target="../slideLayouts/slideLayout1403.xml"/><Relationship Id="rId139" Type="http://schemas.openxmlformats.org/officeDocument/2006/relationships/slideLayout" Target="../slideLayouts/slideLayout1424.xml"/><Relationship Id="rId85" Type="http://schemas.openxmlformats.org/officeDocument/2006/relationships/slideLayout" Target="../slideLayouts/slideLayout1370.xml"/><Relationship Id="rId150" Type="http://schemas.openxmlformats.org/officeDocument/2006/relationships/slideLayout" Target="../slideLayouts/slideLayout1435.xml"/><Relationship Id="rId171" Type="http://schemas.openxmlformats.org/officeDocument/2006/relationships/slideLayout" Target="../slideLayouts/slideLayout1456.xml"/><Relationship Id="rId192" Type="http://schemas.openxmlformats.org/officeDocument/2006/relationships/slideLayout" Target="../slideLayouts/slideLayout1477.xml"/><Relationship Id="rId206" Type="http://schemas.openxmlformats.org/officeDocument/2006/relationships/slideLayout" Target="../slideLayouts/slideLayout1491.xml"/><Relationship Id="rId227" Type="http://schemas.openxmlformats.org/officeDocument/2006/relationships/slideLayout" Target="../slideLayouts/slideLayout1512.xml"/><Relationship Id="rId248" Type="http://schemas.openxmlformats.org/officeDocument/2006/relationships/slideLayout" Target="../slideLayouts/slideLayout1533.xml"/><Relationship Id="rId12" Type="http://schemas.openxmlformats.org/officeDocument/2006/relationships/slideLayout" Target="../slideLayouts/slideLayout1297.xml"/><Relationship Id="rId33" Type="http://schemas.openxmlformats.org/officeDocument/2006/relationships/slideLayout" Target="../slideLayouts/slideLayout1318.xml"/><Relationship Id="rId108" Type="http://schemas.openxmlformats.org/officeDocument/2006/relationships/slideLayout" Target="../slideLayouts/slideLayout1393.xml"/><Relationship Id="rId129" Type="http://schemas.openxmlformats.org/officeDocument/2006/relationships/slideLayout" Target="../slideLayouts/slideLayout1414.xml"/><Relationship Id="rId54" Type="http://schemas.openxmlformats.org/officeDocument/2006/relationships/slideLayout" Target="../slideLayouts/slideLayout1339.xml"/><Relationship Id="rId70" Type="http://schemas.openxmlformats.org/officeDocument/2006/relationships/slideLayout" Target="../slideLayouts/slideLayout1355.xml"/><Relationship Id="rId75" Type="http://schemas.openxmlformats.org/officeDocument/2006/relationships/slideLayout" Target="../slideLayouts/slideLayout1360.xml"/><Relationship Id="rId91" Type="http://schemas.openxmlformats.org/officeDocument/2006/relationships/slideLayout" Target="../slideLayouts/slideLayout1376.xml"/><Relationship Id="rId96" Type="http://schemas.openxmlformats.org/officeDocument/2006/relationships/slideLayout" Target="../slideLayouts/slideLayout1381.xml"/><Relationship Id="rId140" Type="http://schemas.openxmlformats.org/officeDocument/2006/relationships/slideLayout" Target="../slideLayouts/slideLayout1425.xml"/><Relationship Id="rId145" Type="http://schemas.openxmlformats.org/officeDocument/2006/relationships/slideLayout" Target="../slideLayouts/slideLayout1430.xml"/><Relationship Id="rId161" Type="http://schemas.openxmlformats.org/officeDocument/2006/relationships/slideLayout" Target="../slideLayouts/slideLayout1446.xml"/><Relationship Id="rId166" Type="http://schemas.openxmlformats.org/officeDocument/2006/relationships/slideLayout" Target="../slideLayouts/slideLayout1451.xml"/><Relationship Id="rId182" Type="http://schemas.openxmlformats.org/officeDocument/2006/relationships/slideLayout" Target="../slideLayouts/slideLayout1467.xml"/><Relationship Id="rId187" Type="http://schemas.openxmlformats.org/officeDocument/2006/relationships/slideLayout" Target="../slideLayouts/slideLayout1472.xml"/><Relationship Id="rId217" Type="http://schemas.openxmlformats.org/officeDocument/2006/relationships/slideLayout" Target="../slideLayouts/slideLayout1502.xml"/><Relationship Id="rId1" Type="http://schemas.openxmlformats.org/officeDocument/2006/relationships/slideLayout" Target="../slideLayouts/slideLayout1286.xml"/><Relationship Id="rId6" Type="http://schemas.openxmlformats.org/officeDocument/2006/relationships/slideLayout" Target="../slideLayouts/slideLayout1291.xml"/><Relationship Id="rId212" Type="http://schemas.openxmlformats.org/officeDocument/2006/relationships/slideLayout" Target="../slideLayouts/slideLayout1497.xml"/><Relationship Id="rId233" Type="http://schemas.openxmlformats.org/officeDocument/2006/relationships/slideLayout" Target="../slideLayouts/slideLayout1518.xml"/><Relationship Id="rId238" Type="http://schemas.openxmlformats.org/officeDocument/2006/relationships/slideLayout" Target="../slideLayouts/slideLayout1523.xml"/><Relationship Id="rId23" Type="http://schemas.openxmlformats.org/officeDocument/2006/relationships/slideLayout" Target="../slideLayouts/slideLayout1308.xml"/><Relationship Id="rId28" Type="http://schemas.openxmlformats.org/officeDocument/2006/relationships/slideLayout" Target="../slideLayouts/slideLayout1313.xml"/><Relationship Id="rId49" Type="http://schemas.openxmlformats.org/officeDocument/2006/relationships/slideLayout" Target="../slideLayouts/slideLayout1334.xml"/><Relationship Id="rId114" Type="http://schemas.openxmlformats.org/officeDocument/2006/relationships/slideLayout" Target="../slideLayouts/slideLayout1399.xml"/><Relationship Id="rId119" Type="http://schemas.openxmlformats.org/officeDocument/2006/relationships/slideLayout" Target="../slideLayouts/slideLayout1404.xml"/><Relationship Id="rId44" Type="http://schemas.openxmlformats.org/officeDocument/2006/relationships/slideLayout" Target="../slideLayouts/slideLayout1329.xml"/><Relationship Id="rId60" Type="http://schemas.openxmlformats.org/officeDocument/2006/relationships/slideLayout" Target="../slideLayouts/slideLayout1345.xml"/><Relationship Id="rId65" Type="http://schemas.openxmlformats.org/officeDocument/2006/relationships/slideLayout" Target="../slideLayouts/slideLayout1350.xml"/><Relationship Id="rId81" Type="http://schemas.openxmlformats.org/officeDocument/2006/relationships/slideLayout" Target="../slideLayouts/slideLayout1366.xml"/><Relationship Id="rId86" Type="http://schemas.openxmlformats.org/officeDocument/2006/relationships/slideLayout" Target="../slideLayouts/slideLayout1371.xml"/><Relationship Id="rId130" Type="http://schemas.openxmlformats.org/officeDocument/2006/relationships/slideLayout" Target="../slideLayouts/slideLayout1415.xml"/><Relationship Id="rId135" Type="http://schemas.openxmlformats.org/officeDocument/2006/relationships/slideLayout" Target="../slideLayouts/slideLayout1420.xml"/><Relationship Id="rId151" Type="http://schemas.openxmlformats.org/officeDocument/2006/relationships/slideLayout" Target="../slideLayouts/slideLayout1436.xml"/><Relationship Id="rId156" Type="http://schemas.openxmlformats.org/officeDocument/2006/relationships/slideLayout" Target="../slideLayouts/slideLayout1441.xml"/><Relationship Id="rId177" Type="http://schemas.openxmlformats.org/officeDocument/2006/relationships/slideLayout" Target="../slideLayouts/slideLayout1462.xml"/><Relationship Id="rId198" Type="http://schemas.openxmlformats.org/officeDocument/2006/relationships/slideLayout" Target="../slideLayouts/slideLayout1483.xml"/><Relationship Id="rId172" Type="http://schemas.openxmlformats.org/officeDocument/2006/relationships/slideLayout" Target="../slideLayouts/slideLayout1457.xml"/><Relationship Id="rId193" Type="http://schemas.openxmlformats.org/officeDocument/2006/relationships/slideLayout" Target="../slideLayouts/slideLayout1478.xml"/><Relationship Id="rId202" Type="http://schemas.openxmlformats.org/officeDocument/2006/relationships/slideLayout" Target="../slideLayouts/slideLayout1487.xml"/><Relationship Id="rId207" Type="http://schemas.openxmlformats.org/officeDocument/2006/relationships/slideLayout" Target="../slideLayouts/slideLayout1492.xml"/><Relationship Id="rId223" Type="http://schemas.openxmlformats.org/officeDocument/2006/relationships/slideLayout" Target="../slideLayouts/slideLayout1508.xml"/><Relationship Id="rId228" Type="http://schemas.openxmlformats.org/officeDocument/2006/relationships/slideLayout" Target="../slideLayouts/slideLayout1513.xml"/><Relationship Id="rId244" Type="http://schemas.openxmlformats.org/officeDocument/2006/relationships/slideLayout" Target="../slideLayouts/slideLayout1529.xml"/><Relationship Id="rId249" Type="http://schemas.openxmlformats.org/officeDocument/2006/relationships/slideLayout" Target="../slideLayouts/slideLayout1534.xml"/><Relationship Id="rId13" Type="http://schemas.openxmlformats.org/officeDocument/2006/relationships/slideLayout" Target="../slideLayouts/slideLayout1298.xml"/><Relationship Id="rId18" Type="http://schemas.openxmlformats.org/officeDocument/2006/relationships/slideLayout" Target="../slideLayouts/slideLayout1303.xml"/><Relationship Id="rId39" Type="http://schemas.openxmlformats.org/officeDocument/2006/relationships/slideLayout" Target="../slideLayouts/slideLayout1324.xml"/><Relationship Id="rId109" Type="http://schemas.openxmlformats.org/officeDocument/2006/relationships/slideLayout" Target="../slideLayouts/slideLayout1394.xml"/><Relationship Id="rId34" Type="http://schemas.openxmlformats.org/officeDocument/2006/relationships/slideLayout" Target="../slideLayouts/slideLayout1319.xml"/><Relationship Id="rId50" Type="http://schemas.openxmlformats.org/officeDocument/2006/relationships/slideLayout" Target="../slideLayouts/slideLayout1335.xml"/><Relationship Id="rId55" Type="http://schemas.openxmlformats.org/officeDocument/2006/relationships/slideLayout" Target="../slideLayouts/slideLayout1340.xml"/><Relationship Id="rId76" Type="http://schemas.openxmlformats.org/officeDocument/2006/relationships/slideLayout" Target="../slideLayouts/slideLayout1361.xml"/><Relationship Id="rId97" Type="http://schemas.openxmlformats.org/officeDocument/2006/relationships/slideLayout" Target="../slideLayouts/slideLayout1382.xml"/><Relationship Id="rId104" Type="http://schemas.openxmlformats.org/officeDocument/2006/relationships/slideLayout" Target="../slideLayouts/slideLayout1389.xml"/><Relationship Id="rId120" Type="http://schemas.openxmlformats.org/officeDocument/2006/relationships/slideLayout" Target="../slideLayouts/slideLayout1405.xml"/><Relationship Id="rId125" Type="http://schemas.openxmlformats.org/officeDocument/2006/relationships/slideLayout" Target="../slideLayouts/slideLayout1410.xml"/><Relationship Id="rId141" Type="http://schemas.openxmlformats.org/officeDocument/2006/relationships/slideLayout" Target="../slideLayouts/slideLayout1426.xml"/><Relationship Id="rId146" Type="http://schemas.openxmlformats.org/officeDocument/2006/relationships/slideLayout" Target="../slideLayouts/slideLayout1431.xml"/><Relationship Id="rId167" Type="http://schemas.openxmlformats.org/officeDocument/2006/relationships/slideLayout" Target="../slideLayouts/slideLayout1452.xml"/><Relationship Id="rId188" Type="http://schemas.openxmlformats.org/officeDocument/2006/relationships/slideLayout" Target="../slideLayouts/slideLayout1473.xml"/><Relationship Id="rId7" Type="http://schemas.openxmlformats.org/officeDocument/2006/relationships/slideLayout" Target="../slideLayouts/slideLayout1292.xml"/><Relationship Id="rId71" Type="http://schemas.openxmlformats.org/officeDocument/2006/relationships/slideLayout" Target="../slideLayouts/slideLayout1356.xml"/><Relationship Id="rId92" Type="http://schemas.openxmlformats.org/officeDocument/2006/relationships/slideLayout" Target="../slideLayouts/slideLayout1377.xml"/><Relationship Id="rId162" Type="http://schemas.openxmlformats.org/officeDocument/2006/relationships/slideLayout" Target="../slideLayouts/slideLayout1447.xml"/><Relationship Id="rId183" Type="http://schemas.openxmlformats.org/officeDocument/2006/relationships/slideLayout" Target="../slideLayouts/slideLayout1468.xml"/><Relationship Id="rId213" Type="http://schemas.openxmlformats.org/officeDocument/2006/relationships/slideLayout" Target="../slideLayouts/slideLayout1498.xml"/><Relationship Id="rId218" Type="http://schemas.openxmlformats.org/officeDocument/2006/relationships/slideLayout" Target="../slideLayouts/slideLayout1503.xml"/><Relationship Id="rId234" Type="http://schemas.openxmlformats.org/officeDocument/2006/relationships/slideLayout" Target="../slideLayouts/slideLayout1519.xml"/><Relationship Id="rId239" Type="http://schemas.openxmlformats.org/officeDocument/2006/relationships/slideLayout" Target="../slideLayouts/slideLayout1524.xml"/><Relationship Id="rId2" Type="http://schemas.openxmlformats.org/officeDocument/2006/relationships/slideLayout" Target="../slideLayouts/slideLayout1287.xml"/><Relationship Id="rId29" Type="http://schemas.openxmlformats.org/officeDocument/2006/relationships/slideLayout" Target="../slideLayouts/slideLayout1314.xml"/><Relationship Id="rId250" Type="http://schemas.openxmlformats.org/officeDocument/2006/relationships/theme" Target="../theme/theme15.xml"/><Relationship Id="rId24" Type="http://schemas.openxmlformats.org/officeDocument/2006/relationships/slideLayout" Target="../slideLayouts/slideLayout1309.xml"/><Relationship Id="rId40" Type="http://schemas.openxmlformats.org/officeDocument/2006/relationships/slideLayout" Target="../slideLayouts/slideLayout1325.xml"/><Relationship Id="rId45" Type="http://schemas.openxmlformats.org/officeDocument/2006/relationships/slideLayout" Target="../slideLayouts/slideLayout1330.xml"/><Relationship Id="rId66" Type="http://schemas.openxmlformats.org/officeDocument/2006/relationships/slideLayout" Target="../slideLayouts/slideLayout1351.xml"/><Relationship Id="rId87" Type="http://schemas.openxmlformats.org/officeDocument/2006/relationships/slideLayout" Target="../slideLayouts/slideLayout1372.xml"/><Relationship Id="rId110" Type="http://schemas.openxmlformats.org/officeDocument/2006/relationships/slideLayout" Target="../slideLayouts/slideLayout1395.xml"/><Relationship Id="rId115" Type="http://schemas.openxmlformats.org/officeDocument/2006/relationships/slideLayout" Target="../slideLayouts/slideLayout1400.xml"/><Relationship Id="rId131" Type="http://schemas.openxmlformats.org/officeDocument/2006/relationships/slideLayout" Target="../slideLayouts/slideLayout1416.xml"/><Relationship Id="rId136" Type="http://schemas.openxmlformats.org/officeDocument/2006/relationships/slideLayout" Target="../slideLayouts/slideLayout1421.xml"/><Relationship Id="rId157" Type="http://schemas.openxmlformats.org/officeDocument/2006/relationships/slideLayout" Target="../slideLayouts/slideLayout1442.xml"/><Relationship Id="rId178" Type="http://schemas.openxmlformats.org/officeDocument/2006/relationships/slideLayout" Target="../slideLayouts/slideLayout1463.xml"/><Relationship Id="rId61" Type="http://schemas.openxmlformats.org/officeDocument/2006/relationships/slideLayout" Target="../slideLayouts/slideLayout1346.xml"/><Relationship Id="rId82" Type="http://schemas.openxmlformats.org/officeDocument/2006/relationships/slideLayout" Target="../slideLayouts/slideLayout1367.xml"/><Relationship Id="rId152" Type="http://schemas.openxmlformats.org/officeDocument/2006/relationships/slideLayout" Target="../slideLayouts/slideLayout1437.xml"/><Relationship Id="rId173" Type="http://schemas.openxmlformats.org/officeDocument/2006/relationships/slideLayout" Target="../slideLayouts/slideLayout1458.xml"/><Relationship Id="rId194" Type="http://schemas.openxmlformats.org/officeDocument/2006/relationships/slideLayout" Target="../slideLayouts/slideLayout1479.xml"/><Relationship Id="rId199" Type="http://schemas.openxmlformats.org/officeDocument/2006/relationships/slideLayout" Target="../slideLayouts/slideLayout1484.xml"/><Relationship Id="rId203" Type="http://schemas.openxmlformats.org/officeDocument/2006/relationships/slideLayout" Target="../slideLayouts/slideLayout1488.xml"/><Relationship Id="rId208" Type="http://schemas.openxmlformats.org/officeDocument/2006/relationships/slideLayout" Target="../slideLayouts/slideLayout1493.xml"/><Relationship Id="rId229" Type="http://schemas.openxmlformats.org/officeDocument/2006/relationships/slideLayout" Target="../slideLayouts/slideLayout1514.xml"/><Relationship Id="rId19" Type="http://schemas.openxmlformats.org/officeDocument/2006/relationships/slideLayout" Target="../slideLayouts/slideLayout1304.xml"/><Relationship Id="rId224" Type="http://schemas.openxmlformats.org/officeDocument/2006/relationships/slideLayout" Target="../slideLayouts/slideLayout1509.xml"/><Relationship Id="rId240" Type="http://schemas.openxmlformats.org/officeDocument/2006/relationships/slideLayout" Target="../slideLayouts/slideLayout1525.xml"/><Relationship Id="rId245" Type="http://schemas.openxmlformats.org/officeDocument/2006/relationships/slideLayout" Target="../slideLayouts/slideLayout1530.xml"/><Relationship Id="rId14" Type="http://schemas.openxmlformats.org/officeDocument/2006/relationships/slideLayout" Target="../slideLayouts/slideLayout1299.xml"/><Relationship Id="rId30" Type="http://schemas.openxmlformats.org/officeDocument/2006/relationships/slideLayout" Target="../slideLayouts/slideLayout1315.xml"/><Relationship Id="rId35" Type="http://schemas.openxmlformats.org/officeDocument/2006/relationships/slideLayout" Target="../slideLayouts/slideLayout1320.xml"/><Relationship Id="rId56" Type="http://schemas.openxmlformats.org/officeDocument/2006/relationships/slideLayout" Target="../slideLayouts/slideLayout1341.xml"/><Relationship Id="rId77" Type="http://schemas.openxmlformats.org/officeDocument/2006/relationships/slideLayout" Target="../slideLayouts/slideLayout1362.xml"/><Relationship Id="rId100" Type="http://schemas.openxmlformats.org/officeDocument/2006/relationships/slideLayout" Target="../slideLayouts/slideLayout1385.xml"/><Relationship Id="rId105" Type="http://schemas.openxmlformats.org/officeDocument/2006/relationships/slideLayout" Target="../slideLayouts/slideLayout1390.xml"/><Relationship Id="rId126" Type="http://schemas.openxmlformats.org/officeDocument/2006/relationships/slideLayout" Target="../slideLayouts/slideLayout1411.xml"/><Relationship Id="rId147" Type="http://schemas.openxmlformats.org/officeDocument/2006/relationships/slideLayout" Target="../slideLayouts/slideLayout1432.xml"/><Relationship Id="rId168" Type="http://schemas.openxmlformats.org/officeDocument/2006/relationships/slideLayout" Target="../slideLayouts/slideLayout1453.xml"/><Relationship Id="rId8" Type="http://schemas.openxmlformats.org/officeDocument/2006/relationships/slideLayout" Target="../slideLayouts/slideLayout1293.xml"/><Relationship Id="rId51" Type="http://schemas.openxmlformats.org/officeDocument/2006/relationships/slideLayout" Target="../slideLayouts/slideLayout1336.xml"/><Relationship Id="rId72" Type="http://schemas.openxmlformats.org/officeDocument/2006/relationships/slideLayout" Target="../slideLayouts/slideLayout1357.xml"/><Relationship Id="rId93" Type="http://schemas.openxmlformats.org/officeDocument/2006/relationships/slideLayout" Target="../slideLayouts/slideLayout1378.xml"/><Relationship Id="rId98" Type="http://schemas.openxmlformats.org/officeDocument/2006/relationships/slideLayout" Target="../slideLayouts/slideLayout1383.xml"/><Relationship Id="rId121" Type="http://schemas.openxmlformats.org/officeDocument/2006/relationships/slideLayout" Target="../slideLayouts/slideLayout1406.xml"/><Relationship Id="rId142" Type="http://schemas.openxmlformats.org/officeDocument/2006/relationships/slideLayout" Target="../slideLayouts/slideLayout1427.xml"/><Relationship Id="rId163" Type="http://schemas.openxmlformats.org/officeDocument/2006/relationships/slideLayout" Target="../slideLayouts/slideLayout1448.xml"/><Relationship Id="rId184" Type="http://schemas.openxmlformats.org/officeDocument/2006/relationships/slideLayout" Target="../slideLayouts/slideLayout1469.xml"/><Relationship Id="rId189" Type="http://schemas.openxmlformats.org/officeDocument/2006/relationships/slideLayout" Target="../slideLayouts/slideLayout1474.xml"/><Relationship Id="rId219" Type="http://schemas.openxmlformats.org/officeDocument/2006/relationships/slideLayout" Target="../slideLayouts/slideLayout1504.xml"/><Relationship Id="rId3" Type="http://schemas.openxmlformats.org/officeDocument/2006/relationships/slideLayout" Target="../slideLayouts/slideLayout1288.xml"/><Relationship Id="rId214" Type="http://schemas.openxmlformats.org/officeDocument/2006/relationships/slideLayout" Target="../slideLayouts/slideLayout1499.xml"/><Relationship Id="rId230" Type="http://schemas.openxmlformats.org/officeDocument/2006/relationships/slideLayout" Target="../slideLayouts/slideLayout1515.xml"/><Relationship Id="rId235" Type="http://schemas.openxmlformats.org/officeDocument/2006/relationships/slideLayout" Target="../slideLayouts/slideLayout1520.xml"/><Relationship Id="rId251" Type="http://schemas.openxmlformats.org/officeDocument/2006/relationships/image" Target="../media/image6.png"/><Relationship Id="rId25" Type="http://schemas.openxmlformats.org/officeDocument/2006/relationships/slideLayout" Target="../slideLayouts/slideLayout1310.xml"/><Relationship Id="rId46" Type="http://schemas.openxmlformats.org/officeDocument/2006/relationships/slideLayout" Target="../slideLayouts/slideLayout1331.xml"/><Relationship Id="rId67" Type="http://schemas.openxmlformats.org/officeDocument/2006/relationships/slideLayout" Target="../slideLayouts/slideLayout1352.xml"/><Relationship Id="rId116" Type="http://schemas.openxmlformats.org/officeDocument/2006/relationships/slideLayout" Target="../slideLayouts/slideLayout1401.xml"/><Relationship Id="rId137" Type="http://schemas.openxmlformats.org/officeDocument/2006/relationships/slideLayout" Target="../slideLayouts/slideLayout1422.xml"/><Relationship Id="rId158" Type="http://schemas.openxmlformats.org/officeDocument/2006/relationships/slideLayout" Target="../slideLayouts/slideLayout1443.xml"/><Relationship Id="rId20" Type="http://schemas.openxmlformats.org/officeDocument/2006/relationships/slideLayout" Target="../slideLayouts/slideLayout1305.xml"/><Relationship Id="rId41" Type="http://schemas.openxmlformats.org/officeDocument/2006/relationships/slideLayout" Target="../slideLayouts/slideLayout1326.xml"/><Relationship Id="rId62" Type="http://schemas.openxmlformats.org/officeDocument/2006/relationships/slideLayout" Target="../slideLayouts/slideLayout1347.xml"/><Relationship Id="rId83" Type="http://schemas.openxmlformats.org/officeDocument/2006/relationships/slideLayout" Target="../slideLayouts/slideLayout1368.xml"/><Relationship Id="rId88" Type="http://schemas.openxmlformats.org/officeDocument/2006/relationships/slideLayout" Target="../slideLayouts/slideLayout1373.xml"/><Relationship Id="rId111" Type="http://schemas.openxmlformats.org/officeDocument/2006/relationships/slideLayout" Target="../slideLayouts/slideLayout1396.xml"/><Relationship Id="rId132" Type="http://schemas.openxmlformats.org/officeDocument/2006/relationships/slideLayout" Target="../slideLayouts/slideLayout1417.xml"/><Relationship Id="rId153" Type="http://schemas.openxmlformats.org/officeDocument/2006/relationships/slideLayout" Target="../slideLayouts/slideLayout1438.xml"/><Relationship Id="rId174" Type="http://schemas.openxmlformats.org/officeDocument/2006/relationships/slideLayout" Target="../slideLayouts/slideLayout1459.xml"/><Relationship Id="rId179" Type="http://schemas.openxmlformats.org/officeDocument/2006/relationships/slideLayout" Target="../slideLayouts/slideLayout1464.xml"/><Relationship Id="rId195" Type="http://schemas.openxmlformats.org/officeDocument/2006/relationships/slideLayout" Target="../slideLayouts/slideLayout1480.xml"/><Relationship Id="rId209" Type="http://schemas.openxmlformats.org/officeDocument/2006/relationships/slideLayout" Target="../slideLayouts/slideLayout1494.xml"/><Relationship Id="rId190" Type="http://schemas.openxmlformats.org/officeDocument/2006/relationships/slideLayout" Target="../slideLayouts/slideLayout1475.xml"/><Relationship Id="rId204" Type="http://schemas.openxmlformats.org/officeDocument/2006/relationships/slideLayout" Target="../slideLayouts/slideLayout1489.xml"/><Relationship Id="rId220" Type="http://schemas.openxmlformats.org/officeDocument/2006/relationships/slideLayout" Target="../slideLayouts/slideLayout1505.xml"/><Relationship Id="rId225" Type="http://schemas.openxmlformats.org/officeDocument/2006/relationships/slideLayout" Target="../slideLayouts/slideLayout1510.xml"/><Relationship Id="rId241" Type="http://schemas.openxmlformats.org/officeDocument/2006/relationships/slideLayout" Target="../slideLayouts/slideLayout1526.xml"/><Relationship Id="rId246" Type="http://schemas.openxmlformats.org/officeDocument/2006/relationships/slideLayout" Target="../slideLayouts/slideLayout1531.xml"/><Relationship Id="rId15" Type="http://schemas.openxmlformats.org/officeDocument/2006/relationships/slideLayout" Target="../slideLayouts/slideLayout1300.xml"/><Relationship Id="rId36" Type="http://schemas.openxmlformats.org/officeDocument/2006/relationships/slideLayout" Target="../slideLayouts/slideLayout1321.xml"/><Relationship Id="rId57" Type="http://schemas.openxmlformats.org/officeDocument/2006/relationships/slideLayout" Target="../slideLayouts/slideLayout1342.xml"/><Relationship Id="rId106" Type="http://schemas.openxmlformats.org/officeDocument/2006/relationships/slideLayout" Target="../slideLayouts/slideLayout1391.xml"/><Relationship Id="rId127" Type="http://schemas.openxmlformats.org/officeDocument/2006/relationships/slideLayout" Target="../slideLayouts/slideLayout1412.xml"/><Relationship Id="rId10" Type="http://schemas.openxmlformats.org/officeDocument/2006/relationships/slideLayout" Target="../slideLayouts/slideLayout1295.xml"/><Relationship Id="rId31" Type="http://schemas.openxmlformats.org/officeDocument/2006/relationships/slideLayout" Target="../slideLayouts/slideLayout1316.xml"/><Relationship Id="rId52" Type="http://schemas.openxmlformats.org/officeDocument/2006/relationships/slideLayout" Target="../slideLayouts/slideLayout1337.xml"/><Relationship Id="rId73" Type="http://schemas.openxmlformats.org/officeDocument/2006/relationships/slideLayout" Target="../slideLayouts/slideLayout1358.xml"/><Relationship Id="rId78" Type="http://schemas.openxmlformats.org/officeDocument/2006/relationships/slideLayout" Target="../slideLayouts/slideLayout1363.xml"/><Relationship Id="rId94" Type="http://schemas.openxmlformats.org/officeDocument/2006/relationships/slideLayout" Target="../slideLayouts/slideLayout1379.xml"/><Relationship Id="rId99" Type="http://schemas.openxmlformats.org/officeDocument/2006/relationships/slideLayout" Target="../slideLayouts/slideLayout1384.xml"/><Relationship Id="rId101" Type="http://schemas.openxmlformats.org/officeDocument/2006/relationships/slideLayout" Target="../slideLayouts/slideLayout1386.xml"/><Relationship Id="rId122" Type="http://schemas.openxmlformats.org/officeDocument/2006/relationships/slideLayout" Target="../slideLayouts/slideLayout1407.xml"/><Relationship Id="rId143" Type="http://schemas.openxmlformats.org/officeDocument/2006/relationships/slideLayout" Target="../slideLayouts/slideLayout1428.xml"/><Relationship Id="rId148" Type="http://schemas.openxmlformats.org/officeDocument/2006/relationships/slideLayout" Target="../slideLayouts/slideLayout1433.xml"/><Relationship Id="rId164" Type="http://schemas.openxmlformats.org/officeDocument/2006/relationships/slideLayout" Target="../slideLayouts/slideLayout1449.xml"/><Relationship Id="rId169" Type="http://schemas.openxmlformats.org/officeDocument/2006/relationships/slideLayout" Target="../slideLayouts/slideLayout1454.xml"/><Relationship Id="rId185" Type="http://schemas.openxmlformats.org/officeDocument/2006/relationships/slideLayout" Target="../slideLayouts/slideLayout1470.xml"/><Relationship Id="rId4" Type="http://schemas.openxmlformats.org/officeDocument/2006/relationships/slideLayout" Target="../slideLayouts/slideLayout1289.xml"/><Relationship Id="rId9" Type="http://schemas.openxmlformats.org/officeDocument/2006/relationships/slideLayout" Target="../slideLayouts/slideLayout1294.xml"/><Relationship Id="rId180" Type="http://schemas.openxmlformats.org/officeDocument/2006/relationships/slideLayout" Target="../slideLayouts/slideLayout1465.xml"/><Relationship Id="rId210" Type="http://schemas.openxmlformats.org/officeDocument/2006/relationships/slideLayout" Target="../slideLayouts/slideLayout1495.xml"/><Relationship Id="rId215" Type="http://schemas.openxmlformats.org/officeDocument/2006/relationships/slideLayout" Target="../slideLayouts/slideLayout1500.xml"/><Relationship Id="rId236" Type="http://schemas.openxmlformats.org/officeDocument/2006/relationships/slideLayout" Target="../slideLayouts/slideLayout1521.xml"/><Relationship Id="rId26" Type="http://schemas.openxmlformats.org/officeDocument/2006/relationships/slideLayout" Target="../slideLayouts/slideLayout1311.xml"/><Relationship Id="rId231" Type="http://schemas.openxmlformats.org/officeDocument/2006/relationships/slideLayout" Target="../slideLayouts/slideLayout1516.xml"/><Relationship Id="rId252" Type="http://schemas.openxmlformats.org/officeDocument/2006/relationships/image" Target="../media/image28.png"/><Relationship Id="rId47" Type="http://schemas.openxmlformats.org/officeDocument/2006/relationships/slideLayout" Target="../slideLayouts/slideLayout1332.xml"/><Relationship Id="rId68" Type="http://schemas.openxmlformats.org/officeDocument/2006/relationships/slideLayout" Target="../slideLayouts/slideLayout1353.xml"/><Relationship Id="rId89" Type="http://schemas.openxmlformats.org/officeDocument/2006/relationships/slideLayout" Target="../slideLayouts/slideLayout1374.xml"/><Relationship Id="rId112" Type="http://schemas.openxmlformats.org/officeDocument/2006/relationships/slideLayout" Target="../slideLayouts/slideLayout1397.xml"/><Relationship Id="rId133" Type="http://schemas.openxmlformats.org/officeDocument/2006/relationships/slideLayout" Target="../slideLayouts/slideLayout1418.xml"/><Relationship Id="rId154" Type="http://schemas.openxmlformats.org/officeDocument/2006/relationships/slideLayout" Target="../slideLayouts/slideLayout1439.xml"/><Relationship Id="rId175" Type="http://schemas.openxmlformats.org/officeDocument/2006/relationships/slideLayout" Target="../slideLayouts/slideLayout1460.xml"/><Relationship Id="rId196" Type="http://schemas.openxmlformats.org/officeDocument/2006/relationships/slideLayout" Target="../slideLayouts/slideLayout1481.xml"/><Relationship Id="rId200" Type="http://schemas.openxmlformats.org/officeDocument/2006/relationships/slideLayout" Target="../slideLayouts/slideLayout1485.xml"/><Relationship Id="rId16" Type="http://schemas.openxmlformats.org/officeDocument/2006/relationships/slideLayout" Target="../slideLayouts/slideLayout1301.xml"/><Relationship Id="rId221" Type="http://schemas.openxmlformats.org/officeDocument/2006/relationships/slideLayout" Target="../slideLayouts/slideLayout1506.xml"/><Relationship Id="rId242" Type="http://schemas.openxmlformats.org/officeDocument/2006/relationships/slideLayout" Target="../slideLayouts/slideLayout1527.xml"/><Relationship Id="rId37" Type="http://schemas.openxmlformats.org/officeDocument/2006/relationships/slideLayout" Target="../slideLayouts/slideLayout1322.xml"/><Relationship Id="rId58" Type="http://schemas.openxmlformats.org/officeDocument/2006/relationships/slideLayout" Target="../slideLayouts/slideLayout1343.xml"/><Relationship Id="rId79" Type="http://schemas.openxmlformats.org/officeDocument/2006/relationships/slideLayout" Target="../slideLayouts/slideLayout1364.xml"/><Relationship Id="rId102" Type="http://schemas.openxmlformats.org/officeDocument/2006/relationships/slideLayout" Target="../slideLayouts/slideLayout1387.xml"/><Relationship Id="rId123" Type="http://schemas.openxmlformats.org/officeDocument/2006/relationships/slideLayout" Target="../slideLayouts/slideLayout1408.xml"/><Relationship Id="rId144" Type="http://schemas.openxmlformats.org/officeDocument/2006/relationships/slideLayout" Target="../slideLayouts/slideLayout1429.xml"/><Relationship Id="rId90" Type="http://schemas.openxmlformats.org/officeDocument/2006/relationships/slideLayout" Target="../slideLayouts/slideLayout1375.xml"/><Relationship Id="rId165" Type="http://schemas.openxmlformats.org/officeDocument/2006/relationships/slideLayout" Target="../slideLayouts/slideLayout1450.xml"/><Relationship Id="rId186" Type="http://schemas.openxmlformats.org/officeDocument/2006/relationships/slideLayout" Target="../slideLayouts/slideLayout1471.xml"/><Relationship Id="rId211" Type="http://schemas.openxmlformats.org/officeDocument/2006/relationships/slideLayout" Target="../slideLayouts/slideLayout1496.xml"/><Relationship Id="rId232" Type="http://schemas.openxmlformats.org/officeDocument/2006/relationships/slideLayout" Target="../slideLayouts/slideLayout1517.xml"/><Relationship Id="rId253" Type="http://schemas.openxmlformats.org/officeDocument/2006/relationships/image" Target="../media/image57.png"/><Relationship Id="rId27" Type="http://schemas.openxmlformats.org/officeDocument/2006/relationships/slideLayout" Target="../slideLayouts/slideLayout1312.xml"/><Relationship Id="rId48" Type="http://schemas.openxmlformats.org/officeDocument/2006/relationships/slideLayout" Target="../slideLayouts/slideLayout1333.xml"/><Relationship Id="rId69" Type="http://schemas.openxmlformats.org/officeDocument/2006/relationships/slideLayout" Target="../slideLayouts/slideLayout1354.xml"/><Relationship Id="rId113" Type="http://schemas.openxmlformats.org/officeDocument/2006/relationships/slideLayout" Target="../slideLayouts/slideLayout1398.xml"/><Relationship Id="rId134" Type="http://schemas.openxmlformats.org/officeDocument/2006/relationships/slideLayout" Target="../slideLayouts/slideLayout1419.xml"/><Relationship Id="rId80" Type="http://schemas.openxmlformats.org/officeDocument/2006/relationships/slideLayout" Target="../slideLayouts/slideLayout1365.xml"/><Relationship Id="rId155" Type="http://schemas.openxmlformats.org/officeDocument/2006/relationships/slideLayout" Target="../slideLayouts/slideLayout1440.xml"/><Relationship Id="rId176" Type="http://schemas.openxmlformats.org/officeDocument/2006/relationships/slideLayout" Target="../slideLayouts/slideLayout1461.xml"/><Relationship Id="rId197" Type="http://schemas.openxmlformats.org/officeDocument/2006/relationships/slideLayout" Target="../slideLayouts/slideLayout1482.xml"/><Relationship Id="rId201" Type="http://schemas.openxmlformats.org/officeDocument/2006/relationships/slideLayout" Target="../slideLayouts/slideLayout1486.xml"/><Relationship Id="rId222" Type="http://schemas.openxmlformats.org/officeDocument/2006/relationships/slideLayout" Target="../slideLayouts/slideLayout1507.xml"/><Relationship Id="rId243" Type="http://schemas.openxmlformats.org/officeDocument/2006/relationships/slideLayout" Target="../slideLayouts/slideLayout1528.xml"/><Relationship Id="rId17" Type="http://schemas.openxmlformats.org/officeDocument/2006/relationships/slideLayout" Target="../slideLayouts/slideLayout1302.xml"/><Relationship Id="rId38" Type="http://schemas.openxmlformats.org/officeDocument/2006/relationships/slideLayout" Target="../slideLayouts/slideLayout1323.xml"/><Relationship Id="rId59" Type="http://schemas.openxmlformats.org/officeDocument/2006/relationships/slideLayout" Target="../slideLayouts/slideLayout1344.xml"/><Relationship Id="rId103" Type="http://schemas.openxmlformats.org/officeDocument/2006/relationships/slideLayout" Target="../slideLayouts/slideLayout1388.xml"/><Relationship Id="rId124" Type="http://schemas.openxmlformats.org/officeDocument/2006/relationships/slideLayout" Target="../slideLayouts/slideLayout1409.xml"/></Relationships>
</file>

<file path=ppt/slideMasters/_rels/slideMaster16.xml.rels><?xml version="1.0" encoding="UTF-8" standalone="yes"?>
<Relationships xmlns="http://schemas.openxmlformats.org/package/2006/relationships"><Relationship Id="rId26" Type="http://schemas.openxmlformats.org/officeDocument/2006/relationships/slideLayout" Target="../slideLayouts/slideLayout1560.xml"/><Relationship Id="rId117" Type="http://schemas.openxmlformats.org/officeDocument/2006/relationships/slideLayout" Target="../slideLayouts/slideLayout1651.xml"/><Relationship Id="rId21" Type="http://schemas.openxmlformats.org/officeDocument/2006/relationships/slideLayout" Target="../slideLayouts/slideLayout1555.xml"/><Relationship Id="rId42" Type="http://schemas.openxmlformats.org/officeDocument/2006/relationships/slideLayout" Target="../slideLayouts/slideLayout1576.xml"/><Relationship Id="rId47" Type="http://schemas.openxmlformats.org/officeDocument/2006/relationships/slideLayout" Target="../slideLayouts/slideLayout1581.xml"/><Relationship Id="rId63" Type="http://schemas.openxmlformats.org/officeDocument/2006/relationships/slideLayout" Target="../slideLayouts/slideLayout1597.xml"/><Relationship Id="rId68" Type="http://schemas.openxmlformats.org/officeDocument/2006/relationships/slideLayout" Target="../slideLayouts/slideLayout1602.xml"/><Relationship Id="rId84" Type="http://schemas.openxmlformats.org/officeDocument/2006/relationships/slideLayout" Target="../slideLayouts/slideLayout1618.xml"/><Relationship Id="rId89" Type="http://schemas.openxmlformats.org/officeDocument/2006/relationships/slideLayout" Target="../slideLayouts/slideLayout1623.xml"/><Relationship Id="rId112" Type="http://schemas.openxmlformats.org/officeDocument/2006/relationships/slideLayout" Target="../slideLayouts/slideLayout1646.xml"/><Relationship Id="rId133" Type="http://schemas.openxmlformats.org/officeDocument/2006/relationships/slideLayout" Target="../slideLayouts/slideLayout1667.xml"/><Relationship Id="rId138" Type="http://schemas.openxmlformats.org/officeDocument/2006/relationships/slideLayout" Target="../slideLayouts/slideLayout1672.xml"/><Relationship Id="rId154" Type="http://schemas.openxmlformats.org/officeDocument/2006/relationships/slideLayout" Target="../slideLayouts/slideLayout1688.xml"/><Relationship Id="rId159" Type="http://schemas.openxmlformats.org/officeDocument/2006/relationships/slideLayout" Target="../slideLayouts/slideLayout1693.xml"/><Relationship Id="rId170" Type="http://schemas.openxmlformats.org/officeDocument/2006/relationships/image" Target="../media/image6.png"/><Relationship Id="rId16" Type="http://schemas.openxmlformats.org/officeDocument/2006/relationships/slideLayout" Target="../slideLayouts/slideLayout1550.xml"/><Relationship Id="rId107" Type="http://schemas.openxmlformats.org/officeDocument/2006/relationships/slideLayout" Target="../slideLayouts/slideLayout1641.xml"/><Relationship Id="rId11" Type="http://schemas.openxmlformats.org/officeDocument/2006/relationships/slideLayout" Target="../slideLayouts/slideLayout1545.xml"/><Relationship Id="rId32" Type="http://schemas.openxmlformats.org/officeDocument/2006/relationships/slideLayout" Target="../slideLayouts/slideLayout1566.xml"/><Relationship Id="rId37" Type="http://schemas.openxmlformats.org/officeDocument/2006/relationships/slideLayout" Target="../slideLayouts/slideLayout1571.xml"/><Relationship Id="rId53" Type="http://schemas.openxmlformats.org/officeDocument/2006/relationships/slideLayout" Target="../slideLayouts/slideLayout1587.xml"/><Relationship Id="rId58" Type="http://schemas.openxmlformats.org/officeDocument/2006/relationships/slideLayout" Target="../slideLayouts/slideLayout1592.xml"/><Relationship Id="rId74" Type="http://schemas.openxmlformats.org/officeDocument/2006/relationships/slideLayout" Target="../slideLayouts/slideLayout1608.xml"/><Relationship Id="rId79" Type="http://schemas.openxmlformats.org/officeDocument/2006/relationships/slideLayout" Target="../slideLayouts/slideLayout1613.xml"/><Relationship Id="rId102" Type="http://schemas.openxmlformats.org/officeDocument/2006/relationships/slideLayout" Target="../slideLayouts/slideLayout1636.xml"/><Relationship Id="rId123" Type="http://schemas.openxmlformats.org/officeDocument/2006/relationships/slideLayout" Target="../slideLayouts/slideLayout1657.xml"/><Relationship Id="rId128" Type="http://schemas.openxmlformats.org/officeDocument/2006/relationships/slideLayout" Target="../slideLayouts/slideLayout1662.xml"/><Relationship Id="rId144" Type="http://schemas.openxmlformats.org/officeDocument/2006/relationships/slideLayout" Target="../slideLayouts/slideLayout1678.xml"/><Relationship Id="rId149" Type="http://schemas.openxmlformats.org/officeDocument/2006/relationships/slideLayout" Target="../slideLayouts/slideLayout1683.xml"/><Relationship Id="rId5" Type="http://schemas.openxmlformats.org/officeDocument/2006/relationships/slideLayout" Target="../slideLayouts/slideLayout1539.xml"/><Relationship Id="rId90" Type="http://schemas.openxmlformats.org/officeDocument/2006/relationships/slideLayout" Target="../slideLayouts/slideLayout1624.xml"/><Relationship Id="rId95" Type="http://schemas.openxmlformats.org/officeDocument/2006/relationships/slideLayout" Target="../slideLayouts/slideLayout1629.xml"/><Relationship Id="rId160" Type="http://schemas.openxmlformats.org/officeDocument/2006/relationships/slideLayout" Target="../slideLayouts/slideLayout1694.xml"/><Relationship Id="rId165" Type="http://schemas.openxmlformats.org/officeDocument/2006/relationships/slideLayout" Target="../slideLayouts/slideLayout1699.xml"/><Relationship Id="rId22" Type="http://schemas.openxmlformats.org/officeDocument/2006/relationships/slideLayout" Target="../slideLayouts/slideLayout1556.xml"/><Relationship Id="rId27" Type="http://schemas.openxmlformats.org/officeDocument/2006/relationships/slideLayout" Target="../slideLayouts/slideLayout1561.xml"/><Relationship Id="rId43" Type="http://schemas.openxmlformats.org/officeDocument/2006/relationships/slideLayout" Target="../slideLayouts/slideLayout1577.xml"/><Relationship Id="rId48" Type="http://schemas.openxmlformats.org/officeDocument/2006/relationships/slideLayout" Target="../slideLayouts/slideLayout1582.xml"/><Relationship Id="rId64" Type="http://schemas.openxmlformats.org/officeDocument/2006/relationships/slideLayout" Target="../slideLayouts/slideLayout1598.xml"/><Relationship Id="rId69" Type="http://schemas.openxmlformats.org/officeDocument/2006/relationships/slideLayout" Target="../slideLayouts/slideLayout1603.xml"/><Relationship Id="rId113" Type="http://schemas.openxmlformats.org/officeDocument/2006/relationships/slideLayout" Target="../slideLayouts/slideLayout1647.xml"/><Relationship Id="rId118" Type="http://schemas.openxmlformats.org/officeDocument/2006/relationships/slideLayout" Target="../slideLayouts/slideLayout1652.xml"/><Relationship Id="rId134" Type="http://schemas.openxmlformats.org/officeDocument/2006/relationships/slideLayout" Target="../slideLayouts/slideLayout1668.xml"/><Relationship Id="rId139" Type="http://schemas.openxmlformats.org/officeDocument/2006/relationships/slideLayout" Target="../slideLayouts/slideLayout1673.xml"/><Relationship Id="rId80" Type="http://schemas.openxmlformats.org/officeDocument/2006/relationships/slideLayout" Target="../slideLayouts/slideLayout1614.xml"/><Relationship Id="rId85" Type="http://schemas.openxmlformats.org/officeDocument/2006/relationships/slideLayout" Target="../slideLayouts/slideLayout1619.xml"/><Relationship Id="rId150" Type="http://schemas.openxmlformats.org/officeDocument/2006/relationships/slideLayout" Target="../slideLayouts/slideLayout1684.xml"/><Relationship Id="rId155" Type="http://schemas.openxmlformats.org/officeDocument/2006/relationships/slideLayout" Target="../slideLayouts/slideLayout1689.xml"/><Relationship Id="rId171" Type="http://schemas.openxmlformats.org/officeDocument/2006/relationships/image" Target="../media/image68.png"/><Relationship Id="rId12" Type="http://schemas.openxmlformats.org/officeDocument/2006/relationships/slideLayout" Target="../slideLayouts/slideLayout1546.xml"/><Relationship Id="rId17" Type="http://schemas.openxmlformats.org/officeDocument/2006/relationships/slideLayout" Target="../slideLayouts/slideLayout1551.xml"/><Relationship Id="rId33" Type="http://schemas.openxmlformats.org/officeDocument/2006/relationships/slideLayout" Target="../slideLayouts/slideLayout1567.xml"/><Relationship Id="rId38" Type="http://schemas.openxmlformats.org/officeDocument/2006/relationships/slideLayout" Target="../slideLayouts/slideLayout1572.xml"/><Relationship Id="rId59" Type="http://schemas.openxmlformats.org/officeDocument/2006/relationships/slideLayout" Target="../slideLayouts/slideLayout1593.xml"/><Relationship Id="rId103" Type="http://schemas.openxmlformats.org/officeDocument/2006/relationships/slideLayout" Target="../slideLayouts/slideLayout1637.xml"/><Relationship Id="rId108" Type="http://schemas.openxmlformats.org/officeDocument/2006/relationships/slideLayout" Target="../slideLayouts/slideLayout1642.xml"/><Relationship Id="rId124" Type="http://schemas.openxmlformats.org/officeDocument/2006/relationships/slideLayout" Target="../slideLayouts/slideLayout1658.xml"/><Relationship Id="rId129" Type="http://schemas.openxmlformats.org/officeDocument/2006/relationships/slideLayout" Target="../slideLayouts/slideLayout1663.xml"/><Relationship Id="rId54" Type="http://schemas.openxmlformats.org/officeDocument/2006/relationships/slideLayout" Target="../slideLayouts/slideLayout1588.xml"/><Relationship Id="rId70" Type="http://schemas.openxmlformats.org/officeDocument/2006/relationships/slideLayout" Target="../slideLayouts/slideLayout1604.xml"/><Relationship Id="rId75" Type="http://schemas.openxmlformats.org/officeDocument/2006/relationships/slideLayout" Target="../slideLayouts/slideLayout1609.xml"/><Relationship Id="rId91" Type="http://schemas.openxmlformats.org/officeDocument/2006/relationships/slideLayout" Target="../slideLayouts/slideLayout1625.xml"/><Relationship Id="rId96" Type="http://schemas.openxmlformats.org/officeDocument/2006/relationships/slideLayout" Target="../slideLayouts/slideLayout1630.xml"/><Relationship Id="rId140" Type="http://schemas.openxmlformats.org/officeDocument/2006/relationships/slideLayout" Target="../slideLayouts/slideLayout1674.xml"/><Relationship Id="rId145" Type="http://schemas.openxmlformats.org/officeDocument/2006/relationships/slideLayout" Target="../slideLayouts/slideLayout1679.xml"/><Relationship Id="rId161" Type="http://schemas.openxmlformats.org/officeDocument/2006/relationships/slideLayout" Target="../slideLayouts/slideLayout1695.xml"/><Relationship Id="rId166" Type="http://schemas.openxmlformats.org/officeDocument/2006/relationships/slideLayout" Target="../slideLayouts/slideLayout1700.xml"/><Relationship Id="rId1" Type="http://schemas.openxmlformats.org/officeDocument/2006/relationships/slideLayout" Target="../slideLayouts/slideLayout1535.xml"/><Relationship Id="rId6" Type="http://schemas.openxmlformats.org/officeDocument/2006/relationships/slideLayout" Target="../slideLayouts/slideLayout1540.xml"/><Relationship Id="rId15" Type="http://schemas.openxmlformats.org/officeDocument/2006/relationships/slideLayout" Target="../slideLayouts/slideLayout1549.xml"/><Relationship Id="rId23" Type="http://schemas.openxmlformats.org/officeDocument/2006/relationships/slideLayout" Target="../slideLayouts/slideLayout1557.xml"/><Relationship Id="rId28" Type="http://schemas.openxmlformats.org/officeDocument/2006/relationships/slideLayout" Target="../slideLayouts/slideLayout1562.xml"/><Relationship Id="rId36" Type="http://schemas.openxmlformats.org/officeDocument/2006/relationships/slideLayout" Target="../slideLayouts/slideLayout1570.xml"/><Relationship Id="rId49" Type="http://schemas.openxmlformats.org/officeDocument/2006/relationships/slideLayout" Target="../slideLayouts/slideLayout1583.xml"/><Relationship Id="rId57" Type="http://schemas.openxmlformats.org/officeDocument/2006/relationships/slideLayout" Target="../slideLayouts/slideLayout1591.xml"/><Relationship Id="rId106" Type="http://schemas.openxmlformats.org/officeDocument/2006/relationships/slideLayout" Target="../slideLayouts/slideLayout1640.xml"/><Relationship Id="rId114" Type="http://schemas.openxmlformats.org/officeDocument/2006/relationships/slideLayout" Target="../slideLayouts/slideLayout1648.xml"/><Relationship Id="rId119" Type="http://schemas.openxmlformats.org/officeDocument/2006/relationships/slideLayout" Target="../slideLayouts/slideLayout1653.xml"/><Relationship Id="rId127" Type="http://schemas.openxmlformats.org/officeDocument/2006/relationships/slideLayout" Target="../slideLayouts/slideLayout1661.xml"/><Relationship Id="rId10" Type="http://schemas.openxmlformats.org/officeDocument/2006/relationships/slideLayout" Target="../slideLayouts/slideLayout1544.xml"/><Relationship Id="rId31" Type="http://schemas.openxmlformats.org/officeDocument/2006/relationships/slideLayout" Target="../slideLayouts/slideLayout1565.xml"/><Relationship Id="rId44" Type="http://schemas.openxmlformats.org/officeDocument/2006/relationships/slideLayout" Target="../slideLayouts/slideLayout1578.xml"/><Relationship Id="rId52" Type="http://schemas.openxmlformats.org/officeDocument/2006/relationships/slideLayout" Target="../slideLayouts/slideLayout1586.xml"/><Relationship Id="rId60" Type="http://schemas.openxmlformats.org/officeDocument/2006/relationships/slideLayout" Target="../slideLayouts/slideLayout1594.xml"/><Relationship Id="rId65" Type="http://schemas.openxmlformats.org/officeDocument/2006/relationships/slideLayout" Target="../slideLayouts/slideLayout1599.xml"/><Relationship Id="rId73" Type="http://schemas.openxmlformats.org/officeDocument/2006/relationships/slideLayout" Target="../slideLayouts/slideLayout1607.xml"/><Relationship Id="rId78" Type="http://schemas.openxmlformats.org/officeDocument/2006/relationships/slideLayout" Target="../slideLayouts/slideLayout1612.xml"/><Relationship Id="rId81" Type="http://schemas.openxmlformats.org/officeDocument/2006/relationships/slideLayout" Target="../slideLayouts/slideLayout1615.xml"/><Relationship Id="rId86" Type="http://schemas.openxmlformats.org/officeDocument/2006/relationships/slideLayout" Target="../slideLayouts/slideLayout1620.xml"/><Relationship Id="rId94" Type="http://schemas.openxmlformats.org/officeDocument/2006/relationships/slideLayout" Target="../slideLayouts/slideLayout1628.xml"/><Relationship Id="rId99" Type="http://schemas.openxmlformats.org/officeDocument/2006/relationships/slideLayout" Target="../slideLayouts/slideLayout1633.xml"/><Relationship Id="rId101" Type="http://schemas.openxmlformats.org/officeDocument/2006/relationships/slideLayout" Target="../slideLayouts/slideLayout1635.xml"/><Relationship Id="rId122" Type="http://schemas.openxmlformats.org/officeDocument/2006/relationships/slideLayout" Target="../slideLayouts/slideLayout1656.xml"/><Relationship Id="rId130" Type="http://schemas.openxmlformats.org/officeDocument/2006/relationships/slideLayout" Target="../slideLayouts/slideLayout1664.xml"/><Relationship Id="rId135" Type="http://schemas.openxmlformats.org/officeDocument/2006/relationships/slideLayout" Target="../slideLayouts/slideLayout1669.xml"/><Relationship Id="rId143" Type="http://schemas.openxmlformats.org/officeDocument/2006/relationships/slideLayout" Target="../slideLayouts/slideLayout1677.xml"/><Relationship Id="rId148" Type="http://schemas.openxmlformats.org/officeDocument/2006/relationships/slideLayout" Target="../slideLayouts/slideLayout1682.xml"/><Relationship Id="rId151" Type="http://schemas.openxmlformats.org/officeDocument/2006/relationships/slideLayout" Target="../slideLayouts/slideLayout1685.xml"/><Relationship Id="rId156" Type="http://schemas.openxmlformats.org/officeDocument/2006/relationships/slideLayout" Target="../slideLayouts/slideLayout1690.xml"/><Relationship Id="rId164" Type="http://schemas.openxmlformats.org/officeDocument/2006/relationships/slideLayout" Target="../slideLayouts/slideLayout1698.xml"/><Relationship Id="rId169" Type="http://schemas.openxmlformats.org/officeDocument/2006/relationships/theme" Target="../theme/theme16.xml"/><Relationship Id="rId4" Type="http://schemas.openxmlformats.org/officeDocument/2006/relationships/slideLayout" Target="../slideLayouts/slideLayout1538.xml"/><Relationship Id="rId9" Type="http://schemas.openxmlformats.org/officeDocument/2006/relationships/slideLayout" Target="../slideLayouts/slideLayout1543.xml"/><Relationship Id="rId172" Type="http://schemas.openxmlformats.org/officeDocument/2006/relationships/image" Target="../media/image35.png"/><Relationship Id="rId13" Type="http://schemas.openxmlformats.org/officeDocument/2006/relationships/slideLayout" Target="../slideLayouts/slideLayout1547.xml"/><Relationship Id="rId18" Type="http://schemas.openxmlformats.org/officeDocument/2006/relationships/slideLayout" Target="../slideLayouts/slideLayout1552.xml"/><Relationship Id="rId39" Type="http://schemas.openxmlformats.org/officeDocument/2006/relationships/slideLayout" Target="../slideLayouts/slideLayout1573.xml"/><Relationship Id="rId109" Type="http://schemas.openxmlformats.org/officeDocument/2006/relationships/slideLayout" Target="../slideLayouts/slideLayout1643.xml"/><Relationship Id="rId34" Type="http://schemas.openxmlformats.org/officeDocument/2006/relationships/slideLayout" Target="../slideLayouts/slideLayout1568.xml"/><Relationship Id="rId50" Type="http://schemas.openxmlformats.org/officeDocument/2006/relationships/slideLayout" Target="../slideLayouts/slideLayout1584.xml"/><Relationship Id="rId55" Type="http://schemas.openxmlformats.org/officeDocument/2006/relationships/slideLayout" Target="../slideLayouts/slideLayout1589.xml"/><Relationship Id="rId76" Type="http://schemas.openxmlformats.org/officeDocument/2006/relationships/slideLayout" Target="../slideLayouts/slideLayout1610.xml"/><Relationship Id="rId97" Type="http://schemas.openxmlformats.org/officeDocument/2006/relationships/slideLayout" Target="../slideLayouts/slideLayout1631.xml"/><Relationship Id="rId104" Type="http://schemas.openxmlformats.org/officeDocument/2006/relationships/slideLayout" Target="../slideLayouts/slideLayout1638.xml"/><Relationship Id="rId120" Type="http://schemas.openxmlformats.org/officeDocument/2006/relationships/slideLayout" Target="../slideLayouts/slideLayout1654.xml"/><Relationship Id="rId125" Type="http://schemas.openxmlformats.org/officeDocument/2006/relationships/slideLayout" Target="../slideLayouts/slideLayout1659.xml"/><Relationship Id="rId141" Type="http://schemas.openxmlformats.org/officeDocument/2006/relationships/slideLayout" Target="../slideLayouts/slideLayout1675.xml"/><Relationship Id="rId146" Type="http://schemas.openxmlformats.org/officeDocument/2006/relationships/slideLayout" Target="../slideLayouts/slideLayout1680.xml"/><Relationship Id="rId167" Type="http://schemas.openxmlformats.org/officeDocument/2006/relationships/slideLayout" Target="../slideLayouts/slideLayout1701.xml"/><Relationship Id="rId7" Type="http://schemas.openxmlformats.org/officeDocument/2006/relationships/slideLayout" Target="../slideLayouts/slideLayout1541.xml"/><Relationship Id="rId71" Type="http://schemas.openxmlformats.org/officeDocument/2006/relationships/slideLayout" Target="../slideLayouts/slideLayout1605.xml"/><Relationship Id="rId92" Type="http://schemas.openxmlformats.org/officeDocument/2006/relationships/slideLayout" Target="../slideLayouts/slideLayout1626.xml"/><Relationship Id="rId162" Type="http://schemas.openxmlformats.org/officeDocument/2006/relationships/slideLayout" Target="../slideLayouts/slideLayout1696.xml"/><Relationship Id="rId2" Type="http://schemas.openxmlformats.org/officeDocument/2006/relationships/slideLayout" Target="../slideLayouts/slideLayout1536.xml"/><Relationship Id="rId29" Type="http://schemas.openxmlformats.org/officeDocument/2006/relationships/slideLayout" Target="../slideLayouts/slideLayout1563.xml"/><Relationship Id="rId24" Type="http://schemas.openxmlformats.org/officeDocument/2006/relationships/slideLayout" Target="../slideLayouts/slideLayout1558.xml"/><Relationship Id="rId40" Type="http://schemas.openxmlformats.org/officeDocument/2006/relationships/slideLayout" Target="../slideLayouts/slideLayout1574.xml"/><Relationship Id="rId45" Type="http://schemas.openxmlformats.org/officeDocument/2006/relationships/slideLayout" Target="../slideLayouts/slideLayout1579.xml"/><Relationship Id="rId66" Type="http://schemas.openxmlformats.org/officeDocument/2006/relationships/slideLayout" Target="../slideLayouts/slideLayout1600.xml"/><Relationship Id="rId87" Type="http://schemas.openxmlformats.org/officeDocument/2006/relationships/slideLayout" Target="../slideLayouts/slideLayout1621.xml"/><Relationship Id="rId110" Type="http://schemas.openxmlformats.org/officeDocument/2006/relationships/slideLayout" Target="../slideLayouts/slideLayout1644.xml"/><Relationship Id="rId115" Type="http://schemas.openxmlformats.org/officeDocument/2006/relationships/slideLayout" Target="../slideLayouts/slideLayout1649.xml"/><Relationship Id="rId131" Type="http://schemas.openxmlformats.org/officeDocument/2006/relationships/slideLayout" Target="../slideLayouts/slideLayout1665.xml"/><Relationship Id="rId136" Type="http://schemas.openxmlformats.org/officeDocument/2006/relationships/slideLayout" Target="../slideLayouts/slideLayout1670.xml"/><Relationship Id="rId157" Type="http://schemas.openxmlformats.org/officeDocument/2006/relationships/slideLayout" Target="../slideLayouts/slideLayout1691.xml"/><Relationship Id="rId61" Type="http://schemas.openxmlformats.org/officeDocument/2006/relationships/slideLayout" Target="../slideLayouts/slideLayout1595.xml"/><Relationship Id="rId82" Type="http://schemas.openxmlformats.org/officeDocument/2006/relationships/slideLayout" Target="../slideLayouts/slideLayout1616.xml"/><Relationship Id="rId152" Type="http://schemas.openxmlformats.org/officeDocument/2006/relationships/slideLayout" Target="../slideLayouts/slideLayout1686.xml"/><Relationship Id="rId19" Type="http://schemas.openxmlformats.org/officeDocument/2006/relationships/slideLayout" Target="../slideLayouts/slideLayout1553.xml"/><Relationship Id="rId14" Type="http://schemas.openxmlformats.org/officeDocument/2006/relationships/slideLayout" Target="../slideLayouts/slideLayout1548.xml"/><Relationship Id="rId30" Type="http://schemas.openxmlformats.org/officeDocument/2006/relationships/slideLayout" Target="../slideLayouts/slideLayout1564.xml"/><Relationship Id="rId35" Type="http://schemas.openxmlformats.org/officeDocument/2006/relationships/slideLayout" Target="../slideLayouts/slideLayout1569.xml"/><Relationship Id="rId56" Type="http://schemas.openxmlformats.org/officeDocument/2006/relationships/slideLayout" Target="../slideLayouts/slideLayout1590.xml"/><Relationship Id="rId77" Type="http://schemas.openxmlformats.org/officeDocument/2006/relationships/slideLayout" Target="../slideLayouts/slideLayout1611.xml"/><Relationship Id="rId100" Type="http://schemas.openxmlformats.org/officeDocument/2006/relationships/slideLayout" Target="../slideLayouts/slideLayout1634.xml"/><Relationship Id="rId105" Type="http://schemas.openxmlformats.org/officeDocument/2006/relationships/slideLayout" Target="../slideLayouts/slideLayout1639.xml"/><Relationship Id="rId126" Type="http://schemas.openxmlformats.org/officeDocument/2006/relationships/slideLayout" Target="../slideLayouts/slideLayout1660.xml"/><Relationship Id="rId147" Type="http://schemas.openxmlformats.org/officeDocument/2006/relationships/slideLayout" Target="../slideLayouts/slideLayout1681.xml"/><Relationship Id="rId168" Type="http://schemas.openxmlformats.org/officeDocument/2006/relationships/slideLayout" Target="../slideLayouts/slideLayout1702.xml"/><Relationship Id="rId8" Type="http://schemas.openxmlformats.org/officeDocument/2006/relationships/slideLayout" Target="../slideLayouts/slideLayout1542.xml"/><Relationship Id="rId51" Type="http://schemas.openxmlformats.org/officeDocument/2006/relationships/slideLayout" Target="../slideLayouts/slideLayout1585.xml"/><Relationship Id="rId72" Type="http://schemas.openxmlformats.org/officeDocument/2006/relationships/slideLayout" Target="../slideLayouts/slideLayout1606.xml"/><Relationship Id="rId93" Type="http://schemas.openxmlformats.org/officeDocument/2006/relationships/slideLayout" Target="../slideLayouts/slideLayout1627.xml"/><Relationship Id="rId98" Type="http://schemas.openxmlformats.org/officeDocument/2006/relationships/slideLayout" Target="../slideLayouts/slideLayout1632.xml"/><Relationship Id="rId121" Type="http://schemas.openxmlformats.org/officeDocument/2006/relationships/slideLayout" Target="../slideLayouts/slideLayout1655.xml"/><Relationship Id="rId142" Type="http://schemas.openxmlformats.org/officeDocument/2006/relationships/slideLayout" Target="../slideLayouts/slideLayout1676.xml"/><Relationship Id="rId163" Type="http://schemas.openxmlformats.org/officeDocument/2006/relationships/slideLayout" Target="../slideLayouts/slideLayout1697.xml"/><Relationship Id="rId3" Type="http://schemas.openxmlformats.org/officeDocument/2006/relationships/slideLayout" Target="../slideLayouts/slideLayout1537.xml"/><Relationship Id="rId25" Type="http://schemas.openxmlformats.org/officeDocument/2006/relationships/slideLayout" Target="../slideLayouts/slideLayout1559.xml"/><Relationship Id="rId46" Type="http://schemas.openxmlformats.org/officeDocument/2006/relationships/slideLayout" Target="../slideLayouts/slideLayout1580.xml"/><Relationship Id="rId67" Type="http://schemas.openxmlformats.org/officeDocument/2006/relationships/slideLayout" Target="../slideLayouts/slideLayout1601.xml"/><Relationship Id="rId116" Type="http://schemas.openxmlformats.org/officeDocument/2006/relationships/slideLayout" Target="../slideLayouts/slideLayout1650.xml"/><Relationship Id="rId137" Type="http://schemas.openxmlformats.org/officeDocument/2006/relationships/slideLayout" Target="../slideLayouts/slideLayout1671.xml"/><Relationship Id="rId158" Type="http://schemas.openxmlformats.org/officeDocument/2006/relationships/slideLayout" Target="../slideLayouts/slideLayout1692.xml"/><Relationship Id="rId20" Type="http://schemas.openxmlformats.org/officeDocument/2006/relationships/slideLayout" Target="../slideLayouts/slideLayout1554.xml"/><Relationship Id="rId41" Type="http://schemas.openxmlformats.org/officeDocument/2006/relationships/slideLayout" Target="../slideLayouts/slideLayout1575.xml"/><Relationship Id="rId62" Type="http://schemas.openxmlformats.org/officeDocument/2006/relationships/slideLayout" Target="../slideLayouts/slideLayout1596.xml"/><Relationship Id="rId83" Type="http://schemas.openxmlformats.org/officeDocument/2006/relationships/slideLayout" Target="../slideLayouts/slideLayout1617.xml"/><Relationship Id="rId88" Type="http://schemas.openxmlformats.org/officeDocument/2006/relationships/slideLayout" Target="../slideLayouts/slideLayout1622.xml"/><Relationship Id="rId111" Type="http://schemas.openxmlformats.org/officeDocument/2006/relationships/slideLayout" Target="../slideLayouts/slideLayout1645.xml"/><Relationship Id="rId132" Type="http://schemas.openxmlformats.org/officeDocument/2006/relationships/slideLayout" Target="../slideLayouts/slideLayout1666.xml"/><Relationship Id="rId153" Type="http://schemas.openxmlformats.org/officeDocument/2006/relationships/slideLayout" Target="../slideLayouts/slideLayout1687.xml"/></Relationships>
</file>

<file path=ppt/slideMasters/_rels/slideMaster17.xml.rels><?xml version="1.0" encoding="UTF-8" standalone="yes"?>
<Relationships xmlns="http://schemas.openxmlformats.org/package/2006/relationships"><Relationship Id="rId117" Type="http://schemas.openxmlformats.org/officeDocument/2006/relationships/slideLayout" Target="../slideLayouts/slideLayout1819.xml"/><Relationship Id="rId21" Type="http://schemas.openxmlformats.org/officeDocument/2006/relationships/slideLayout" Target="../slideLayouts/slideLayout1723.xml"/><Relationship Id="rId42" Type="http://schemas.openxmlformats.org/officeDocument/2006/relationships/slideLayout" Target="../slideLayouts/slideLayout1744.xml"/><Relationship Id="rId63" Type="http://schemas.openxmlformats.org/officeDocument/2006/relationships/slideLayout" Target="../slideLayouts/slideLayout1765.xml"/><Relationship Id="rId84" Type="http://schemas.openxmlformats.org/officeDocument/2006/relationships/slideLayout" Target="../slideLayouts/slideLayout1786.xml"/><Relationship Id="rId138" Type="http://schemas.openxmlformats.org/officeDocument/2006/relationships/slideLayout" Target="../slideLayouts/slideLayout1840.xml"/><Relationship Id="rId159" Type="http://schemas.openxmlformats.org/officeDocument/2006/relationships/slideLayout" Target="../slideLayouts/slideLayout1861.xml"/><Relationship Id="rId170" Type="http://schemas.openxmlformats.org/officeDocument/2006/relationships/slideLayout" Target="../slideLayouts/slideLayout1872.xml"/><Relationship Id="rId191" Type="http://schemas.openxmlformats.org/officeDocument/2006/relationships/slideLayout" Target="../slideLayouts/slideLayout1893.xml"/><Relationship Id="rId205" Type="http://schemas.openxmlformats.org/officeDocument/2006/relationships/slideLayout" Target="../slideLayouts/slideLayout1907.xml"/><Relationship Id="rId226" Type="http://schemas.openxmlformats.org/officeDocument/2006/relationships/slideLayout" Target="../slideLayouts/slideLayout1928.xml"/><Relationship Id="rId247" Type="http://schemas.openxmlformats.org/officeDocument/2006/relationships/slideLayout" Target="../slideLayouts/slideLayout1949.xml"/><Relationship Id="rId107" Type="http://schemas.openxmlformats.org/officeDocument/2006/relationships/slideLayout" Target="../slideLayouts/slideLayout1809.xml"/><Relationship Id="rId11" Type="http://schemas.openxmlformats.org/officeDocument/2006/relationships/slideLayout" Target="../slideLayouts/slideLayout1713.xml"/><Relationship Id="rId32" Type="http://schemas.openxmlformats.org/officeDocument/2006/relationships/slideLayout" Target="../slideLayouts/slideLayout1734.xml"/><Relationship Id="rId53" Type="http://schemas.openxmlformats.org/officeDocument/2006/relationships/slideLayout" Target="../slideLayouts/slideLayout1755.xml"/><Relationship Id="rId74" Type="http://schemas.openxmlformats.org/officeDocument/2006/relationships/slideLayout" Target="../slideLayouts/slideLayout1776.xml"/><Relationship Id="rId128" Type="http://schemas.openxmlformats.org/officeDocument/2006/relationships/slideLayout" Target="../slideLayouts/slideLayout1830.xml"/><Relationship Id="rId149" Type="http://schemas.openxmlformats.org/officeDocument/2006/relationships/slideLayout" Target="../slideLayouts/slideLayout1851.xml"/><Relationship Id="rId5" Type="http://schemas.openxmlformats.org/officeDocument/2006/relationships/slideLayout" Target="../slideLayouts/slideLayout1707.xml"/><Relationship Id="rId95" Type="http://schemas.openxmlformats.org/officeDocument/2006/relationships/slideLayout" Target="../slideLayouts/slideLayout1797.xml"/><Relationship Id="rId160" Type="http://schemas.openxmlformats.org/officeDocument/2006/relationships/slideLayout" Target="../slideLayouts/slideLayout1862.xml"/><Relationship Id="rId181" Type="http://schemas.openxmlformats.org/officeDocument/2006/relationships/slideLayout" Target="../slideLayouts/slideLayout1883.xml"/><Relationship Id="rId216" Type="http://schemas.openxmlformats.org/officeDocument/2006/relationships/slideLayout" Target="../slideLayouts/slideLayout1918.xml"/><Relationship Id="rId237" Type="http://schemas.openxmlformats.org/officeDocument/2006/relationships/slideLayout" Target="../slideLayouts/slideLayout1939.xml"/><Relationship Id="rId22" Type="http://schemas.openxmlformats.org/officeDocument/2006/relationships/slideLayout" Target="../slideLayouts/slideLayout1724.xml"/><Relationship Id="rId43" Type="http://schemas.openxmlformats.org/officeDocument/2006/relationships/slideLayout" Target="../slideLayouts/slideLayout1745.xml"/><Relationship Id="rId64" Type="http://schemas.openxmlformats.org/officeDocument/2006/relationships/slideLayout" Target="../slideLayouts/slideLayout1766.xml"/><Relationship Id="rId118" Type="http://schemas.openxmlformats.org/officeDocument/2006/relationships/slideLayout" Target="../slideLayouts/slideLayout1820.xml"/><Relationship Id="rId139" Type="http://schemas.openxmlformats.org/officeDocument/2006/relationships/slideLayout" Target="../slideLayouts/slideLayout1841.xml"/><Relationship Id="rId85" Type="http://schemas.openxmlformats.org/officeDocument/2006/relationships/slideLayout" Target="../slideLayouts/slideLayout1787.xml"/><Relationship Id="rId150" Type="http://schemas.openxmlformats.org/officeDocument/2006/relationships/slideLayout" Target="../slideLayouts/slideLayout1852.xml"/><Relationship Id="rId171" Type="http://schemas.openxmlformats.org/officeDocument/2006/relationships/slideLayout" Target="../slideLayouts/slideLayout1873.xml"/><Relationship Id="rId192" Type="http://schemas.openxmlformats.org/officeDocument/2006/relationships/slideLayout" Target="../slideLayouts/slideLayout1894.xml"/><Relationship Id="rId206" Type="http://schemas.openxmlformats.org/officeDocument/2006/relationships/slideLayout" Target="../slideLayouts/slideLayout1908.xml"/><Relationship Id="rId227" Type="http://schemas.openxmlformats.org/officeDocument/2006/relationships/slideLayout" Target="../slideLayouts/slideLayout1929.xml"/><Relationship Id="rId248" Type="http://schemas.openxmlformats.org/officeDocument/2006/relationships/slideLayout" Target="../slideLayouts/slideLayout1950.xml"/><Relationship Id="rId12" Type="http://schemas.openxmlformats.org/officeDocument/2006/relationships/slideLayout" Target="../slideLayouts/slideLayout1714.xml"/><Relationship Id="rId17" Type="http://schemas.openxmlformats.org/officeDocument/2006/relationships/slideLayout" Target="../slideLayouts/slideLayout1719.xml"/><Relationship Id="rId33" Type="http://schemas.openxmlformats.org/officeDocument/2006/relationships/slideLayout" Target="../slideLayouts/slideLayout1735.xml"/><Relationship Id="rId38" Type="http://schemas.openxmlformats.org/officeDocument/2006/relationships/slideLayout" Target="../slideLayouts/slideLayout1740.xml"/><Relationship Id="rId59" Type="http://schemas.openxmlformats.org/officeDocument/2006/relationships/slideLayout" Target="../slideLayouts/slideLayout1761.xml"/><Relationship Id="rId103" Type="http://schemas.openxmlformats.org/officeDocument/2006/relationships/slideLayout" Target="../slideLayouts/slideLayout1805.xml"/><Relationship Id="rId108" Type="http://schemas.openxmlformats.org/officeDocument/2006/relationships/slideLayout" Target="../slideLayouts/slideLayout1810.xml"/><Relationship Id="rId124" Type="http://schemas.openxmlformats.org/officeDocument/2006/relationships/slideLayout" Target="../slideLayouts/slideLayout1826.xml"/><Relationship Id="rId129" Type="http://schemas.openxmlformats.org/officeDocument/2006/relationships/slideLayout" Target="../slideLayouts/slideLayout1831.xml"/><Relationship Id="rId54" Type="http://schemas.openxmlformats.org/officeDocument/2006/relationships/slideLayout" Target="../slideLayouts/slideLayout1756.xml"/><Relationship Id="rId70" Type="http://schemas.openxmlformats.org/officeDocument/2006/relationships/slideLayout" Target="../slideLayouts/slideLayout1772.xml"/><Relationship Id="rId75" Type="http://schemas.openxmlformats.org/officeDocument/2006/relationships/slideLayout" Target="../slideLayouts/slideLayout1777.xml"/><Relationship Id="rId91" Type="http://schemas.openxmlformats.org/officeDocument/2006/relationships/slideLayout" Target="../slideLayouts/slideLayout1793.xml"/><Relationship Id="rId96" Type="http://schemas.openxmlformats.org/officeDocument/2006/relationships/slideLayout" Target="../slideLayouts/slideLayout1798.xml"/><Relationship Id="rId140" Type="http://schemas.openxmlformats.org/officeDocument/2006/relationships/slideLayout" Target="../slideLayouts/slideLayout1842.xml"/><Relationship Id="rId145" Type="http://schemas.openxmlformats.org/officeDocument/2006/relationships/slideLayout" Target="../slideLayouts/slideLayout1847.xml"/><Relationship Id="rId161" Type="http://schemas.openxmlformats.org/officeDocument/2006/relationships/slideLayout" Target="../slideLayouts/slideLayout1863.xml"/><Relationship Id="rId166" Type="http://schemas.openxmlformats.org/officeDocument/2006/relationships/slideLayout" Target="../slideLayouts/slideLayout1868.xml"/><Relationship Id="rId182" Type="http://schemas.openxmlformats.org/officeDocument/2006/relationships/slideLayout" Target="../slideLayouts/slideLayout1884.xml"/><Relationship Id="rId187" Type="http://schemas.openxmlformats.org/officeDocument/2006/relationships/slideLayout" Target="../slideLayouts/slideLayout1889.xml"/><Relationship Id="rId217" Type="http://schemas.openxmlformats.org/officeDocument/2006/relationships/slideLayout" Target="../slideLayouts/slideLayout1919.xml"/><Relationship Id="rId1" Type="http://schemas.openxmlformats.org/officeDocument/2006/relationships/slideLayout" Target="../slideLayouts/slideLayout1703.xml"/><Relationship Id="rId6" Type="http://schemas.openxmlformats.org/officeDocument/2006/relationships/slideLayout" Target="../slideLayouts/slideLayout1708.xml"/><Relationship Id="rId212" Type="http://schemas.openxmlformats.org/officeDocument/2006/relationships/slideLayout" Target="../slideLayouts/slideLayout1914.xml"/><Relationship Id="rId233" Type="http://schemas.openxmlformats.org/officeDocument/2006/relationships/slideLayout" Target="../slideLayouts/slideLayout1935.xml"/><Relationship Id="rId238" Type="http://schemas.openxmlformats.org/officeDocument/2006/relationships/slideLayout" Target="../slideLayouts/slideLayout1940.xml"/><Relationship Id="rId23" Type="http://schemas.openxmlformats.org/officeDocument/2006/relationships/slideLayout" Target="../slideLayouts/slideLayout1725.xml"/><Relationship Id="rId28" Type="http://schemas.openxmlformats.org/officeDocument/2006/relationships/slideLayout" Target="../slideLayouts/slideLayout1730.xml"/><Relationship Id="rId49" Type="http://schemas.openxmlformats.org/officeDocument/2006/relationships/slideLayout" Target="../slideLayouts/slideLayout1751.xml"/><Relationship Id="rId114" Type="http://schemas.openxmlformats.org/officeDocument/2006/relationships/slideLayout" Target="../slideLayouts/slideLayout1816.xml"/><Relationship Id="rId119" Type="http://schemas.openxmlformats.org/officeDocument/2006/relationships/slideLayout" Target="../slideLayouts/slideLayout1821.xml"/><Relationship Id="rId44" Type="http://schemas.openxmlformats.org/officeDocument/2006/relationships/slideLayout" Target="../slideLayouts/slideLayout1746.xml"/><Relationship Id="rId60" Type="http://schemas.openxmlformats.org/officeDocument/2006/relationships/slideLayout" Target="../slideLayouts/slideLayout1762.xml"/><Relationship Id="rId65" Type="http://schemas.openxmlformats.org/officeDocument/2006/relationships/slideLayout" Target="../slideLayouts/slideLayout1767.xml"/><Relationship Id="rId81" Type="http://schemas.openxmlformats.org/officeDocument/2006/relationships/slideLayout" Target="../slideLayouts/slideLayout1783.xml"/><Relationship Id="rId86" Type="http://schemas.openxmlformats.org/officeDocument/2006/relationships/slideLayout" Target="../slideLayouts/slideLayout1788.xml"/><Relationship Id="rId130" Type="http://schemas.openxmlformats.org/officeDocument/2006/relationships/slideLayout" Target="../slideLayouts/slideLayout1832.xml"/><Relationship Id="rId135" Type="http://schemas.openxmlformats.org/officeDocument/2006/relationships/slideLayout" Target="../slideLayouts/slideLayout1837.xml"/><Relationship Id="rId151" Type="http://schemas.openxmlformats.org/officeDocument/2006/relationships/slideLayout" Target="../slideLayouts/slideLayout1853.xml"/><Relationship Id="rId156" Type="http://schemas.openxmlformats.org/officeDocument/2006/relationships/slideLayout" Target="../slideLayouts/slideLayout1858.xml"/><Relationship Id="rId177" Type="http://schemas.openxmlformats.org/officeDocument/2006/relationships/slideLayout" Target="../slideLayouts/slideLayout1879.xml"/><Relationship Id="rId198" Type="http://schemas.openxmlformats.org/officeDocument/2006/relationships/slideLayout" Target="../slideLayouts/slideLayout1900.xml"/><Relationship Id="rId172" Type="http://schemas.openxmlformats.org/officeDocument/2006/relationships/slideLayout" Target="../slideLayouts/slideLayout1874.xml"/><Relationship Id="rId193" Type="http://schemas.openxmlformats.org/officeDocument/2006/relationships/slideLayout" Target="../slideLayouts/slideLayout1895.xml"/><Relationship Id="rId202" Type="http://schemas.openxmlformats.org/officeDocument/2006/relationships/slideLayout" Target="../slideLayouts/slideLayout1904.xml"/><Relationship Id="rId207" Type="http://schemas.openxmlformats.org/officeDocument/2006/relationships/slideLayout" Target="../slideLayouts/slideLayout1909.xml"/><Relationship Id="rId223" Type="http://schemas.openxmlformats.org/officeDocument/2006/relationships/slideLayout" Target="../slideLayouts/slideLayout1925.xml"/><Relationship Id="rId228" Type="http://schemas.openxmlformats.org/officeDocument/2006/relationships/slideLayout" Target="../slideLayouts/slideLayout1930.xml"/><Relationship Id="rId244" Type="http://schemas.openxmlformats.org/officeDocument/2006/relationships/slideLayout" Target="../slideLayouts/slideLayout1946.xml"/><Relationship Id="rId249" Type="http://schemas.openxmlformats.org/officeDocument/2006/relationships/theme" Target="../theme/theme17.xml"/><Relationship Id="rId13" Type="http://schemas.openxmlformats.org/officeDocument/2006/relationships/slideLayout" Target="../slideLayouts/slideLayout1715.xml"/><Relationship Id="rId18" Type="http://schemas.openxmlformats.org/officeDocument/2006/relationships/slideLayout" Target="../slideLayouts/slideLayout1720.xml"/><Relationship Id="rId39" Type="http://schemas.openxmlformats.org/officeDocument/2006/relationships/slideLayout" Target="../slideLayouts/slideLayout1741.xml"/><Relationship Id="rId109" Type="http://schemas.openxmlformats.org/officeDocument/2006/relationships/slideLayout" Target="../slideLayouts/slideLayout1811.xml"/><Relationship Id="rId34" Type="http://schemas.openxmlformats.org/officeDocument/2006/relationships/slideLayout" Target="../slideLayouts/slideLayout1736.xml"/><Relationship Id="rId50" Type="http://schemas.openxmlformats.org/officeDocument/2006/relationships/slideLayout" Target="../slideLayouts/slideLayout1752.xml"/><Relationship Id="rId55" Type="http://schemas.openxmlformats.org/officeDocument/2006/relationships/slideLayout" Target="../slideLayouts/slideLayout1757.xml"/><Relationship Id="rId76" Type="http://schemas.openxmlformats.org/officeDocument/2006/relationships/slideLayout" Target="../slideLayouts/slideLayout1778.xml"/><Relationship Id="rId97" Type="http://schemas.openxmlformats.org/officeDocument/2006/relationships/slideLayout" Target="../slideLayouts/slideLayout1799.xml"/><Relationship Id="rId104" Type="http://schemas.openxmlformats.org/officeDocument/2006/relationships/slideLayout" Target="../slideLayouts/slideLayout1806.xml"/><Relationship Id="rId120" Type="http://schemas.openxmlformats.org/officeDocument/2006/relationships/slideLayout" Target="../slideLayouts/slideLayout1822.xml"/><Relationship Id="rId125" Type="http://schemas.openxmlformats.org/officeDocument/2006/relationships/slideLayout" Target="../slideLayouts/slideLayout1827.xml"/><Relationship Id="rId141" Type="http://schemas.openxmlformats.org/officeDocument/2006/relationships/slideLayout" Target="../slideLayouts/slideLayout1843.xml"/><Relationship Id="rId146" Type="http://schemas.openxmlformats.org/officeDocument/2006/relationships/slideLayout" Target="../slideLayouts/slideLayout1848.xml"/><Relationship Id="rId167" Type="http://schemas.openxmlformats.org/officeDocument/2006/relationships/slideLayout" Target="../slideLayouts/slideLayout1869.xml"/><Relationship Id="rId188" Type="http://schemas.openxmlformats.org/officeDocument/2006/relationships/slideLayout" Target="../slideLayouts/slideLayout1890.xml"/><Relationship Id="rId7" Type="http://schemas.openxmlformats.org/officeDocument/2006/relationships/slideLayout" Target="../slideLayouts/slideLayout1709.xml"/><Relationship Id="rId71" Type="http://schemas.openxmlformats.org/officeDocument/2006/relationships/slideLayout" Target="../slideLayouts/slideLayout1773.xml"/><Relationship Id="rId92" Type="http://schemas.openxmlformats.org/officeDocument/2006/relationships/slideLayout" Target="../slideLayouts/slideLayout1794.xml"/><Relationship Id="rId162" Type="http://schemas.openxmlformats.org/officeDocument/2006/relationships/slideLayout" Target="../slideLayouts/slideLayout1864.xml"/><Relationship Id="rId183" Type="http://schemas.openxmlformats.org/officeDocument/2006/relationships/slideLayout" Target="../slideLayouts/slideLayout1885.xml"/><Relationship Id="rId213" Type="http://schemas.openxmlformats.org/officeDocument/2006/relationships/slideLayout" Target="../slideLayouts/slideLayout1915.xml"/><Relationship Id="rId218" Type="http://schemas.openxmlformats.org/officeDocument/2006/relationships/slideLayout" Target="../slideLayouts/slideLayout1920.xml"/><Relationship Id="rId234" Type="http://schemas.openxmlformats.org/officeDocument/2006/relationships/slideLayout" Target="../slideLayouts/slideLayout1936.xml"/><Relationship Id="rId239" Type="http://schemas.openxmlformats.org/officeDocument/2006/relationships/slideLayout" Target="../slideLayouts/slideLayout1941.xml"/><Relationship Id="rId2" Type="http://schemas.openxmlformats.org/officeDocument/2006/relationships/slideLayout" Target="../slideLayouts/slideLayout1704.xml"/><Relationship Id="rId29" Type="http://schemas.openxmlformats.org/officeDocument/2006/relationships/slideLayout" Target="../slideLayouts/slideLayout1731.xml"/><Relationship Id="rId250" Type="http://schemas.openxmlformats.org/officeDocument/2006/relationships/image" Target="../media/image6.png"/><Relationship Id="rId24" Type="http://schemas.openxmlformats.org/officeDocument/2006/relationships/slideLayout" Target="../slideLayouts/slideLayout1726.xml"/><Relationship Id="rId40" Type="http://schemas.openxmlformats.org/officeDocument/2006/relationships/slideLayout" Target="../slideLayouts/slideLayout1742.xml"/><Relationship Id="rId45" Type="http://schemas.openxmlformats.org/officeDocument/2006/relationships/slideLayout" Target="../slideLayouts/slideLayout1747.xml"/><Relationship Id="rId66" Type="http://schemas.openxmlformats.org/officeDocument/2006/relationships/slideLayout" Target="../slideLayouts/slideLayout1768.xml"/><Relationship Id="rId87" Type="http://schemas.openxmlformats.org/officeDocument/2006/relationships/slideLayout" Target="../slideLayouts/slideLayout1789.xml"/><Relationship Id="rId110" Type="http://schemas.openxmlformats.org/officeDocument/2006/relationships/slideLayout" Target="../slideLayouts/slideLayout1812.xml"/><Relationship Id="rId115" Type="http://schemas.openxmlformats.org/officeDocument/2006/relationships/slideLayout" Target="../slideLayouts/slideLayout1817.xml"/><Relationship Id="rId131" Type="http://schemas.openxmlformats.org/officeDocument/2006/relationships/slideLayout" Target="../slideLayouts/slideLayout1833.xml"/><Relationship Id="rId136" Type="http://schemas.openxmlformats.org/officeDocument/2006/relationships/slideLayout" Target="../slideLayouts/slideLayout1838.xml"/><Relationship Id="rId157" Type="http://schemas.openxmlformats.org/officeDocument/2006/relationships/slideLayout" Target="../slideLayouts/slideLayout1859.xml"/><Relationship Id="rId178" Type="http://schemas.openxmlformats.org/officeDocument/2006/relationships/slideLayout" Target="../slideLayouts/slideLayout1880.xml"/><Relationship Id="rId61" Type="http://schemas.openxmlformats.org/officeDocument/2006/relationships/slideLayout" Target="../slideLayouts/slideLayout1763.xml"/><Relationship Id="rId82" Type="http://schemas.openxmlformats.org/officeDocument/2006/relationships/slideLayout" Target="../slideLayouts/slideLayout1784.xml"/><Relationship Id="rId152" Type="http://schemas.openxmlformats.org/officeDocument/2006/relationships/slideLayout" Target="../slideLayouts/slideLayout1854.xml"/><Relationship Id="rId173" Type="http://schemas.openxmlformats.org/officeDocument/2006/relationships/slideLayout" Target="../slideLayouts/slideLayout1875.xml"/><Relationship Id="rId194" Type="http://schemas.openxmlformats.org/officeDocument/2006/relationships/slideLayout" Target="../slideLayouts/slideLayout1896.xml"/><Relationship Id="rId199" Type="http://schemas.openxmlformats.org/officeDocument/2006/relationships/slideLayout" Target="../slideLayouts/slideLayout1901.xml"/><Relationship Id="rId203" Type="http://schemas.openxmlformats.org/officeDocument/2006/relationships/slideLayout" Target="../slideLayouts/slideLayout1905.xml"/><Relationship Id="rId208" Type="http://schemas.openxmlformats.org/officeDocument/2006/relationships/slideLayout" Target="../slideLayouts/slideLayout1910.xml"/><Relationship Id="rId229" Type="http://schemas.openxmlformats.org/officeDocument/2006/relationships/slideLayout" Target="../slideLayouts/slideLayout1931.xml"/><Relationship Id="rId19" Type="http://schemas.openxmlformats.org/officeDocument/2006/relationships/slideLayout" Target="../slideLayouts/slideLayout1721.xml"/><Relationship Id="rId224" Type="http://schemas.openxmlformats.org/officeDocument/2006/relationships/slideLayout" Target="../slideLayouts/slideLayout1926.xml"/><Relationship Id="rId240" Type="http://schemas.openxmlformats.org/officeDocument/2006/relationships/slideLayout" Target="../slideLayouts/slideLayout1942.xml"/><Relationship Id="rId245" Type="http://schemas.openxmlformats.org/officeDocument/2006/relationships/slideLayout" Target="../slideLayouts/slideLayout1947.xml"/><Relationship Id="rId14" Type="http://schemas.openxmlformats.org/officeDocument/2006/relationships/slideLayout" Target="../slideLayouts/slideLayout1716.xml"/><Relationship Id="rId30" Type="http://schemas.openxmlformats.org/officeDocument/2006/relationships/slideLayout" Target="../slideLayouts/slideLayout1732.xml"/><Relationship Id="rId35" Type="http://schemas.openxmlformats.org/officeDocument/2006/relationships/slideLayout" Target="../slideLayouts/slideLayout1737.xml"/><Relationship Id="rId56" Type="http://schemas.openxmlformats.org/officeDocument/2006/relationships/slideLayout" Target="../slideLayouts/slideLayout1758.xml"/><Relationship Id="rId77" Type="http://schemas.openxmlformats.org/officeDocument/2006/relationships/slideLayout" Target="../slideLayouts/slideLayout1779.xml"/><Relationship Id="rId100" Type="http://schemas.openxmlformats.org/officeDocument/2006/relationships/slideLayout" Target="../slideLayouts/slideLayout1802.xml"/><Relationship Id="rId105" Type="http://schemas.openxmlformats.org/officeDocument/2006/relationships/slideLayout" Target="../slideLayouts/slideLayout1807.xml"/><Relationship Id="rId126" Type="http://schemas.openxmlformats.org/officeDocument/2006/relationships/slideLayout" Target="../slideLayouts/slideLayout1828.xml"/><Relationship Id="rId147" Type="http://schemas.openxmlformats.org/officeDocument/2006/relationships/slideLayout" Target="../slideLayouts/slideLayout1849.xml"/><Relationship Id="rId168" Type="http://schemas.openxmlformats.org/officeDocument/2006/relationships/slideLayout" Target="../slideLayouts/slideLayout1870.xml"/><Relationship Id="rId8" Type="http://schemas.openxmlformats.org/officeDocument/2006/relationships/slideLayout" Target="../slideLayouts/slideLayout1710.xml"/><Relationship Id="rId51" Type="http://schemas.openxmlformats.org/officeDocument/2006/relationships/slideLayout" Target="../slideLayouts/slideLayout1753.xml"/><Relationship Id="rId72" Type="http://schemas.openxmlformats.org/officeDocument/2006/relationships/slideLayout" Target="../slideLayouts/slideLayout1774.xml"/><Relationship Id="rId93" Type="http://schemas.openxmlformats.org/officeDocument/2006/relationships/slideLayout" Target="../slideLayouts/slideLayout1795.xml"/><Relationship Id="rId98" Type="http://schemas.openxmlformats.org/officeDocument/2006/relationships/slideLayout" Target="../slideLayouts/slideLayout1800.xml"/><Relationship Id="rId121" Type="http://schemas.openxmlformats.org/officeDocument/2006/relationships/slideLayout" Target="../slideLayouts/slideLayout1823.xml"/><Relationship Id="rId142" Type="http://schemas.openxmlformats.org/officeDocument/2006/relationships/slideLayout" Target="../slideLayouts/slideLayout1844.xml"/><Relationship Id="rId163" Type="http://schemas.openxmlformats.org/officeDocument/2006/relationships/slideLayout" Target="../slideLayouts/slideLayout1865.xml"/><Relationship Id="rId184" Type="http://schemas.openxmlformats.org/officeDocument/2006/relationships/slideLayout" Target="../slideLayouts/slideLayout1886.xml"/><Relationship Id="rId189" Type="http://schemas.openxmlformats.org/officeDocument/2006/relationships/slideLayout" Target="../slideLayouts/slideLayout1891.xml"/><Relationship Id="rId219" Type="http://schemas.openxmlformats.org/officeDocument/2006/relationships/slideLayout" Target="../slideLayouts/slideLayout1921.xml"/><Relationship Id="rId3" Type="http://schemas.openxmlformats.org/officeDocument/2006/relationships/slideLayout" Target="../slideLayouts/slideLayout1705.xml"/><Relationship Id="rId214" Type="http://schemas.openxmlformats.org/officeDocument/2006/relationships/slideLayout" Target="../slideLayouts/slideLayout1916.xml"/><Relationship Id="rId230" Type="http://schemas.openxmlformats.org/officeDocument/2006/relationships/slideLayout" Target="../slideLayouts/slideLayout1932.xml"/><Relationship Id="rId235" Type="http://schemas.openxmlformats.org/officeDocument/2006/relationships/slideLayout" Target="../slideLayouts/slideLayout1937.xml"/><Relationship Id="rId251" Type="http://schemas.openxmlformats.org/officeDocument/2006/relationships/image" Target="../media/image28.png"/><Relationship Id="rId25" Type="http://schemas.openxmlformats.org/officeDocument/2006/relationships/slideLayout" Target="../slideLayouts/slideLayout1727.xml"/><Relationship Id="rId46" Type="http://schemas.openxmlformats.org/officeDocument/2006/relationships/slideLayout" Target="../slideLayouts/slideLayout1748.xml"/><Relationship Id="rId67" Type="http://schemas.openxmlformats.org/officeDocument/2006/relationships/slideLayout" Target="../slideLayouts/slideLayout1769.xml"/><Relationship Id="rId116" Type="http://schemas.openxmlformats.org/officeDocument/2006/relationships/slideLayout" Target="../slideLayouts/slideLayout1818.xml"/><Relationship Id="rId137" Type="http://schemas.openxmlformats.org/officeDocument/2006/relationships/slideLayout" Target="../slideLayouts/slideLayout1839.xml"/><Relationship Id="rId158" Type="http://schemas.openxmlformats.org/officeDocument/2006/relationships/slideLayout" Target="../slideLayouts/slideLayout1860.xml"/><Relationship Id="rId20" Type="http://schemas.openxmlformats.org/officeDocument/2006/relationships/slideLayout" Target="../slideLayouts/slideLayout1722.xml"/><Relationship Id="rId41" Type="http://schemas.openxmlformats.org/officeDocument/2006/relationships/slideLayout" Target="../slideLayouts/slideLayout1743.xml"/><Relationship Id="rId62" Type="http://schemas.openxmlformats.org/officeDocument/2006/relationships/slideLayout" Target="../slideLayouts/slideLayout1764.xml"/><Relationship Id="rId83" Type="http://schemas.openxmlformats.org/officeDocument/2006/relationships/slideLayout" Target="../slideLayouts/slideLayout1785.xml"/><Relationship Id="rId88" Type="http://schemas.openxmlformats.org/officeDocument/2006/relationships/slideLayout" Target="../slideLayouts/slideLayout1790.xml"/><Relationship Id="rId111" Type="http://schemas.openxmlformats.org/officeDocument/2006/relationships/slideLayout" Target="../slideLayouts/slideLayout1813.xml"/><Relationship Id="rId132" Type="http://schemas.openxmlformats.org/officeDocument/2006/relationships/slideLayout" Target="../slideLayouts/slideLayout1834.xml"/><Relationship Id="rId153" Type="http://schemas.openxmlformats.org/officeDocument/2006/relationships/slideLayout" Target="../slideLayouts/slideLayout1855.xml"/><Relationship Id="rId174" Type="http://schemas.openxmlformats.org/officeDocument/2006/relationships/slideLayout" Target="../slideLayouts/slideLayout1876.xml"/><Relationship Id="rId179" Type="http://schemas.openxmlformats.org/officeDocument/2006/relationships/slideLayout" Target="../slideLayouts/slideLayout1881.xml"/><Relationship Id="rId195" Type="http://schemas.openxmlformats.org/officeDocument/2006/relationships/slideLayout" Target="../slideLayouts/slideLayout1897.xml"/><Relationship Id="rId209" Type="http://schemas.openxmlformats.org/officeDocument/2006/relationships/slideLayout" Target="../slideLayouts/slideLayout1911.xml"/><Relationship Id="rId190" Type="http://schemas.openxmlformats.org/officeDocument/2006/relationships/slideLayout" Target="../slideLayouts/slideLayout1892.xml"/><Relationship Id="rId204" Type="http://schemas.openxmlformats.org/officeDocument/2006/relationships/slideLayout" Target="../slideLayouts/slideLayout1906.xml"/><Relationship Id="rId220" Type="http://schemas.openxmlformats.org/officeDocument/2006/relationships/slideLayout" Target="../slideLayouts/slideLayout1922.xml"/><Relationship Id="rId225" Type="http://schemas.openxmlformats.org/officeDocument/2006/relationships/slideLayout" Target="../slideLayouts/slideLayout1927.xml"/><Relationship Id="rId241" Type="http://schemas.openxmlformats.org/officeDocument/2006/relationships/slideLayout" Target="../slideLayouts/slideLayout1943.xml"/><Relationship Id="rId246" Type="http://schemas.openxmlformats.org/officeDocument/2006/relationships/slideLayout" Target="../slideLayouts/slideLayout1948.xml"/><Relationship Id="rId15" Type="http://schemas.openxmlformats.org/officeDocument/2006/relationships/slideLayout" Target="../slideLayouts/slideLayout1717.xml"/><Relationship Id="rId36" Type="http://schemas.openxmlformats.org/officeDocument/2006/relationships/slideLayout" Target="../slideLayouts/slideLayout1738.xml"/><Relationship Id="rId57" Type="http://schemas.openxmlformats.org/officeDocument/2006/relationships/slideLayout" Target="../slideLayouts/slideLayout1759.xml"/><Relationship Id="rId106" Type="http://schemas.openxmlformats.org/officeDocument/2006/relationships/slideLayout" Target="../slideLayouts/slideLayout1808.xml"/><Relationship Id="rId127" Type="http://schemas.openxmlformats.org/officeDocument/2006/relationships/slideLayout" Target="../slideLayouts/slideLayout1829.xml"/><Relationship Id="rId10" Type="http://schemas.openxmlformats.org/officeDocument/2006/relationships/slideLayout" Target="../slideLayouts/slideLayout1712.xml"/><Relationship Id="rId31" Type="http://schemas.openxmlformats.org/officeDocument/2006/relationships/slideLayout" Target="../slideLayouts/slideLayout1733.xml"/><Relationship Id="rId52" Type="http://schemas.openxmlformats.org/officeDocument/2006/relationships/slideLayout" Target="../slideLayouts/slideLayout1754.xml"/><Relationship Id="rId73" Type="http://schemas.openxmlformats.org/officeDocument/2006/relationships/slideLayout" Target="../slideLayouts/slideLayout1775.xml"/><Relationship Id="rId78" Type="http://schemas.openxmlformats.org/officeDocument/2006/relationships/slideLayout" Target="../slideLayouts/slideLayout1780.xml"/><Relationship Id="rId94" Type="http://schemas.openxmlformats.org/officeDocument/2006/relationships/slideLayout" Target="../slideLayouts/slideLayout1796.xml"/><Relationship Id="rId99" Type="http://schemas.openxmlformats.org/officeDocument/2006/relationships/slideLayout" Target="../slideLayouts/slideLayout1801.xml"/><Relationship Id="rId101" Type="http://schemas.openxmlformats.org/officeDocument/2006/relationships/slideLayout" Target="../slideLayouts/slideLayout1803.xml"/><Relationship Id="rId122" Type="http://schemas.openxmlformats.org/officeDocument/2006/relationships/slideLayout" Target="../slideLayouts/slideLayout1824.xml"/><Relationship Id="rId143" Type="http://schemas.openxmlformats.org/officeDocument/2006/relationships/slideLayout" Target="../slideLayouts/slideLayout1845.xml"/><Relationship Id="rId148" Type="http://schemas.openxmlformats.org/officeDocument/2006/relationships/slideLayout" Target="../slideLayouts/slideLayout1850.xml"/><Relationship Id="rId164" Type="http://schemas.openxmlformats.org/officeDocument/2006/relationships/slideLayout" Target="../slideLayouts/slideLayout1866.xml"/><Relationship Id="rId169" Type="http://schemas.openxmlformats.org/officeDocument/2006/relationships/slideLayout" Target="../slideLayouts/slideLayout1871.xml"/><Relationship Id="rId185" Type="http://schemas.openxmlformats.org/officeDocument/2006/relationships/slideLayout" Target="../slideLayouts/slideLayout1887.xml"/><Relationship Id="rId4" Type="http://schemas.openxmlformats.org/officeDocument/2006/relationships/slideLayout" Target="../slideLayouts/slideLayout1706.xml"/><Relationship Id="rId9" Type="http://schemas.openxmlformats.org/officeDocument/2006/relationships/slideLayout" Target="../slideLayouts/slideLayout1711.xml"/><Relationship Id="rId180" Type="http://schemas.openxmlformats.org/officeDocument/2006/relationships/slideLayout" Target="../slideLayouts/slideLayout1882.xml"/><Relationship Id="rId210" Type="http://schemas.openxmlformats.org/officeDocument/2006/relationships/slideLayout" Target="../slideLayouts/slideLayout1912.xml"/><Relationship Id="rId215" Type="http://schemas.openxmlformats.org/officeDocument/2006/relationships/slideLayout" Target="../slideLayouts/slideLayout1917.xml"/><Relationship Id="rId236" Type="http://schemas.openxmlformats.org/officeDocument/2006/relationships/slideLayout" Target="../slideLayouts/slideLayout1938.xml"/><Relationship Id="rId26" Type="http://schemas.openxmlformats.org/officeDocument/2006/relationships/slideLayout" Target="../slideLayouts/slideLayout1728.xml"/><Relationship Id="rId231" Type="http://schemas.openxmlformats.org/officeDocument/2006/relationships/slideLayout" Target="../slideLayouts/slideLayout1933.xml"/><Relationship Id="rId252" Type="http://schemas.openxmlformats.org/officeDocument/2006/relationships/image" Target="../media/image3.png"/><Relationship Id="rId47" Type="http://schemas.openxmlformats.org/officeDocument/2006/relationships/slideLayout" Target="../slideLayouts/slideLayout1749.xml"/><Relationship Id="rId68" Type="http://schemas.openxmlformats.org/officeDocument/2006/relationships/slideLayout" Target="../slideLayouts/slideLayout1770.xml"/><Relationship Id="rId89" Type="http://schemas.openxmlformats.org/officeDocument/2006/relationships/slideLayout" Target="../slideLayouts/slideLayout1791.xml"/><Relationship Id="rId112" Type="http://schemas.openxmlformats.org/officeDocument/2006/relationships/slideLayout" Target="../slideLayouts/slideLayout1814.xml"/><Relationship Id="rId133" Type="http://schemas.openxmlformats.org/officeDocument/2006/relationships/slideLayout" Target="../slideLayouts/slideLayout1835.xml"/><Relationship Id="rId154" Type="http://schemas.openxmlformats.org/officeDocument/2006/relationships/slideLayout" Target="../slideLayouts/slideLayout1856.xml"/><Relationship Id="rId175" Type="http://schemas.openxmlformats.org/officeDocument/2006/relationships/slideLayout" Target="../slideLayouts/slideLayout1877.xml"/><Relationship Id="rId196" Type="http://schemas.openxmlformats.org/officeDocument/2006/relationships/slideLayout" Target="../slideLayouts/slideLayout1898.xml"/><Relationship Id="rId200" Type="http://schemas.openxmlformats.org/officeDocument/2006/relationships/slideLayout" Target="../slideLayouts/slideLayout1902.xml"/><Relationship Id="rId16" Type="http://schemas.openxmlformats.org/officeDocument/2006/relationships/slideLayout" Target="../slideLayouts/slideLayout1718.xml"/><Relationship Id="rId221" Type="http://schemas.openxmlformats.org/officeDocument/2006/relationships/slideLayout" Target="../slideLayouts/slideLayout1923.xml"/><Relationship Id="rId242" Type="http://schemas.openxmlformats.org/officeDocument/2006/relationships/slideLayout" Target="../slideLayouts/slideLayout1944.xml"/><Relationship Id="rId37" Type="http://schemas.openxmlformats.org/officeDocument/2006/relationships/slideLayout" Target="../slideLayouts/slideLayout1739.xml"/><Relationship Id="rId58" Type="http://schemas.openxmlformats.org/officeDocument/2006/relationships/slideLayout" Target="../slideLayouts/slideLayout1760.xml"/><Relationship Id="rId79" Type="http://schemas.openxmlformats.org/officeDocument/2006/relationships/slideLayout" Target="../slideLayouts/slideLayout1781.xml"/><Relationship Id="rId102" Type="http://schemas.openxmlformats.org/officeDocument/2006/relationships/slideLayout" Target="../slideLayouts/slideLayout1804.xml"/><Relationship Id="rId123" Type="http://schemas.openxmlformats.org/officeDocument/2006/relationships/slideLayout" Target="../slideLayouts/slideLayout1825.xml"/><Relationship Id="rId144" Type="http://schemas.openxmlformats.org/officeDocument/2006/relationships/slideLayout" Target="../slideLayouts/slideLayout1846.xml"/><Relationship Id="rId90" Type="http://schemas.openxmlformats.org/officeDocument/2006/relationships/slideLayout" Target="../slideLayouts/slideLayout1792.xml"/><Relationship Id="rId165" Type="http://schemas.openxmlformats.org/officeDocument/2006/relationships/slideLayout" Target="../slideLayouts/slideLayout1867.xml"/><Relationship Id="rId186" Type="http://schemas.openxmlformats.org/officeDocument/2006/relationships/slideLayout" Target="../slideLayouts/slideLayout1888.xml"/><Relationship Id="rId211" Type="http://schemas.openxmlformats.org/officeDocument/2006/relationships/slideLayout" Target="../slideLayouts/slideLayout1913.xml"/><Relationship Id="rId232" Type="http://schemas.openxmlformats.org/officeDocument/2006/relationships/slideLayout" Target="../slideLayouts/slideLayout1934.xml"/><Relationship Id="rId27" Type="http://schemas.openxmlformats.org/officeDocument/2006/relationships/slideLayout" Target="../slideLayouts/slideLayout1729.xml"/><Relationship Id="rId48" Type="http://schemas.openxmlformats.org/officeDocument/2006/relationships/slideLayout" Target="../slideLayouts/slideLayout1750.xml"/><Relationship Id="rId69" Type="http://schemas.openxmlformats.org/officeDocument/2006/relationships/slideLayout" Target="../slideLayouts/slideLayout1771.xml"/><Relationship Id="rId113" Type="http://schemas.openxmlformats.org/officeDocument/2006/relationships/slideLayout" Target="../slideLayouts/slideLayout1815.xml"/><Relationship Id="rId134" Type="http://schemas.openxmlformats.org/officeDocument/2006/relationships/slideLayout" Target="../slideLayouts/slideLayout1836.xml"/><Relationship Id="rId80" Type="http://schemas.openxmlformats.org/officeDocument/2006/relationships/slideLayout" Target="../slideLayouts/slideLayout1782.xml"/><Relationship Id="rId155" Type="http://schemas.openxmlformats.org/officeDocument/2006/relationships/slideLayout" Target="../slideLayouts/slideLayout1857.xml"/><Relationship Id="rId176" Type="http://schemas.openxmlformats.org/officeDocument/2006/relationships/slideLayout" Target="../slideLayouts/slideLayout1878.xml"/><Relationship Id="rId197" Type="http://schemas.openxmlformats.org/officeDocument/2006/relationships/slideLayout" Target="../slideLayouts/slideLayout1899.xml"/><Relationship Id="rId201" Type="http://schemas.openxmlformats.org/officeDocument/2006/relationships/slideLayout" Target="../slideLayouts/slideLayout1903.xml"/><Relationship Id="rId222" Type="http://schemas.openxmlformats.org/officeDocument/2006/relationships/slideLayout" Target="../slideLayouts/slideLayout1924.xml"/><Relationship Id="rId243" Type="http://schemas.openxmlformats.org/officeDocument/2006/relationships/slideLayout" Target="../slideLayouts/slideLayout1945.xml"/></Relationships>
</file>

<file path=ppt/slideMasters/_rels/slideMaster18.xml.rels><?xml version="1.0" encoding="UTF-8" standalone="yes"?>
<Relationships xmlns="http://schemas.openxmlformats.org/package/2006/relationships"><Relationship Id="rId13" Type="http://schemas.openxmlformats.org/officeDocument/2006/relationships/slideLayout" Target="../slideLayouts/slideLayout1963.xml"/><Relationship Id="rId18" Type="http://schemas.openxmlformats.org/officeDocument/2006/relationships/slideLayout" Target="../slideLayouts/slideLayout1968.xml"/><Relationship Id="rId26" Type="http://schemas.openxmlformats.org/officeDocument/2006/relationships/slideLayout" Target="../slideLayouts/slideLayout1976.xml"/><Relationship Id="rId39" Type="http://schemas.openxmlformats.org/officeDocument/2006/relationships/slideLayout" Target="../slideLayouts/slideLayout1989.xml"/><Relationship Id="rId21" Type="http://schemas.openxmlformats.org/officeDocument/2006/relationships/slideLayout" Target="../slideLayouts/slideLayout1971.xml"/><Relationship Id="rId34" Type="http://schemas.openxmlformats.org/officeDocument/2006/relationships/slideLayout" Target="../slideLayouts/slideLayout1984.xml"/><Relationship Id="rId42" Type="http://schemas.openxmlformats.org/officeDocument/2006/relationships/slideLayout" Target="../slideLayouts/slideLayout1992.xml"/><Relationship Id="rId47" Type="http://schemas.openxmlformats.org/officeDocument/2006/relationships/slideLayout" Target="../slideLayouts/slideLayout1997.xml"/><Relationship Id="rId50" Type="http://schemas.openxmlformats.org/officeDocument/2006/relationships/slideLayout" Target="../slideLayouts/slideLayout2000.xml"/><Relationship Id="rId55" Type="http://schemas.openxmlformats.org/officeDocument/2006/relationships/slideLayout" Target="../slideLayouts/slideLayout2005.xml"/><Relationship Id="rId63" Type="http://schemas.openxmlformats.org/officeDocument/2006/relationships/slideLayout" Target="../slideLayouts/slideLayout2013.xml"/><Relationship Id="rId68" Type="http://schemas.openxmlformats.org/officeDocument/2006/relationships/slideLayout" Target="../slideLayouts/slideLayout2018.xml"/><Relationship Id="rId7" Type="http://schemas.openxmlformats.org/officeDocument/2006/relationships/slideLayout" Target="../slideLayouts/slideLayout1957.xml"/><Relationship Id="rId71" Type="http://schemas.openxmlformats.org/officeDocument/2006/relationships/slideLayout" Target="../slideLayouts/slideLayout2021.xml"/><Relationship Id="rId2" Type="http://schemas.openxmlformats.org/officeDocument/2006/relationships/slideLayout" Target="../slideLayouts/slideLayout1952.xml"/><Relationship Id="rId16" Type="http://schemas.openxmlformats.org/officeDocument/2006/relationships/slideLayout" Target="../slideLayouts/slideLayout1966.xml"/><Relationship Id="rId29" Type="http://schemas.openxmlformats.org/officeDocument/2006/relationships/slideLayout" Target="../slideLayouts/slideLayout1979.xml"/><Relationship Id="rId1" Type="http://schemas.openxmlformats.org/officeDocument/2006/relationships/slideLayout" Target="../slideLayouts/slideLayout1951.xml"/><Relationship Id="rId6" Type="http://schemas.openxmlformats.org/officeDocument/2006/relationships/slideLayout" Target="../slideLayouts/slideLayout1956.xml"/><Relationship Id="rId11" Type="http://schemas.openxmlformats.org/officeDocument/2006/relationships/slideLayout" Target="../slideLayouts/slideLayout1961.xml"/><Relationship Id="rId24" Type="http://schemas.openxmlformats.org/officeDocument/2006/relationships/slideLayout" Target="../slideLayouts/slideLayout1974.xml"/><Relationship Id="rId32" Type="http://schemas.openxmlformats.org/officeDocument/2006/relationships/slideLayout" Target="../slideLayouts/slideLayout1982.xml"/><Relationship Id="rId37" Type="http://schemas.openxmlformats.org/officeDocument/2006/relationships/slideLayout" Target="../slideLayouts/slideLayout1987.xml"/><Relationship Id="rId40" Type="http://schemas.openxmlformats.org/officeDocument/2006/relationships/slideLayout" Target="../slideLayouts/slideLayout1990.xml"/><Relationship Id="rId45" Type="http://schemas.openxmlformats.org/officeDocument/2006/relationships/slideLayout" Target="../slideLayouts/slideLayout1995.xml"/><Relationship Id="rId53" Type="http://schemas.openxmlformats.org/officeDocument/2006/relationships/slideLayout" Target="../slideLayouts/slideLayout2003.xml"/><Relationship Id="rId58" Type="http://schemas.openxmlformats.org/officeDocument/2006/relationships/slideLayout" Target="../slideLayouts/slideLayout2008.xml"/><Relationship Id="rId66" Type="http://schemas.openxmlformats.org/officeDocument/2006/relationships/slideLayout" Target="../slideLayouts/slideLayout2016.xml"/><Relationship Id="rId5" Type="http://schemas.openxmlformats.org/officeDocument/2006/relationships/slideLayout" Target="../slideLayouts/slideLayout1955.xml"/><Relationship Id="rId15" Type="http://schemas.openxmlformats.org/officeDocument/2006/relationships/slideLayout" Target="../slideLayouts/slideLayout1965.xml"/><Relationship Id="rId23" Type="http://schemas.openxmlformats.org/officeDocument/2006/relationships/slideLayout" Target="../slideLayouts/slideLayout1973.xml"/><Relationship Id="rId28" Type="http://schemas.openxmlformats.org/officeDocument/2006/relationships/slideLayout" Target="../slideLayouts/slideLayout1978.xml"/><Relationship Id="rId36" Type="http://schemas.openxmlformats.org/officeDocument/2006/relationships/slideLayout" Target="../slideLayouts/slideLayout1986.xml"/><Relationship Id="rId49" Type="http://schemas.openxmlformats.org/officeDocument/2006/relationships/slideLayout" Target="../slideLayouts/slideLayout1999.xml"/><Relationship Id="rId57" Type="http://schemas.openxmlformats.org/officeDocument/2006/relationships/slideLayout" Target="../slideLayouts/slideLayout2007.xml"/><Relationship Id="rId61" Type="http://schemas.openxmlformats.org/officeDocument/2006/relationships/slideLayout" Target="../slideLayouts/slideLayout2011.xml"/><Relationship Id="rId10" Type="http://schemas.openxmlformats.org/officeDocument/2006/relationships/slideLayout" Target="../slideLayouts/slideLayout1960.xml"/><Relationship Id="rId19" Type="http://schemas.openxmlformats.org/officeDocument/2006/relationships/slideLayout" Target="../slideLayouts/slideLayout1969.xml"/><Relationship Id="rId31" Type="http://schemas.openxmlformats.org/officeDocument/2006/relationships/slideLayout" Target="../slideLayouts/slideLayout1981.xml"/><Relationship Id="rId44" Type="http://schemas.openxmlformats.org/officeDocument/2006/relationships/slideLayout" Target="../slideLayouts/slideLayout1994.xml"/><Relationship Id="rId52" Type="http://schemas.openxmlformats.org/officeDocument/2006/relationships/slideLayout" Target="../slideLayouts/slideLayout2002.xml"/><Relationship Id="rId60" Type="http://schemas.openxmlformats.org/officeDocument/2006/relationships/slideLayout" Target="../slideLayouts/slideLayout2010.xml"/><Relationship Id="rId65" Type="http://schemas.openxmlformats.org/officeDocument/2006/relationships/slideLayout" Target="../slideLayouts/slideLayout2015.xml"/><Relationship Id="rId4" Type="http://schemas.openxmlformats.org/officeDocument/2006/relationships/slideLayout" Target="../slideLayouts/slideLayout1954.xml"/><Relationship Id="rId9" Type="http://schemas.openxmlformats.org/officeDocument/2006/relationships/slideLayout" Target="../slideLayouts/slideLayout1959.xml"/><Relationship Id="rId14" Type="http://schemas.openxmlformats.org/officeDocument/2006/relationships/slideLayout" Target="../slideLayouts/slideLayout1964.xml"/><Relationship Id="rId22" Type="http://schemas.openxmlformats.org/officeDocument/2006/relationships/slideLayout" Target="../slideLayouts/slideLayout1972.xml"/><Relationship Id="rId27" Type="http://schemas.openxmlformats.org/officeDocument/2006/relationships/slideLayout" Target="../slideLayouts/slideLayout1977.xml"/><Relationship Id="rId30" Type="http://schemas.openxmlformats.org/officeDocument/2006/relationships/slideLayout" Target="../slideLayouts/slideLayout1980.xml"/><Relationship Id="rId35" Type="http://schemas.openxmlformats.org/officeDocument/2006/relationships/slideLayout" Target="../slideLayouts/slideLayout1985.xml"/><Relationship Id="rId43" Type="http://schemas.openxmlformats.org/officeDocument/2006/relationships/slideLayout" Target="../slideLayouts/slideLayout1993.xml"/><Relationship Id="rId48" Type="http://schemas.openxmlformats.org/officeDocument/2006/relationships/slideLayout" Target="../slideLayouts/slideLayout1998.xml"/><Relationship Id="rId56" Type="http://schemas.openxmlformats.org/officeDocument/2006/relationships/slideLayout" Target="../slideLayouts/slideLayout2006.xml"/><Relationship Id="rId64" Type="http://schemas.openxmlformats.org/officeDocument/2006/relationships/slideLayout" Target="../slideLayouts/slideLayout2014.xml"/><Relationship Id="rId69" Type="http://schemas.openxmlformats.org/officeDocument/2006/relationships/slideLayout" Target="../slideLayouts/slideLayout2019.xml"/><Relationship Id="rId8" Type="http://schemas.openxmlformats.org/officeDocument/2006/relationships/slideLayout" Target="../slideLayouts/slideLayout1958.xml"/><Relationship Id="rId51" Type="http://schemas.openxmlformats.org/officeDocument/2006/relationships/slideLayout" Target="../slideLayouts/slideLayout2001.xml"/><Relationship Id="rId72" Type="http://schemas.openxmlformats.org/officeDocument/2006/relationships/theme" Target="../theme/theme18.xml"/><Relationship Id="rId3" Type="http://schemas.openxmlformats.org/officeDocument/2006/relationships/slideLayout" Target="../slideLayouts/slideLayout1953.xml"/><Relationship Id="rId12" Type="http://schemas.openxmlformats.org/officeDocument/2006/relationships/slideLayout" Target="../slideLayouts/slideLayout1962.xml"/><Relationship Id="rId17" Type="http://schemas.openxmlformats.org/officeDocument/2006/relationships/slideLayout" Target="../slideLayouts/slideLayout1967.xml"/><Relationship Id="rId25" Type="http://schemas.openxmlformats.org/officeDocument/2006/relationships/slideLayout" Target="../slideLayouts/slideLayout1975.xml"/><Relationship Id="rId33" Type="http://schemas.openxmlformats.org/officeDocument/2006/relationships/slideLayout" Target="../slideLayouts/slideLayout1983.xml"/><Relationship Id="rId38" Type="http://schemas.openxmlformats.org/officeDocument/2006/relationships/slideLayout" Target="../slideLayouts/slideLayout1988.xml"/><Relationship Id="rId46" Type="http://schemas.openxmlformats.org/officeDocument/2006/relationships/slideLayout" Target="../slideLayouts/slideLayout1996.xml"/><Relationship Id="rId59" Type="http://schemas.openxmlformats.org/officeDocument/2006/relationships/slideLayout" Target="../slideLayouts/slideLayout2009.xml"/><Relationship Id="rId67" Type="http://schemas.openxmlformats.org/officeDocument/2006/relationships/slideLayout" Target="../slideLayouts/slideLayout2017.xml"/><Relationship Id="rId20" Type="http://schemas.openxmlformats.org/officeDocument/2006/relationships/slideLayout" Target="../slideLayouts/slideLayout1970.xml"/><Relationship Id="rId41" Type="http://schemas.openxmlformats.org/officeDocument/2006/relationships/slideLayout" Target="../slideLayouts/slideLayout1991.xml"/><Relationship Id="rId54" Type="http://schemas.openxmlformats.org/officeDocument/2006/relationships/slideLayout" Target="../slideLayouts/slideLayout2004.xml"/><Relationship Id="rId62" Type="http://schemas.openxmlformats.org/officeDocument/2006/relationships/slideLayout" Target="../slideLayouts/slideLayout2012.xml"/><Relationship Id="rId70" Type="http://schemas.openxmlformats.org/officeDocument/2006/relationships/slideLayout" Target="../slideLayouts/slideLayout2020.xml"/></Relationships>
</file>

<file path=ppt/slideMasters/_rels/slideMaster19.xml.rels><?xml version="1.0" encoding="UTF-8" standalone="yes"?>
<Relationships xmlns="http://schemas.openxmlformats.org/package/2006/relationships"><Relationship Id="rId26" Type="http://schemas.openxmlformats.org/officeDocument/2006/relationships/slideLayout" Target="../slideLayouts/slideLayout2047.xml"/><Relationship Id="rId21" Type="http://schemas.openxmlformats.org/officeDocument/2006/relationships/slideLayout" Target="../slideLayouts/slideLayout2042.xml"/><Relationship Id="rId42" Type="http://schemas.openxmlformats.org/officeDocument/2006/relationships/slideLayout" Target="../slideLayouts/slideLayout2063.xml"/><Relationship Id="rId47" Type="http://schemas.openxmlformats.org/officeDocument/2006/relationships/slideLayout" Target="../slideLayouts/slideLayout2068.xml"/><Relationship Id="rId63" Type="http://schemas.openxmlformats.org/officeDocument/2006/relationships/slideLayout" Target="../slideLayouts/slideLayout2084.xml"/><Relationship Id="rId68" Type="http://schemas.openxmlformats.org/officeDocument/2006/relationships/slideLayout" Target="../slideLayouts/slideLayout2089.xml"/><Relationship Id="rId84" Type="http://schemas.openxmlformats.org/officeDocument/2006/relationships/slideLayout" Target="../slideLayouts/slideLayout2105.xml"/><Relationship Id="rId89" Type="http://schemas.openxmlformats.org/officeDocument/2006/relationships/slideLayout" Target="../slideLayouts/slideLayout2110.xml"/><Relationship Id="rId112" Type="http://schemas.openxmlformats.org/officeDocument/2006/relationships/slideLayout" Target="../slideLayouts/slideLayout2133.xml"/><Relationship Id="rId16" Type="http://schemas.openxmlformats.org/officeDocument/2006/relationships/slideLayout" Target="../slideLayouts/slideLayout2037.xml"/><Relationship Id="rId107" Type="http://schemas.openxmlformats.org/officeDocument/2006/relationships/slideLayout" Target="../slideLayouts/slideLayout2128.xml"/><Relationship Id="rId11" Type="http://schemas.openxmlformats.org/officeDocument/2006/relationships/slideLayout" Target="../slideLayouts/slideLayout2032.xml"/><Relationship Id="rId24" Type="http://schemas.openxmlformats.org/officeDocument/2006/relationships/slideLayout" Target="../slideLayouts/slideLayout2045.xml"/><Relationship Id="rId32" Type="http://schemas.openxmlformats.org/officeDocument/2006/relationships/slideLayout" Target="../slideLayouts/slideLayout2053.xml"/><Relationship Id="rId37" Type="http://schemas.openxmlformats.org/officeDocument/2006/relationships/slideLayout" Target="../slideLayouts/slideLayout2058.xml"/><Relationship Id="rId40" Type="http://schemas.openxmlformats.org/officeDocument/2006/relationships/slideLayout" Target="../slideLayouts/slideLayout2061.xml"/><Relationship Id="rId45" Type="http://schemas.openxmlformats.org/officeDocument/2006/relationships/slideLayout" Target="../slideLayouts/slideLayout2066.xml"/><Relationship Id="rId53" Type="http://schemas.openxmlformats.org/officeDocument/2006/relationships/slideLayout" Target="../slideLayouts/slideLayout2074.xml"/><Relationship Id="rId58" Type="http://schemas.openxmlformats.org/officeDocument/2006/relationships/slideLayout" Target="../slideLayouts/slideLayout2079.xml"/><Relationship Id="rId66" Type="http://schemas.openxmlformats.org/officeDocument/2006/relationships/slideLayout" Target="../slideLayouts/slideLayout2087.xml"/><Relationship Id="rId74" Type="http://schemas.openxmlformats.org/officeDocument/2006/relationships/slideLayout" Target="../slideLayouts/slideLayout2095.xml"/><Relationship Id="rId79" Type="http://schemas.openxmlformats.org/officeDocument/2006/relationships/slideLayout" Target="../slideLayouts/slideLayout2100.xml"/><Relationship Id="rId87" Type="http://schemas.openxmlformats.org/officeDocument/2006/relationships/slideLayout" Target="../slideLayouts/slideLayout2108.xml"/><Relationship Id="rId102" Type="http://schemas.openxmlformats.org/officeDocument/2006/relationships/slideLayout" Target="../slideLayouts/slideLayout2123.xml"/><Relationship Id="rId110" Type="http://schemas.openxmlformats.org/officeDocument/2006/relationships/slideLayout" Target="../slideLayouts/slideLayout2131.xml"/><Relationship Id="rId115" Type="http://schemas.openxmlformats.org/officeDocument/2006/relationships/image" Target="../media/image81.png"/><Relationship Id="rId5" Type="http://schemas.openxmlformats.org/officeDocument/2006/relationships/slideLayout" Target="../slideLayouts/slideLayout2026.xml"/><Relationship Id="rId61" Type="http://schemas.openxmlformats.org/officeDocument/2006/relationships/slideLayout" Target="../slideLayouts/slideLayout2082.xml"/><Relationship Id="rId82" Type="http://schemas.openxmlformats.org/officeDocument/2006/relationships/slideLayout" Target="../slideLayouts/slideLayout2103.xml"/><Relationship Id="rId90" Type="http://schemas.openxmlformats.org/officeDocument/2006/relationships/slideLayout" Target="../slideLayouts/slideLayout2111.xml"/><Relationship Id="rId95" Type="http://schemas.openxmlformats.org/officeDocument/2006/relationships/slideLayout" Target="../slideLayouts/slideLayout2116.xml"/><Relationship Id="rId19" Type="http://schemas.openxmlformats.org/officeDocument/2006/relationships/slideLayout" Target="../slideLayouts/slideLayout2040.xml"/><Relationship Id="rId14" Type="http://schemas.openxmlformats.org/officeDocument/2006/relationships/slideLayout" Target="../slideLayouts/slideLayout2035.xml"/><Relationship Id="rId22" Type="http://schemas.openxmlformats.org/officeDocument/2006/relationships/slideLayout" Target="../slideLayouts/slideLayout2043.xml"/><Relationship Id="rId27" Type="http://schemas.openxmlformats.org/officeDocument/2006/relationships/slideLayout" Target="../slideLayouts/slideLayout2048.xml"/><Relationship Id="rId30" Type="http://schemas.openxmlformats.org/officeDocument/2006/relationships/slideLayout" Target="../slideLayouts/slideLayout2051.xml"/><Relationship Id="rId35" Type="http://schemas.openxmlformats.org/officeDocument/2006/relationships/slideLayout" Target="../slideLayouts/slideLayout2056.xml"/><Relationship Id="rId43" Type="http://schemas.openxmlformats.org/officeDocument/2006/relationships/slideLayout" Target="../slideLayouts/slideLayout2064.xml"/><Relationship Id="rId48" Type="http://schemas.openxmlformats.org/officeDocument/2006/relationships/slideLayout" Target="../slideLayouts/slideLayout2069.xml"/><Relationship Id="rId56" Type="http://schemas.openxmlformats.org/officeDocument/2006/relationships/slideLayout" Target="../slideLayouts/slideLayout2077.xml"/><Relationship Id="rId64" Type="http://schemas.openxmlformats.org/officeDocument/2006/relationships/slideLayout" Target="../slideLayouts/slideLayout2085.xml"/><Relationship Id="rId69" Type="http://schemas.openxmlformats.org/officeDocument/2006/relationships/slideLayout" Target="../slideLayouts/slideLayout2090.xml"/><Relationship Id="rId77" Type="http://schemas.openxmlformats.org/officeDocument/2006/relationships/slideLayout" Target="../slideLayouts/slideLayout2098.xml"/><Relationship Id="rId100" Type="http://schemas.openxmlformats.org/officeDocument/2006/relationships/slideLayout" Target="../slideLayouts/slideLayout2121.xml"/><Relationship Id="rId105" Type="http://schemas.openxmlformats.org/officeDocument/2006/relationships/slideLayout" Target="../slideLayouts/slideLayout2126.xml"/><Relationship Id="rId113" Type="http://schemas.openxmlformats.org/officeDocument/2006/relationships/slideLayout" Target="../slideLayouts/slideLayout2134.xml"/><Relationship Id="rId8" Type="http://schemas.openxmlformats.org/officeDocument/2006/relationships/slideLayout" Target="../slideLayouts/slideLayout2029.xml"/><Relationship Id="rId51" Type="http://schemas.openxmlformats.org/officeDocument/2006/relationships/slideLayout" Target="../slideLayouts/slideLayout2072.xml"/><Relationship Id="rId72" Type="http://schemas.openxmlformats.org/officeDocument/2006/relationships/slideLayout" Target="../slideLayouts/slideLayout2093.xml"/><Relationship Id="rId80" Type="http://schemas.openxmlformats.org/officeDocument/2006/relationships/slideLayout" Target="../slideLayouts/slideLayout2101.xml"/><Relationship Id="rId85" Type="http://schemas.openxmlformats.org/officeDocument/2006/relationships/slideLayout" Target="../slideLayouts/slideLayout2106.xml"/><Relationship Id="rId93" Type="http://schemas.openxmlformats.org/officeDocument/2006/relationships/slideLayout" Target="../slideLayouts/slideLayout2114.xml"/><Relationship Id="rId98" Type="http://schemas.openxmlformats.org/officeDocument/2006/relationships/slideLayout" Target="../slideLayouts/slideLayout2119.xml"/><Relationship Id="rId3" Type="http://schemas.openxmlformats.org/officeDocument/2006/relationships/slideLayout" Target="../slideLayouts/slideLayout2024.xml"/><Relationship Id="rId12" Type="http://schemas.openxmlformats.org/officeDocument/2006/relationships/slideLayout" Target="../slideLayouts/slideLayout2033.xml"/><Relationship Id="rId17" Type="http://schemas.openxmlformats.org/officeDocument/2006/relationships/slideLayout" Target="../slideLayouts/slideLayout2038.xml"/><Relationship Id="rId25" Type="http://schemas.openxmlformats.org/officeDocument/2006/relationships/slideLayout" Target="../slideLayouts/slideLayout2046.xml"/><Relationship Id="rId33" Type="http://schemas.openxmlformats.org/officeDocument/2006/relationships/slideLayout" Target="../slideLayouts/slideLayout2054.xml"/><Relationship Id="rId38" Type="http://schemas.openxmlformats.org/officeDocument/2006/relationships/slideLayout" Target="../slideLayouts/slideLayout2059.xml"/><Relationship Id="rId46" Type="http://schemas.openxmlformats.org/officeDocument/2006/relationships/slideLayout" Target="../slideLayouts/slideLayout2067.xml"/><Relationship Id="rId59" Type="http://schemas.openxmlformats.org/officeDocument/2006/relationships/slideLayout" Target="../slideLayouts/slideLayout2080.xml"/><Relationship Id="rId67" Type="http://schemas.openxmlformats.org/officeDocument/2006/relationships/slideLayout" Target="../slideLayouts/slideLayout2088.xml"/><Relationship Id="rId103" Type="http://schemas.openxmlformats.org/officeDocument/2006/relationships/slideLayout" Target="../slideLayouts/slideLayout2124.xml"/><Relationship Id="rId108" Type="http://schemas.openxmlformats.org/officeDocument/2006/relationships/slideLayout" Target="../slideLayouts/slideLayout2129.xml"/><Relationship Id="rId116" Type="http://schemas.openxmlformats.org/officeDocument/2006/relationships/image" Target="../media/image6.png"/><Relationship Id="rId20" Type="http://schemas.openxmlformats.org/officeDocument/2006/relationships/slideLayout" Target="../slideLayouts/slideLayout2041.xml"/><Relationship Id="rId41" Type="http://schemas.openxmlformats.org/officeDocument/2006/relationships/slideLayout" Target="../slideLayouts/slideLayout2062.xml"/><Relationship Id="rId54" Type="http://schemas.openxmlformats.org/officeDocument/2006/relationships/slideLayout" Target="../slideLayouts/slideLayout2075.xml"/><Relationship Id="rId62" Type="http://schemas.openxmlformats.org/officeDocument/2006/relationships/slideLayout" Target="../slideLayouts/slideLayout2083.xml"/><Relationship Id="rId70" Type="http://schemas.openxmlformats.org/officeDocument/2006/relationships/slideLayout" Target="../slideLayouts/slideLayout2091.xml"/><Relationship Id="rId75" Type="http://schemas.openxmlformats.org/officeDocument/2006/relationships/slideLayout" Target="../slideLayouts/slideLayout2096.xml"/><Relationship Id="rId83" Type="http://schemas.openxmlformats.org/officeDocument/2006/relationships/slideLayout" Target="../slideLayouts/slideLayout2104.xml"/><Relationship Id="rId88" Type="http://schemas.openxmlformats.org/officeDocument/2006/relationships/slideLayout" Target="../slideLayouts/slideLayout2109.xml"/><Relationship Id="rId91" Type="http://schemas.openxmlformats.org/officeDocument/2006/relationships/slideLayout" Target="../slideLayouts/slideLayout2112.xml"/><Relationship Id="rId96" Type="http://schemas.openxmlformats.org/officeDocument/2006/relationships/slideLayout" Target="../slideLayouts/slideLayout2117.xml"/><Relationship Id="rId111" Type="http://schemas.openxmlformats.org/officeDocument/2006/relationships/slideLayout" Target="../slideLayouts/slideLayout2132.xml"/><Relationship Id="rId1" Type="http://schemas.openxmlformats.org/officeDocument/2006/relationships/slideLayout" Target="../slideLayouts/slideLayout2022.xml"/><Relationship Id="rId6" Type="http://schemas.openxmlformats.org/officeDocument/2006/relationships/slideLayout" Target="../slideLayouts/slideLayout2027.xml"/><Relationship Id="rId15" Type="http://schemas.openxmlformats.org/officeDocument/2006/relationships/slideLayout" Target="../slideLayouts/slideLayout2036.xml"/><Relationship Id="rId23" Type="http://schemas.openxmlformats.org/officeDocument/2006/relationships/slideLayout" Target="../slideLayouts/slideLayout2044.xml"/><Relationship Id="rId28" Type="http://schemas.openxmlformats.org/officeDocument/2006/relationships/slideLayout" Target="../slideLayouts/slideLayout2049.xml"/><Relationship Id="rId36" Type="http://schemas.openxmlformats.org/officeDocument/2006/relationships/slideLayout" Target="../slideLayouts/slideLayout2057.xml"/><Relationship Id="rId49" Type="http://schemas.openxmlformats.org/officeDocument/2006/relationships/slideLayout" Target="../slideLayouts/slideLayout2070.xml"/><Relationship Id="rId57" Type="http://schemas.openxmlformats.org/officeDocument/2006/relationships/slideLayout" Target="../slideLayouts/slideLayout2078.xml"/><Relationship Id="rId106" Type="http://schemas.openxmlformats.org/officeDocument/2006/relationships/slideLayout" Target="../slideLayouts/slideLayout2127.xml"/><Relationship Id="rId114" Type="http://schemas.openxmlformats.org/officeDocument/2006/relationships/theme" Target="../theme/theme19.xml"/><Relationship Id="rId10" Type="http://schemas.openxmlformats.org/officeDocument/2006/relationships/slideLayout" Target="../slideLayouts/slideLayout2031.xml"/><Relationship Id="rId31" Type="http://schemas.openxmlformats.org/officeDocument/2006/relationships/slideLayout" Target="../slideLayouts/slideLayout2052.xml"/><Relationship Id="rId44" Type="http://schemas.openxmlformats.org/officeDocument/2006/relationships/slideLayout" Target="../slideLayouts/slideLayout2065.xml"/><Relationship Id="rId52" Type="http://schemas.openxmlformats.org/officeDocument/2006/relationships/slideLayout" Target="../slideLayouts/slideLayout2073.xml"/><Relationship Id="rId60" Type="http://schemas.openxmlformats.org/officeDocument/2006/relationships/slideLayout" Target="../slideLayouts/slideLayout2081.xml"/><Relationship Id="rId65" Type="http://schemas.openxmlformats.org/officeDocument/2006/relationships/slideLayout" Target="../slideLayouts/slideLayout2086.xml"/><Relationship Id="rId73" Type="http://schemas.openxmlformats.org/officeDocument/2006/relationships/slideLayout" Target="../slideLayouts/slideLayout2094.xml"/><Relationship Id="rId78" Type="http://schemas.openxmlformats.org/officeDocument/2006/relationships/slideLayout" Target="../slideLayouts/slideLayout2099.xml"/><Relationship Id="rId81" Type="http://schemas.openxmlformats.org/officeDocument/2006/relationships/slideLayout" Target="../slideLayouts/slideLayout2102.xml"/><Relationship Id="rId86" Type="http://schemas.openxmlformats.org/officeDocument/2006/relationships/slideLayout" Target="../slideLayouts/slideLayout2107.xml"/><Relationship Id="rId94" Type="http://schemas.openxmlformats.org/officeDocument/2006/relationships/slideLayout" Target="../slideLayouts/slideLayout2115.xml"/><Relationship Id="rId99" Type="http://schemas.openxmlformats.org/officeDocument/2006/relationships/slideLayout" Target="../slideLayouts/slideLayout2120.xml"/><Relationship Id="rId101" Type="http://schemas.openxmlformats.org/officeDocument/2006/relationships/slideLayout" Target="../slideLayouts/slideLayout2122.xml"/><Relationship Id="rId4" Type="http://schemas.openxmlformats.org/officeDocument/2006/relationships/slideLayout" Target="../slideLayouts/slideLayout2025.xml"/><Relationship Id="rId9" Type="http://schemas.openxmlformats.org/officeDocument/2006/relationships/slideLayout" Target="../slideLayouts/slideLayout2030.xml"/><Relationship Id="rId13" Type="http://schemas.openxmlformats.org/officeDocument/2006/relationships/slideLayout" Target="../slideLayouts/slideLayout2034.xml"/><Relationship Id="rId18" Type="http://schemas.openxmlformats.org/officeDocument/2006/relationships/slideLayout" Target="../slideLayouts/slideLayout2039.xml"/><Relationship Id="rId39" Type="http://schemas.openxmlformats.org/officeDocument/2006/relationships/slideLayout" Target="../slideLayouts/slideLayout2060.xml"/><Relationship Id="rId109" Type="http://schemas.openxmlformats.org/officeDocument/2006/relationships/slideLayout" Target="../slideLayouts/slideLayout2130.xml"/><Relationship Id="rId34" Type="http://schemas.openxmlformats.org/officeDocument/2006/relationships/slideLayout" Target="../slideLayouts/slideLayout2055.xml"/><Relationship Id="rId50" Type="http://schemas.openxmlformats.org/officeDocument/2006/relationships/slideLayout" Target="../slideLayouts/slideLayout2071.xml"/><Relationship Id="rId55" Type="http://schemas.openxmlformats.org/officeDocument/2006/relationships/slideLayout" Target="../slideLayouts/slideLayout2076.xml"/><Relationship Id="rId76" Type="http://schemas.openxmlformats.org/officeDocument/2006/relationships/slideLayout" Target="../slideLayouts/slideLayout2097.xml"/><Relationship Id="rId97" Type="http://schemas.openxmlformats.org/officeDocument/2006/relationships/slideLayout" Target="../slideLayouts/slideLayout2118.xml"/><Relationship Id="rId104" Type="http://schemas.openxmlformats.org/officeDocument/2006/relationships/slideLayout" Target="../slideLayouts/slideLayout2125.xml"/><Relationship Id="rId7" Type="http://schemas.openxmlformats.org/officeDocument/2006/relationships/slideLayout" Target="../slideLayouts/slideLayout2028.xml"/><Relationship Id="rId71" Type="http://schemas.openxmlformats.org/officeDocument/2006/relationships/slideLayout" Target="../slideLayouts/slideLayout2092.xml"/><Relationship Id="rId92" Type="http://schemas.openxmlformats.org/officeDocument/2006/relationships/slideLayout" Target="../slideLayouts/slideLayout2113.xml"/><Relationship Id="rId2" Type="http://schemas.openxmlformats.org/officeDocument/2006/relationships/slideLayout" Target="../slideLayouts/slideLayout2023.xml"/><Relationship Id="rId29" Type="http://schemas.openxmlformats.org/officeDocument/2006/relationships/slideLayout" Target="../slideLayouts/slideLayout205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42.xml"/><Relationship Id="rId13" Type="http://schemas.openxmlformats.org/officeDocument/2006/relationships/slideLayout" Target="../slideLayouts/slideLayout2147.xml"/><Relationship Id="rId3" Type="http://schemas.openxmlformats.org/officeDocument/2006/relationships/slideLayout" Target="../slideLayouts/slideLayout2137.xml"/><Relationship Id="rId7" Type="http://schemas.openxmlformats.org/officeDocument/2006/relationships/slideLayout" Target="../slideLayouts/slideLayout2141.xml"/><Relationship Id="rId12" Type="http://schemas.openxmlformats.org/officeDocument/2006/relationships/slideLayout" Target="../slideLayouts/slideLayout2146.xml"/><Relationship Id="rId2" Type="http://schemas.openxmlformats.org/officeDocument/2006/relationships/slideLayout" Target="../slideLayouts/slideLayout2136.xml"/><Relationship Id="rId1" Type="http://schemas.openxmlformats.org/officeDocument/2006/relationships/slideLayout" Target="../slideLayouts/slideLayout2135.xml"/><Relationship Id="rId6" Type="http://schemas.openxmlformats.org/officeDocument/2006/relationships/slideLayout" Target="../slideLayouts/slideLayout2140.xml"/><Relationship Id="rId11" Type="http://schemas.openxmlformats.org/officeDocument/2006/relationships/slideLayout" Target="../slideLayouts/slideLayout2145.xml"/><Relationship Id="rId5" Type="http://schemas.openxmlformats.org/officeDocument/2006/relationships/slideLayout" Target="../slideLayouts/slideLayout2139.xml"/><Relationship Id="rId15" Type="http://schemas.openxmlformats.org/officeDocument/2006/relationships/image" Target="../media/image83.png"/><Relationship Id="rId10" Type="http://schemas.openxmlformats.org/officeDocument/2006/relationships/slideLayout" Target="../slideLayouts/slideLayout2144.xml"/><Relationship Id="rId4" Type="http://schemas.openxmlformats.org/officeDocument/2006/relationships/slideLayout" Target="../slideLayouts/slideLayout2138.xml"/><Relationship Id="rId9" Type="http://schemas.openxmlformats.org/officeDocument/2006/relationships/slideLayout" Target="../slideLayouts/slideLayout2143.xml"/><Relationship Id="rId14"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26" Type="http://schemas.openxmlformats.org/officeDocument/2006/relationships/slideLayout" Target="../slideLayouts/slideLayout2173.xml"/><Relationship Id="rId117" Type="http://schemas.openxmlformats.org/officeDocument/2006/relationships/slideLayout" Target="../slideLayouts/slideLayout2264.xml"/><Relationship Id="rId21" Type="http://schemas.openxmlformats.org/officeDocument/2006/relationships/slideLayout" Target="../slideLayouts/slideLayout2168.xml"/><Relationship Id="rId42" Type="http://schemas.openxmlformats.org/officeDocument/2006/relationships/slideLayout" Target="../slideLayouts/slideLayout2189.xml"/><Relationship Id="rId47" Type="http://schemas.openxmlformats.org/officeDocument/2006/relationships/slideLayout" Target="../slideLayouts/slideLayout2194.xml"/><Relationship Id="rId63" Type="http://schemas.openxmlformats.org/officeDocument/2006/relationships/slideLayout" Target="../slideLayouts/slideLayout2210.xml"/><Relationship Id="rId68" Type="http://schemas.openxmlformats.org/officeDocument/2006/relationships/slideLayout" Target="../slideLayouts/slideLayout2215.xml"/><Relationship Id="rId84" Type="http://schemas.openxmlformats.org/officeDocument/2006/relationships/slideLayout" Target="../slideLayouts/slideLayout2231.xml"/><Relationship Id="rId89" Type="http://schemas.openxmlformats.org/officeDocument/2006/relationships/slideLayout" Target="../slideLayouts/slideLayout2236.xml"/><Relationship Id="rId112" Type="http://schemas.openxmlformats.org/officeDocument/2006/relationships/slideLayout" Target="../slideLayouts/slideLayout2259.xml"/><Relationship Id="rId16" Type="http://schemas.openxmlformats.org/officeDocument/2006/relationships/slideLayout" Target="../slideLayouts/slideLayout2163.xml"/><Relationship Id="rId107" Type="http://schemas.openxmlformats.org/officeDocument/2006/relationships/slideLayout" Target="../slideLayouts/slideLayout2254.xml"/><Relationship Id="rId11" Type="http://schemas.openxmlformats.org/officeDocument/2006/relationships/slideLayout" Target="../slideLayouts/slideLayout2158.xml"/><Relationship Id="rId24" Type="http://schemas.openxmlformats.org/officeDocument/2006/relationships/slideLayout" Target="../slideLayouts/slideLayout2171.xml"/><Relationship Id="rId32" Type="http://schemas.openxmlformats.org/officeDocument/2006/relationships/slideLayout" Target="../slideLayouts/slideLayout2179.xml"/><Relationship Id="rId37" Type="http://schemas.openxmlformats.org/officeDocument/2006/relationships/slideLayout" Target="../slideLayouts/slideLayout2184.xml"/><Relationship Id="rId40" Type="http://schemas.openxmlformats.org/officeDocument/2006/relationships/slideLayout" Target="../slideLayouts/slideLayout2187.xml"/><Relationship Id="rId45" Type="http://schemas.openxmlformats.org/officeDocument/2006/relationships/slideLayout" Target="../slideLayouts/slideLayout2192.xml"/><Relationship Id="rId53" Type="http://schemas.openxmlformats.org/officeDocument/2006/relationships/slideLayout" Target="../slideLayouts/slideLayout2200.xml"/><Relationship Id="rId58" Type="http://schemas.openxmlformats.org/officeDocument/2006/relationships/slideLayout" Target="../slideLayouts/slideLayout2205.xml"/><Relationship Id="rId66" Type="http://schemas.openxmlformats.org/officeDocument/2006/relationships/slideLayout" Target="../slideLayouts/slideLayout2213.xml"/><Relationship Id="rId74" Type="http://schemas.openxmlformats.org/officeDocument/2006/relationships/slideLayout" Target="../slideLayouts/slideLayout2221.xml"/><Relationship Id="rId79" Type="http://schemas.openxmlformats.org/officeDocument/2006/relationships/slideLayout" Target="../slideLayouts/slideLayout2226.xml"/><Relationship Id="rId87" Type="http://schemas.openxmlformats.org/officeDocument/2006/relationships/slideLayout" Target="../slideLayouts/slideLayout2234.xml"/><Relationship Id="rId102" Type="http://schemas.openxmlformats.org/officeDocument/2006/relationships/slideLayout" Target="../slideLayouts/slideLayout2249.xml"/><Relationship Id="rId110" Type="http://schemas.openxmlformats.org/officeDocument/2006/relationships/slideLayout" Target="../slideLayouts/slideLayout2257.xml"/><Relationship Id="rId115" Type="http://schemas.openxmlformats.org/officeDocument/2006/relationships/slideLayout" Target="../slideLayouts/slideLayout2262.xml"/><Relationship Id="rId5" Type="http://schemas.openxmlformats.org/officeDocument/2006/relationships/slideLayout" Target="../slideLayouts/slideLayout2152.xml"/><Relationship Id="rId61" Type="http://schemas.openxmlformats.org/officeDocument/2006/relationships/slideLayout" Target="../slideLayouts/slideLayout2208.xml"/><Relationship Id="rId82" Type="http://schemas.openxmlformats.org/officeDocument/2006/relationships/slideLayout" Target="../slideLayouts/slideLayout2229.xml"/><Relationship Id="rId90" Type="http://schemas.openxmlformats.org/officeDocument/2006/relationships/slideLayout" Target="../slideLayouts/slideLayout2237.xml"/><Relationship Id="rId95" Type="http://schemas.openxmlformats.org/officeDocument/2006/relationships/slideLayout" Target="../slideLayouts/slideLayout2242.xml"/><Relationship Id="rId19" Type="http://schemas.openxmlformats.org/officeDocument/2006/relationships/slideLayout" Target="../slideLayouts/slideLayout2166.xml"/><Relationship Id="rId14" Type="http://schemas.openxmlformats.org/officeDocument/2006/relationships/slideLayout" Target="../slideLayouts/slideLayout2161.xml"/><Relationship Id="rId22" Type="http://schemas.openxmlformats.org/officeDocument/2006/relationships/slideLayout" Target="../slideLayouts/slideLayout2169.xml"/><Relationship Id="rId27" Type="http://schemas.openxmlformats.org/officeDocument/2006/relationships/slideLayout" Target="../slideLayouts/slideLayout2174.xml"/><Relationship Id="rId30" Type="http://schemas.openxmlformats.org/officeDocument/2006/relationships/slideLayout" Target="../slideLayouts/slideLayout2177.xml"/><Relationship Id="rId35" Type="http://schemas.openxmlformats.org/officeDocument/2006/relationships/slideLayout" Target="../slideLayouts/slideLayout2182.xml"/><Relationship Id="rId43" Type="http://schemas.openxmlformats.org/officeDocument/2006/relationships/slideLayout" Target="../slideLayouts/slideLayout2190.xml"/><Relationship Id="rId48" Type="http://schemas.openxmlformats.org/officeDocument/2006/relationships/slideLayout" Target="../slideLayouts/slideLayout2195.xml"/><Relationship Id="rId56" Type="http://schemas.openxmlformats.org/officeDocument/2006/relationships/slideLayout" Target="../slideLayouts/slideLayout2203.xml"/><Relationship Id="rId64" Type="http://schemas.openxmlformats.org/officeDocument/2006/relationships/slideLayout" Target="../slideLayouts/slideLayout2211.xml"/><Relationship Id="rId69" Type="http://schemas.openxmlformats.org/officeDocument/2006/relationships/slideLayout" Target="../slideLayouts/slideLayout2216.xml"/><Relationship Id="rId77" Type="http://schemas.openxmlformats.org/officeDocument/2006/relationships/slideLayout" Target="../slideLayouts/slideLayout2224.xml"/><Relationship Id="rId100" Type="http://schemas.openxmlformats.org/officeDocument/2006/relationships/slideLayout" Target="../slideLayouts/slideLayout2247.xml"/><Relationship Id="rId105" Type="http://schemas.openxmlformats.org/officeDocument/2006/relationships/slideLayout" Target="../slideLayouts/slideLayout2252.xml"/><Relationship Id="rId113" Type="http://schemas.openxmlformats.org/officeDocument/2006/relationships/slideLayout" Target="../slideLayouts/slideLayout2260.xml"/><Relationship Id="rId118" Type="http://schemas.openxmlformats.org/officeDocument/2006/relationships/theme" Target="../theme/theme21.xml"/><Relationship Id="rId8" Type="http://schemas.openxmlformats.org/officeDocument/2006/relationships/slideLayout" Target="../slideLayouts/slideLayout2155.xml"/><Relationship Id="rId51" Type="http://schemas.openxmlformats.org/officeDocument/2006/relationships/slideLayout" Target="../slideLayouts/slideLayout2198.xml"/><Relationship Id="rId72" Type="http://schemas.openxmlformats.org/officeDocument/2006/relationships/slideLayout" Target="../slideLayouts/slideLayout2219.xml"/><Relationship Id="rId80" Type="http://schemas.openxmlformats.org/officeDocument/2006/relationships/slideLayout" Target="../slideLayouts/slideLayout2227.xml"/><Relationship Id="rId85" Type="http://schemas.openxmlformats.org/officeDocument/2006/relationships/slideLayout" Target="../slideLayouts/slideLayout2232.xml"/><Relationship Id="rId93" Type="http://schemas.openxmlformats.org/officeDocument/2006/relationships/slideLayout" Target="../slideLayouts/slideLayout2240.xml"/><Relationship Id="rId98" Type="http://schemas.openxmlformats.org/officeDocument/2006/relationships/slideLayout" Target="../slideLayouts/slideLayout2245.xml"/><Relationship Id="rId3" Type="http://schemas.openxmlformats.org/officeDocument/2006/relationships/slideLayout" Target="../slideLayouts/slideLayout2150.xml"/><Relationship Id="rId12" Type="http://schemas.openxmlformats.org/officeDocument/2006/relationships/slideLayout" Target="../slideLayouts/slideLayout2159.xml"/><Relationship Id="rId17" Type="http://schemas.openxmlformats.org/officeDocument/2006/relationships/slideLayout" Target="../slideLayouts/slideLayout2164.xml"/><Relationship Id="rId25" Type="http://schemas.openxmlformats.org/officeDocument/2006/relationships/slideLayout" Target="../slideLayouts/slideLayout2172.xml"/><Relationship Id="rId33" Type="http://schemas.openxmlformats.org/officeDocument/2006/relationships/slideLayout" Target="../slideLayouts/slideLayout2180.xml"/><Relationship Id="rId38" Type="http://schemas.openxmlformats.org/officeDocument/2006/relationships/slideLayout" Target="../slideLayouts/slideLayout2185.xml"/><Relationship Id="rId46" Type="http://schemas.openxmlformats.org/officeDocument/2006/relationships/slideLayout" Target="../slideLayouts/slideLayout2193.xml"/><Relationship Id="rId59" Type="http://schemas.openxmlformats.org/officeDocument/2006/relationships/slideLayout" Target="../slideLayouts/slideLayout2206.xml"/><Relationship Id="rId67" Type="http://schemas.openxmlformats.org/officeDocument/2006/relationships/slideLayout" Target="../slideLayouts/slideLayout2214.xml"/><Relationship Id="rId103" Type="http://schemas.openxmlformats.org/officeDocument/2006/relationships/slideLayout" Target="../slideLayouts/slideLayout2250.xml"/><Relationship Id="rId108" Type="http://schemas.openxmlformats.org/officeDocument/2006/relationships/slideLayout" Target="../slideLayouts/slideLayout2255.xml"/><Relationship Id="rId116" Type="http://schemas.openxmlformats.org/officeDocument/2006/relationships/slideLayout" Target="../slideLayouts/slideLayout2263.xml"/><Relationship Id="rId20" Type="http://schemas.openxmlformats.org/officeDocument/2006/relationships/slideLayout" Target="../slideLayouts/slideLayout2167.xml"/><Relationship Id="rId41" Type="http://schemas.openxmlformats.org/officeDocument/2006/relationships/slideLayout" Target="../slideLayouts/slideLayout2188.xml"/><Relationship Id="rId54" Type="http://schemas.openxmlformats.org/officeDocument/2006/relationships/slideLayout" Target="../slideLayouts/slideLayout2201.xml"/><Relationship Id="rId62" Type="http://schemas.openxmlformats.org/officeDocument/2006/relationships/slideLayout" Target="../slideLayouts/slideLayout2209.xml"/><Relationship Id="rId70" Type="http://schemas.openxmlformats.org/officeDocument/2006/relationships/slideLayout" Target="../slideLayouts/slideLayout2217.xml"/><Relationship Id="rId75" Type="http://schemas.openxmlformats.org/officeDocument/2006/relationships/slideLayout" Target="../slideLayouts/slideLayout2222.xml"/><Relationship Id="rId83" Type="http://schemas.openxmlformats.org/officeDocument/2006/relationships/slideLayout" Target="../slideLayouts/slideLayout2230.xml"/><Relationship Id="rId88" Type="http://schemas.openxmlformats.org/officeDocument/2006/relationships/slideLayout" Target="../slideLayouts/slideLayout2235.xml"/><Relationship Id="rId91" Type="http://schemas.openxmlformats.org/officeDocument/2006/relationships/slideLayout" Target="../slideLayouts/slideLayout2238.xml"/><Relationship Id="rId96" Type="http://schemas.openxmlformats.org/officeDocument/2006/relationships/slideLayout" Target="../slideLayouts/slideLayout2243.xml"/><Relationship Id="rId111" Type="http://schemas.openxmlformats.org/officeDocument/2006/relationships/slideLayout" Target="../slideLayouts/slideLayout2258.xml"/><Relationship Id="rId1" Type="http://schemas.openxmlformats.org/officeDocument/2006/relationships/slideLayout" Target="../slideLayouts/slideLayout2148.xml"/><Relationship Id="rId6" Type="http://schemas.openxmlformats.org/officeDocument/2006/relationships/slideLayout" Target="../slideLayouts/slideLayout2153.xml"/><Relationship Id="rId15" Type="http://schemas.openxmlformats.org/officeDocument/2006/relationships/slideLayout" Target="../slideLayouts/slideLayout2162.xml"/><Relationship Id="rId23" Type="http://schemas.openxmlformats.org/officeDocument/2006/relationships/slideLayout" Target="../slideLayouts/slideLayout2170.xml"/><Relationship Id="rId28" Type="http://schemas.openxmlformats.org/officeDocument/2006/relationships/slideLayout" Target="../slideLayouts/slideLayout2175.xml"/><Relationship Id="rId36" Type="http://schemas.openxmlformats.org/officeDocument/2006/relationships/slideLayout" Target="../slideLayouts/slideLayout2183.xml"/><Relationship Id="rId49" Type="http://schemas.openxmlformats.org/officeDocument/2006/relationships/slideLayout" Target="../slideLayouts/slideLayout2196.xml"/><Relationship Id="rId57" Type="http://schemas.openxmlformats.org/officeDocument/2006/relationships/slideLayout" Target="../slideLayouts/slideLayout2204.xml"/><Relationship Id="rId106" Type="http://schemas.openxmlformats.org/officeDocument/2006/relationships/slideLayout" Target="../slideLayouts/slideLayout2253.xml"/><Relationship Id="rId114" Type="http://schemas.openxmlformats.org/officeDocument/2006/relationships/slideLayout" Target="../slideLayouts/slideLayout2261.xml"/><Relationship Id="rId119" Type="http://schemas.openxmlformats.org/officeDocument/2006/relationships/image" Target="../media/image84.jpeg"/><Relationship Id="rId10" Type="http://schemas.openxmlformats.org/officeDocument/2006/relationships/slideLayout" Target="../slideLayouts/slideLayout2157.xml"/><Relationship Id="rId31" Type="http://schemas.openxmlformats.org/officeDocument/2006/relationships/slideLayout" Target="../slideLayouts/slideLayout2178.xml"/><Relationship Id="rId44" Type="http://schemas.openxmlformats.org/officeDocument/2006/relationships/slideLayout" Target="../slideLayouts/slideLayout2191.xml"/><Relationship Id="rId52" Type="http://schemas.openxmlformats.org/officeDocument/2006/relationships/slideLayout" Target="../slideLayouts/slideLayout2199.xml"/><Relationship Id="rId60" Type="http://schemas.openxmlformats.org/officeDocument/2006/relationships/slideLayout" Target="../slideLayouts/slideLayout2207.xml"/><Relationship Id="rId65" Type="http://schemas.openxmlformats.org/officeDocument/2006/relationships/slideLayout" Target="../slideLayouts/slideLayout2212.xml"/><Relationship Id="rId73" Type="http://schemas.openxmlformats.org/officeDocument/2006/relationships/slideLayout" Target="../slideLayouts/slideLayout2220.xml"/><Relationship Id="rId78" Type="http://schemas.openxmlformats.org/officeDocument/2006/relationships/slideLayout" Target="../slideLayouts/slideLayout2225.xml"/><Relationship Id="rId81" Type="http://schemas.openxmlformats.org/officeDocument/2006/relationships/slideLayout" Target="../slideLayouts/slideLayout2228.xml"/><Relationship Id="rId86" Type="http://schemas.openxmlformats.org/officeDocument/2006/relationships/slideLayout" Target="../slideLayouts/slideLayout2233.xml"/><Relationship Id="rId94" Type="http://schemas.openxmlformats.org/officeDocument/2006/relationships/slideLayout" Target="../slideLayouts/slideLayout2241.xml"/><Relationship Id="rId99" Type="http://schemas.openxmlformats.org/officeDocument/2006/relationships/slideLayout" Target="../slideLayouts/slideLayout2246.xml"/><Relationship Id="rId101" Type="http://schemas.openxmlformats.org/officeDocument/2006/relationships/slideLayout" Target="../slideLayouts/slideLayout2248.xml"/><Relationship Id="rId4" Type="http://schemas.openxmlformats.org/officeDocument/2006/relationships/slideLayout" Target="../slideLayouts/slideLayout2151.xml"/><Relationship Id="rId9" Type="http://schemas.openxmlformats.org/officeDocument/2006/relationships/slideLayout" Target="../slideLayouts/slideLayout2156.xml"/><Relationship Id="rId13" Type="http://schemas.openxmlformats.org/officeDocument/2006/relationships/slideLayout" Target="../slideLayouts/slideLayout2160.xml"/><Relationship Id="rId18" Type="http://schemas.openxmlformats.org/officeDocument/2006/relationships/slideLayout" Target="../slideLayouts/slideLayout2165.xml"/><Relationship Id="rId39" Type="http://schemas.openxmlformats.org/officeDocument/2006/relationships/slideLayout" Target="../slideLayouts/slideLayout2186.xml"/><Relationship Id="rId109" Type="http://schemas.openxmlformats.org/officeDocument/2006/relationships/slideLayout" Target="../slideLayouts/slideLayout2256.xml"/><Relationship Id="rId34" Type="http://schemas.openxmlformats.org/officeDocument/2006/relationships/slideLayout" Target="../slideLayouts/slideLayout2181.xml"/><Relationship Id="rId50" Type="http://schemas.openxmlformats.org/officeDocument/2006/relationships/slideLayout" Target="../slideLayouts/slideLayout2197.xml"/><Relationship Id="rId55" Type="http://schemas.openxmlformats.org/officeDocument/2006/relationships/slideLayout" Target="../slideLayouts/slideLayout2202.xml"/><Relationship Id="rId76" Type="http://schemas.openxmlformats.org/officeDocument/2006/relationships/slideLayout" Target="../slideLayouts/slideLayout2223.xml"/><Relationship Id="rId97" Type="http://schemas.openxmlformats.org/officeDocument/2006/relationships/slideLayout" Target="../slideLayouts/slideLayout2244.xml"/><Relationship Id="rId104" Type="http://schemas.openxmlformats.org/officeDocument/2006/relationships/slideLayout" Target="../slideLayouts/slideLayout2251.xml"/><Relationship Id="rId7" Type="http://schemas.openxmlformats.org/officeDocument/2006/relationships/slideLayout" Target="../slideLayouts/slideLayout2154.xml"/><Relationship Id="rId71" Type="http://schemas.openxmlformats.org/officeDocument/2006/relationships/slideLayout" Target="../slideLayouts/slideLayout2218.xml"/><Relationship Id="rId92" Type="http://schemas.openxmlformats.org/officeDocument/2006/relationships/slideLayout" Target="../slideLayouts/slideLayout2239.xml"/><Relationship Id="rId2" Type="http://schemas.openxmlformats.org/officeDocument/2006/relationships/slideLayout" Target="../slideLayouts/slideLayout2149.xml"/><Relationship Id="rId29" Type="http://schemas.openxmlformats.org/officeDocument/2006/relationships/slideLayout" Target="../slideLayouts/slideLayout2176.xml"/></Relationships>
</file>

<file path=ppt/slideMasters/_rels/slideMaster22.xml.rels><?xml version="1.0" encoding="UTF-8" standalone="yes"?>
<Relationships xmlns="http://schemas.openxmlformats.org/package/2006/relationships"><Relationship Id="rId26" Type="http://schemas.openxmlformats.org/officeDocument/2006/relationships/slideLayout" Target="../slideLayouts/slideLayout2290.xml"/><Relationship Id="rId117" Type="http://schemas.openxmlformats.org/officeDocument/2006/relationships/slideLayout" Target="../slideLayouts/slideLayout2381.xml"/><Relationship Id="rId21" Type="http://schemas.openxmlformats.org/officeDocument/2006/relationships/slideLayout" Target="../slideLayouts/slideLayout2285.xml"/><Relationship Id="rId42" Type="http://schemas.openxmlformats.org/officeDocument/2006/relationships/slideLayout" Target="../slideLayouts/slideLayout2306.xml"/><Relationship Id="rId47" Type="http://schemas.openxmlformats.org/officeDocument/2006/relationships/slideLayout" Target="../slideLayouts/slideLayout2311.xml"/><Relationship Id="rId63" Type="http://schemas.openxmlformats.org/officeDocument/2006/relationships/slideLayout" Target="../slideLayouts/slideLayout2327.xml"/><Relationship Id="rId68" Type="http://schemas.openxmlformats.org/officeDocument/2006/relationships/slideLayout" Target="../slideLayouts/slideLayout2332.xml"/><Relationship Id="rId84" Type="http://schemas.openxmlformats.org/officeDocument/2006/relationships/slideLayout" Target="../slideLayouts/slideLayout2348.xml"/><Relationship Id="rId89" Type="http://schemas.openxmlformats.org/officeDocument/2006/relationships/slideLayout" Target="../slideLayouts/slideLayout2353.xml"/><Relationship Id="rId112" Type="http://schemas.openxmlformats.org/officeDocument/2006/relationships/slideLayout" Target="../slideLayouts/slideLayout2376.xml"/><Relationship Id="rId133" Type="http://schemas.openxmlformats.org/officeDocument/2006/relationships/slideLayout" Target="../slideLayouts/slideLayout2397.xml"/><Relationship Id="rId138" Type="http://schemas.openxmlformats.org/officeDocument/2006/relationships/slideLayout" Target="../slideLayouts/slideLayout2402.xml"/><Relationship Id="rId154" Type="http://schemas.openxmlformats.org/officeDocument/2006/relationships/slideLayout" Target="../slideLayouts/slideLayout2418.xml"/><Relationship Id="rId159" Type="http://schemas.openxmlformats.org/officeDocument/2006/relationships/slideLayout" Target="../slideLayouts/slideLayout2423.xml"/><Relationship Id="rId16" Type="http://schemas.openxmlformats.org/officeDocument/2006/relationships/slideLayout" Target="../slideLayouts/slideLayout2280.xml"/><Relationship Id="rId107" Type="http://schemas.openxmlformats.org/officeDocument/2006/relationships/slideLayout" Target="../slideLayouts/slideLayout2371.xml"/><Relationship Id="rId11" Type="http://schemas.openxmlformats.org/officeDocument/2006/relationships/slideLayout" Target="../slideLayouts/slideLayout2275.xml"/><Relationship Id="rId32" Type="http://schemas.openxmlformats.org/officeDocument/2006/relationships/slideLayout" Target="../slideLayouts/slideLayout2296.xml"/><Relationship Id="rId37" Type="http://schemas.openxmlformats.org/officeDocument/2006/relationships/slideLayout" Target="../slideLayouts/slideLayout2301.xml"/><Relationship Id="rId53" Type="http://schemas.openxmlformats.org/officeDocument/2006/relationships/slideLayout" Target="../slideLayouts/slideLayout2317.xml"/><Relationship Id="rId58" Type="http://schemas.openxmlformats.org/officeDocument/2006/relationships/slideLayout" Target="../slideLayouts/slideLayout2322.xml"/><Relationship Id="rId74" Type="http://schemas.openxmlformats.org/officeDocument/2006/relationships/slideLayout" Target="../slideLayouts/slideLayout2338.xml"/><Relationship Id="rId79" Type="http://schemas.openxmlformats.org/officeDocument/2006/relationships/slideLayout" Target="../slideLayouts/slideLayout2343.xml"/><Relationship Id="rId102" Type="http://schemas.openxmlformats.org/officeDocument/2006/relationships/slideLayout" Target="../slideLayouts/slideLayout2366.xml"/><Relationship Id="rId123" Type="http://schemas.openxmlformats.org/officeDocument/2006/relationships/slideLayout" Target="../slideLayouts/slideLayout2387.xml"/><Relationship Id="rId128" Type="http://schemas.openxmlformats.org/officeDocument/2006/relationships/slideLayout" Target="../slideLayouts/slideLayout2392.xml"/><Relationship Id="rId144" Type="http://schemas.openxmlformats.org/officeDocument/2006/relationships/slideLayout" Target="../slideLayouts/slideLayout2408.xml"/><Relationship Id="rId149" Type="http://schemas.openxmlformats.org/officeDocument/2006/relationships/slideLayout" Target="../slideLayouts/slideLayout2413.xml"/><Relationship Id="rId5" Type="http://schemas.openxmlformats.org/officeDocument/2006/relationships/slideLayout" Target="../slideLayouts/slideLayout2269.xml"/><Relationship Id="rId90" Type="http://schemas.openxmlformats.org/officeDocument/2006/relationships/slideLayout" Target="../slideLayouts/slideLayout2354.xml"/><Relationship Id="rId95" Type="http://schemas.openxmlformats.org/officeDocument/2006/relationships/slideLayout" Target="../slideLayouts/slideLayout2359.xml"/><Relationship Id="rId160" Type="http://schemas.openxmlformats.org/officeDocument/2006/relationships/slideLayout" Target="../slideLayouts/slideLayout2424.xml"/><Relationship Id="rId165" Type="http://schemas.openxmlformats.org/officeDocument/2006/relationships/slideLayout" Target="../slideLayouts/slideLayout2429.xml"/><Relationship Id="rId22" Type="http://schemas.openxmlformats.org/officeDocument/2006/relationships/slideLayout" Target="../slideLayouts/slideLayout2286.xml"/><Relationship Id="rId27" Type="http://schemas.openxmlformats.org/officeDocument/2006/relationships/slideLayout" Target="../slideLayouts/slideLayout2291.xml"/><Relationship Id="rId43" Type="http://schemas.openxmlformats.org/officeDocument/2006/relationships/slideLayout" Target="../slideLayouts/slideLayout2307.xml"/><Relationship Id="rId48" Type="http://schemas.openxmlformats.org/officeDocument/2006/relationships/slideLayout" Target="../slideLayouts/slideLayout2312.xml"/><Relationship Id="rId64" Type="http://schemas.openxmlformats.org/officeDocument/2006/relationships/slideLayout" Target="../slideLayouts/slideLayout2328.xml"/><Relationship Id="rId69" Type="http://schemas.openxmlformats.org/officeDocument/2006/relationships/slideLayout" Target="../slideLayouts/slideLayout2333.xml"/><Relationship Id="rId113" Type="http://schemas.openxmlformats.org/officeDocument/2006/relationships/slideLayout" Target="../slideLayouts/slideLayout2377.xml"/><Relationship Id="rId118" Type="http://schemas.openxmlformats.org/officeDocument/2006/relationships/slideLayout" Target="../slideLayouts/slideLayout2382.xml"/><Relationship Id="rId134" Type="http://schemas.openxmlformats.org/officeDocument/2006/relationships/slideLayout" Target="../slideLayouts/slideLayout2398.xml"/><Relationship Id="rId139" Type="http://schemas.openxmlformats.org/officeDocument/2006/relationships/slideLayout" Target="../slideLayouts/slideLayout2403.xml"/><Relationship Id="rId80" Type="http://schemas.openxmlformats.org/officeDocument/2006/relationships/slideLayout" Target="../slideLayouts/slideLayout2344.xml"/><Relationship Id="rId85" Type="http://schemas.openxmlformats.org/officeDocument/2006/relationships/slideLayout" Target="../slideLayouts/slideLayout2349.xml"/><Relationship Id="rId150" Type="http://schemas.openxmlformats.org/officeDocument/2006/relationships/slideLayout" Target="../slideLayouts/slideLayout2414.xml"/><Relationship Id="rId155" Type="http://schemas.openxmlformats.org/officeDocument/2006/relationships/slideLayout" Target="../slideLayouts/slideLayout2419.xml"/><Relationship Id="rId12" Type="http://schemas.openxmlformats.org/officeDocument/2006/relationships/slideLayout" Target="../slideLayouts/slideLayout2276.xml"/><Relationship Id="rId17" Type="http://schemas.openxmlformats.org/officeDocument/2006/relationships/slideLayout" Target="../slideLayouts/slideLayout2281.xml"/><Relationship Id="rId33" Type="http://schemas.openxmlformats.org/officeDocument/2006/relationships/slideLayout" Target="../slideLayouts/slideLayout2297.xml"/><Relationship Id="rId38" Type="http://schemas.openxmlformats.org/officeDocument/2006/relationships/slideLayout" Target="../slideLayouts/slideLayout2302.xml"/><Relationship Id="rId59" Type="http://schemas.openxmlformats.org/officeDocument/2006/relationships/slideLayout" Target="../slideLayouts/slideLayout2323.xml"/><Relationship Id="rId103" Type="http://schemas.openxmlformats.org/officeDocument/2006/relationships/slideLayout" Target="../slideLayouts/slideLayout2367.xml"/><Relationship Id="rId108" Type="http://schemas.openxmlformats.org/officeDocument/2006/relationships/slideLayout" Target="../slideLayouts/slideLayout2372.xml"/><Relationship Id="rId124" Type="http://schemas.openxmlformats.org/officeDocument/2006/relationships/slideLayout" Target="../slideLayouts/slideLayout2388.xml"/><Relationship Id="rId129" Type="http://schemas.openxmlformats.org/officeDocument/2006/relationships/slideLayout" Target="../slideLayouts/slideLayout2393.xml"/><Relationship Id="rId54" Type="http://schemas.openxmlformats.org/officeDocument/2006/relationships/slideLayout" Target="../slideLayouts/slideLayout2318.xml"/><Relationship Id="rId70" Type="http://schemas.openxmlformats.org/officeDocument/2006/relationships/slideLayout" Target="../slideLayouts/slideLayout2334.xml"/><Relationship Id="rId75" Type="http://schemas.openxmlformats.org/officeDocument/2006/relationships/slideLayout" Target="../slideLayouts/slideLayout2339.xml"/><Relationship Id="rId91" Type="http://schemas.openxmlformats.org/officeDocument/2006/relationships/slideLayout" Target="../slideLayouts/slideLayout2355.xml"/><Relationship Id="rId96" Type="http://schemas.openxmlformats.org/officeDocument/2006/relationships/slideLayout" Target="../slideLayouts/slideLayout2360.xml"/><Relationship Id="rId140" Type="http://schemas.openxmlformats.org/officeDocument/2006/relationships/slideLayout" Target="../slideLayouts/slideLayout2404.xml"/><Relationship Id="rId145" Type="http://schemas.openxmlformats.org/officeDocument/2006/relationships/slideLayout" Target="../slideLayouts/slideLayout2409.xml"/><Relationship Id="rId161" Type="http://schemas.openxmlformats.org/officeDocument/2006/relationships/slideLayout" Target="../slideLayouts/slideLayout2425.xml"/><Relationship Id="rId166" Type="http://schemas.openxmlformats.org/officeDocument/2006/relationships/slideLayout" Target="../slideLayouts/slideLayout2430.xml"/><Relationship Id="rId1" Type="http://schemas.openxmlformats.org/officeDocument/2006/relationships/slideLayout" Target="../slideLayouts/slideLayout2265.xml"/><Relationship Id="rId6" Type="http://schemas.openxmlformats.org/officeDocument/2006/relationships/slideLayout" Target="../slideLayouts/slideLayout2270.xml"/><Relationship Id="rId15" Type="http://schemas.openxmlformats.org/officeDocument/2006/relationships/slideLayout" Target="../slideLayouts/slideLayout2279.xml"/><Relationship Id="rId23" Type="http://schemas.openxmlformats.org/officeDocument/2006/relationships/slideLayout" Target="../slideLayouts/slideLayout2287.xml"/><Relationship Id="rId28" Type="http://schemas.openxmlformats.org/officeDocument/2006/relationships/slideLayout" Target="../slideLayouts/slideLayout2292.xml"/><Relationship Id="rId36" Type="http://schemas.openxmlformats.org/officeDocument/2006/relationships/slideLayout" Target="../slideLayouts/slideLayout2300.xml"/><Relationship Id="rId49" Type="http://schemas.openxmlformats.org/officeDocument/2006/relationships/slideLayout" Target="../slideLayouts/slideLayout2313.xml"/><Relationship Id="rId57" Type="http://schemas.openxmlformats.org/officeDocument/2006/relationships/slideLayout" Target="../slideLayouts/slideLayout2321.xml"/><Relationship Id="rId106" Type="http://schemas.openxmlformats.org/officeDocument/2006/relationships/slideLayout" Target="../slideLayouts/slideLayout2370.xml"/><Relationship Id="rId114" Type="http://schemas.openxmlformats.org/officeDocument/2006/relationships/slideLayout" Target="../slideLayouts/slideLayout2378.xml"/><Relationship Id="rId119" Type="http://schemas.openxmlformats.org/officeDocument/2006/relationships/slideLayout" Target="../slideLayouts/slideLayout2383.xml"/><Relationship Id="rId127" Type="http://schemas.openxmlformats.org/officeDocument/2006/relationships/slideLayout" Target="../slideLayouts/slideLayout2391.xml"/><Relationship Id="rId10" Type="http://schemas.openxmlformats.org/officeDocument/2006/relationships/slideLayout" Target="../slideLayouts/slideLayout2274.xml"/><Relationship Id="rId31" Type="http://schemas.openxmlformats.org/officeDocument/2006/relationships/slideLayout" Target="../slideLayouts/slideLayout2295.xml"/><Relationship Id="rId44" Type="http://schemas.openxmlformats.org/officeDocument/2006/relationships/slideLayout" Target="../slideLayouts/slideLayout2308.xml"/><Relationship Id="rId52" Type="http://schemas.openxmlformats.org/officeDocument/2006/relationships/slideLayout" Target="../slideLayouts/slideLayout2316.xml"/><Relationship Id="rId60" Type="http://schemas.openxmlformats.org/officeDocument/2006/relationships/slideLayout" Target="../slideLayouts/slideLayout2324.xml"/><Relationship Id="rId65" Type="http://schemas.openxmlformats.org/officeDocument/2006/relationships/slideLayout" Target="../slideLayouts/slideLayout2329.xml"/><Relationship Id="rId73" Type="http://schemas.openxmlformats.org/officeDocument/2006/relationships/slideLayout" Target="../slideLayouts/slideLayout2337.xml"/><Relationship Id="rId78" Type="http://schemas.openxmlformats.org/officeDocument/2006/relationships/slideLayout" Target="../slideLayouts/slideLayout2342.xml"/><Relationship Id="rId81" Type="http://schemas.openxmlformats.org/officeDocument/2006/relationships/slideLayout" Target="../slideLayouts/slideLayout2345.xml"/><Relationship Id="rId86" Type="http://schemas.openxmlformats.org/officeDocument/2006/relationships/slideLayout" Target="../slideLayouts/slideLayout2350.xml"/><Relationship Id="rId94" Type="http://schemas.openxmlformats.org/officeDocument/2006/relationships/slideLayout" Target="../slideLayouts/slideLayout2358.xml"/><Relationship Id="rId99" Type="http://schemas.openxmlformats.org/officeDocument/2006/relationships/slideLayout" Target="../slideLayouts/slideLayout2363.xml"/><Relationship Id="rId101" Type="http://schemas.openxmlformats.org/officeDocument/2006/relationships/slideLayout" Target="../slideLayouts/slideLayout2365.xml"/><Relationship Id="rId122" Type="http://schemas.openxmlformats.org/officeDocument/2006/relationships/slideLayout" Target="../slideLayouts/slideLayout2386.xml"/><Relationship Id="rId130" Type="http://schemas.openxmlformats.org/officeDocument/2006/relationships/slideLayout" Target="../slideLayouts/slideLayout2394.xml"/><Relationship Id="rId135" Type="http://schemas.openxmlformats.org/officeDocument/2006/relationships/slideLayout" Target="../slideLayouts/slideLayout2399.xml"/><Relationship Id="rId143" Type="http://schemas.openxmlformats.org/officeDocument/2006/relationships/slideLayout" Target="../slideLayouts/slideLayout2407.xml"/><Relationship Id="rId148" Type="http://schemas.openxmlformats.org/officeDocument/2006/relationships/slideLayout" Target="../slideLayouts/slideLayout2412.xml"/><Relationship Id="rId151" Type="http://schemas.openxmlformats.org/officeDocument/2006/relationships/slideLayout" Target="../slideLayouts/slideLayout2415.xml"/><Relationship Id="rId156" Type="http://schemas.openxmlformats.org/officeDocument/2006/relationships/slideLayout" Target="../slideLayouts/slideLayout2420.xml"/><Relationship Id="rId164" Type="http://schemas.openxmlformats.org/officeDocument/2006/relationships/slideLayout" Target="../slideLayouts/slideLayout2428.xml"/><Relationship Id="rId4" Type="http://schemas.openxmlformats.org/officeDocument/2006/relationships/slideLayout" Target="../slideLayouts/slideLayout2268.xml"/><Relationship Id="rId9" Type="http://schemas.openxmlformats.org/officeDocument/2006/relationships/slideLayout" Target="../slideLayouts/slideLayout2273.xml"/><Relationship Id="rId13" Type="http://schemas.openxmlformats.org/officeDocument/2006/relationships/slideLayout" Target="../slideLayouts/slideLayout2277.xml"/><Relationship Id="rId18" Type="http://schemas.openxmlformats.org/officeDocument/2006/relationships/slideLayout" Target="../slideLayouts/slideLayout2282.xml"/><Relationship Id="rId39" Type="http://schemas.openxmlformats.org/officeDocument/2006/relationships/slideLayout" Target="../slideLayouts/slideLayout2303.xml"/><Relationship Id="rId109" Type="http://schemas.openxmlformats.org/officeDocument/2006/relationships/slideLayout" Target="../slideLayouts/slideLayout2373.xml"/><Relationship Id="rId34" Type="http://schemas.openxmlformats.org/officeDocument/2006/relationships/slideLayout" Target="../slideLayouts/slideLayout2298.xml"/><Relationship Id="rId50" Type="http://schemas.openxmlformats.org/officeDocument/2006/relationships/slideLayout" Target="../slideLayouts/slideLayout2314.xml"/><Relationship Id="rId55" Type="http://schemas.openxmlformats.org/officeDocument/2006/relationships/slideLayout" Target="../slideLayouts/slideLayout2319.xml"/><Relationship Id="rId76" Type="http://schemas.openxmlformats.org/officeDocument/2006/relationships/slideLayout" Target="../slideLayouts/slideLayout2340.xml"/><Relationship Id="rId97" Type="http://schemas.openxmlformats.org/officeDocument/2006/relationships/slideLayout" Target="../slideLayouts/slideLayout2361.xml"/><Relationship Id="rId104" Type="http://schemas.openxmlformats.org/officeDocument/2006/relationships/slideLayout" Target="../slideLayouts/slideLayout2368.xml"/><Relationship Id="rId120" Type="http://schemas.openxmlformats.org/officeDocument/2006/relationships/slideLayout" Target="../slideLayouts/slideLayout2384.xml"/><Relationship Id="rId125" Type="http://schemas.openxmlformats.org/officeDocument/2006/relationships/slideLayout" Target="../slideLayouts/slideLayout2389.xml"/><Relationship Id="rId141" Type="http://schemas.openxmlformats.org/officeDocument/2006/relationships/slideLayout" Target="../slideLayouts/slideLayout2405.xml"/><Relationship Id="rId146" Type="http://schemas.openxmlformats.org/officeDocument/2006/relationships/slideLayout" Target="../slideLayouts/slideLayout2410.xml"/><Relationship Id="rId167" Type="http://schemas.openxmlformats.org/officeDocument/2006/relationships/theme" Target="../theme/theme22.xml"/><Relationship Id="rId7" Type="http://schemas.openxmlformats.org/officeDocument/2006/relationships/slideLayout" Target="../slideLayouts/slideLayout2271.xml"/><Relationship Id="rId71" Type="http://schemas.openxmlformats.org/officeDocument/2006/relationships/slideLayout" Target="../slideLayouts/slideLayout2335.xml"/><Relationship Id="rId92" Type="http://schemas.openxmlformats.org/officeDocument/2006/relationships/slideLayout" Target="../slideLayouts/slideLayout2356.xml"/><Relationship Id="rId162" Type="http://schemas.openxmlformats.org/officeDocument/2006/relationships/slideLayout" Target="../slideLayouts/slideLayout2426.xml"/><Relationship Id="rId2" Type="http://schemas.openxmlformats.org/officeDocument/2006/relationships/slideLayout" Target="../slideLayouts/slideLayout2266.xml"/><Relationship Id="rId29" Type="http://schemas.openxmlformats.org/officeDocument/2006/relationships/slideLayout" Target="../slideLayouts/slideLayout2293.xml"/><Relationship Id="rId24" Type="http://schemas.openxmlformats.org/officeDocument/2006/relationships/slideLayout" Target="../slideLayouts/slideLayout2288.xml"/><Relationship Id="rId40" Type="http://schemas.openxmlformats.org/officeDocument/2006/relationships/slideLayout" Target="../slideLayouts/slideLayout2304.xml"/><Relationship Id="rId45" Type="http://schemas.openxmlformats.org/officeDocument/2006/relationships/slideLayout" Target="../slideLayouts/slideLayout2309.xml"/><Relationship Id="rId66" Type="http://schemas.openxmlformats.org/officeDocument/2006/relationships/slideLayout" Target="../slideLayouts/slideLayout2330.xml"/><Relationship Id="rId87" Type="http://schemas.openxmlformats.org/officeDocument/2006/relationships/slideLayout" Target="../slideLayouts/slideLayout2351.xml"/><Relationship Id="rId110" Type="http://schemas.openxmlformats.org/officeDocument/2006/relationships/slideLayout" Target="../slideLayouts/slideLayout2374.xml"/><Relationship Id="rId115" Type="http://schemas.openxmlformats.org/officeDocument/2006/relationships/slideLayout" Target="../slideLayouts/slideLayout2379.xml"/><Relationship Id="rId131" Type="http://schemas.openxmlformats.org/officeDocument/2006/relationships/slideLayout" Target="../slideLayouts/slideLayout2395.xml"/><Relationship Id="rId136" Type="http://schemas.openxmlformats.org/officeDocument/2006/relationships/slideLayout" Target="../slideLayouts/slideLayout2400.xml"/><Relationship Id="rId157" Type="http://schemas.openxmlformats.org/officeDocument/2006/relationships/slideLayout" Target="../slideLayouts/slideLayout2421.xml"/><Relationship Id="rId61" Type="http://schemas.openxmlformats.org/officeDocument/2006/relationships/slideLayout" Target="../slideLayouts/slideLayout2325.xml"/><Relationship Id="rId82" Type="http://schemas.openxmlformats.org/officeDocument/2006/relationships/slideLayout" Target="../slideLayouts/slideLayout2346.xml"/><Relationship Id="rId152" Type="http://schemas.openxmlformats.org/officeDocument/2006/relationships/slideLayout" Target="../slideLayouts/slideLayout2416.xml"/><Relationship Id="rId19" Type="http://schemas.openxmlformats.org/officeDocument/2006/relationships/slideLayout" Target="../slideLayouts/slideLayout2283.xml"/><Relationship Id="rId14" Type="http://schemas.openxmlformats.org/officeDocument/2006/relationships/slideLayout" Target="../slideLayouts/slideLayout2278.xml"/><Relationship Id="rId30" Type="http://schemas.openxmlformats.org/officeDocument/2006/relationships/slideLayout" Target="../slideLayouts/slideLayout2294.xml"/><Relationship Id="rId35" Type="http://schemas.openxmlformats.org/officeDocument/2006/relationships/slideLayout" Target="../slideLayouts/slideLayout2299.xml"/><Relationship Id="rId56" Type="http://schemas.openxmlformats.org/officeDocument/2006/relationships/slideLayout" Target="../slideLayouts/slideLayout2320.xml"/><Relationship Id="rId77" Type="http://schemas.openxmlformats.org/officeDocument/2006/relationships/slideLayout" Target="../slideLayouts/slideLayout2341.xml"/><Relationship Id="rId100" Type="http://schemas.openxmlformats.org/officeDocument/2006/relationships/slideLayout" Target="../slideLayouts/slideLayout2364.xml"/><Relationship Id="rId105" Type="http://schemas.openxmlformats.org/officeDocument/2006/relationships/slideLayout" Target="../slideLayouts/slideLayout2369.xml"/><Relationship Id="rId126" Type="http://schemas.openxmlformats.org/officeDocument/2006/relationships/slideLayout" Target="../slideLayouts/slideLayout2390.xml"/><Relationship Id="rId147" Type="http://schemas.openxmlformats.org/officeDocument/2006/relationships/slideLayout" Target="../slideLayouts/slideLayout2411.xml"/><Relationship Id="rId168" Type="http://schemas.openxmlformats.org/officeDocument/2006/relationships/image" Target="../media/image56.jpeg"/><Relationship Id="rId8" Type="http://schemas.openxmlformats.org/officeDocument/2006/relationships/slideLayout" Target="../slideLayouts/slideLayout2272.xml"/><Relationship Id="rId51" Type="http://schemas.openxmlformats.org/officeDocument/2006/relationships/slideLayout" Target="../slideLayouts/slideLayout2315.xml"/><Relationship Id="rId72" Type="http://schemas.openxmlformats.org/officeDocument/2006/relationships/slideLayout" Target="../slideLayouts/slideLayout2336.xml"/><Relationship Id="rId93" Type="http://schemas.openxmlformats.org/officeDocument/2006/relationships/slideLayout" Target="../slideLayouts/slideLayout2357.xml"/><Relationship Id="rId98" Type="http://schemas.openxmlformats.org/officeDocument/2006/relationships/slideLayout" Target="../slideLayouts/slideLayout2362.xml"/><Relationship Id="rId121" Type="http://schemas.openxmlformats.org/officeDocument/2006/relationships/slideLayout" Target="../slideLayouts/slideLayout2385.xml"/><Relationship Id="rId142" Type="http://schemas.openxmlformats.org/officeDocument/2006/relationships/slideLayout" Target="../slideLayouts/slideLayout2406.xml"/><Relationship Id="rId163" Type="http://schemas.openxmlformats.org/officeDocument/2006/relationships/slideLayout" Target="../slideLayouts/slideLayout2427.xml"/><Relationship Id="rId3" Type="http://schemas.openxmlformats.org/officeDocument/2006/relationships/slideLayout" Target="../slideLayouts/slideLayout2267.xml"/><Relationship Id="rId25" Type="http://schemas.openxmlformats.org/officeDocument/2006/relationships/slideLayout" Target="../slideLayouts/slideLayout2289.xml"/><Relationship Id="rId46" Type="http://schemas.openxmlformats.org/officeDocument/2006/relationships/slideLayout" Target="../slideLayouts/slideLayout2310.xml"/><Relationship Id="rId67" Type="http://schemas.openxmlformats.org/officeDocument/2006/relationships/slideLayout" Target="../slideLayouts/slideLayout2331.xml"/><Relationship Id="rId116" Type="http://schemas.openxmlformats.org/officeDocument/2006/relationships/slideLayout" Target="../slideLayouts/slideLayout2380.xml"/><Relationship Id="rId137" Type="http://schemas.openxmlformats.org/officeDocument/2006/relationships/slideLayout" Target="../slideLayouts/slideLayout2401.xml"/><Relationship Id="rId158" Type="http://schemas.openxmlformats.org/officeDocument/2006/relationships/slideLayout" Target="../slideLayouts/slideLayout2422.xml"/><Relationship Id="rId20" Type="http://schemas.openxmlformats.org/officeDocument/2006/relationships/slideLayout" Target="../slideLayouts/slideLayout2284.xml"/><Relationship Id="rId41" Type="http://schemas.openxmlformats.org/officeDocument/2006/relationships/slideLayout" Target="../slideLayouts/slideLayout2305.xml"/><Relationship Id="rId62" Type="http://schemas.openxmlformats.org/officeDocument/2006/relationships/slideLayout" Target="../slideLayouts/slideLayout2326.xml"/><Relationship Id="rId83" Type="http://schemas.openxmlformats.org/officeDocument/2006/relationships/slideLayout" Target="../slideLayouts/slideLayout2347.xml"/><Relationship Id="rId88" Type="http://schemas.openxmlformats.org/officeDocument/2006/relationships/slideLayout" Target="../slideLayouts/slideLayout2352.xml"/><Relationship Id="rId111" Type="http://schemas.openxmlformats.org/officeDocument/2006/relationships/slideLayout" Target="../slideLayouts/slideLayout2375.xml"/><Relationship Id="rId132" Type="http://schemas.openxmlformats.org/officeDocument/2006/relationships/slideLayout" Target="../slideLayouts/slideLayout2396.xml"/><Relationship Id="rId153" Type="http://schemas.openxmlformats.org/officeDocument/2006/relationships/slideLayout" Target="../slideLayouts/slideLayout241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323850" y="274638"/>
            <a:ext cx="84740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2051" name="Text Placeholder 2"/>
          <p:cNvSpPr>
            <a:spLocks noGrp="1"/>
          </p:cNvSpPr>
          <p:nvPr>
            <p:ph type="body" idx="1"/>
          </p:nvPr>
        </p:nvSpPr>
        <p:spPr bwMode="auto">
          <a:xfrm>
            <a:off x="323850" y="1600200"/>
            <a:ext cx="8474075"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smtClean="0"/>
          </a:p>
        </p:txBody>
      </p:sp>
      <p:pic>
        <p:nvPicPr>
          <p:cNvPr id="2052" name="Picture 8"/>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bwMode="auto">
          <a:xfrm>
            <a:off x="6991350" y="363039"/>
            <a:ext cx="1752600" cy="948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p:cNvCxnSpPr/>
          <p:nvPr/>
        </p:nvCxnSpPr>
        <p:spPr>
          <a:xfrm flipV="1">
            <a:off x="334963" y="6400800"/>
            <a:ext cx="8474075" cy="12700"/>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953311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timing>
    <p:tnLst>
      <p:par>
        <p:cTn id="1" dur="indefinite" restart="never" nodeType="tmRoot"/>
      </p:par>
    </p:tnLst>
  </p:timing>
  <p:hf hdr="0" ftr="0" dt="0"/>
  <p:txStyles>
    <p:titleStyle>
      <a:lvl1pPr algn="ctr" rtl="0" eaLnBrk="1" fontAlgn="base" hangingPunct="1">
        <a:spcBef>
          <a:spcPct val="0"/>
        </a:spcBef>
        <a:spcAft>
          <a:spcPct val="0"/>
        </a:spcAft>
        <a:defRPr sz="4400" kern="1200">
          <a:solidFill>
            <a:schemeClr val="tx1"/>
          </a:solidFill>
          <a:latin typeface="Arial" panose="020B0604020202020204" pitchFamily="34" charset="0"/>
          <a:ea typeface="+mj-ea"/>
          <a:cs typeface="+mj-cs"/>
        </a:defRPr>
      </a:lvl1pPr>
      <a:lvl2pPr algn="ctr" rtl="0" eaLnBrk="1" fontAlgn="base" hangingPunct="1">
        <a:spcBef>
          <a:spcPct val="0"/>
        </a:spcBef>
        <a:spcAft>
          <a:spcPct val="0"/>
        </a:spcAft>
        <a:defRPr sz="4400">
          <a:solidFill>
            <a:schemeClr val="tx1"/>
          </a:solidFill>
          <a:latin typeface="Verdana" pitchFamily="34" charset="0"/>
        </a:defRPr>
      </a:lvl2pPr>
      <a:lvl3pPr algn="ctr" rtl="0" eaLnBrk="1" fontAlgn="base" hangingPunct="1">
        <a:spcBef>
          <a:spcPct val="0"/>
        </a:spcBef>
        <a:spcAft>
          <a:spcPct val="0"/>
        </a:spcAft>
        <a:defRPr sz="4400">
          <a:solidFill>
            <a:schemeClr val="tx1"/>
          </a:solidFill>
          <a:latin typeface="Verdana" pitchFamily="34" charset="0"/>
        </a:defRPr>
      </a:lvl3pPr>
      <a:lvl4pPr algn="ctr" rtl="0" eaLnBrk="1" fontAlgn="base" hangingPunct="1">
        <a:spcBef>
          <a:spcPct val="0"/>
        </a:spcBef>
        <a:spcAft>
          <a:spcPct val="0"/>
        </a:spcAft>
        <a:defRPr sz="4400">
          <a:solidFill>
            <a:schemeClr val="tx1"/>
          </a:solidFill>
          <a:latin typeface="Verdana" pitchFamily="34" charset="0"/>
        </a:defRPr>
      </a:lvl4pPr>
      <a:lvl5pPr algn="ctr" rtl="0" eaLnBrk="1" fontAlgn="base" hangingPunct="1">
        <a:spcBef>
          <a:spcPct val="0"/>
        </a:spcBef>
        <a:spcAft>
          <a:spcPct val="0"/>
        </a:spcAft>
        <a:defRPr sz="4400">
          <a:solidFill>
            <a:schemeClr val="tx1"/>
          </a:solidFill>
          <a:latin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1pPr>
      <a:lvl2pPr marL="742950" indent="-28575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2pPr>
      <a:lvl3pPr marL="11430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3pPr>
      <a:lvl4pPr marL="16002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323850" y="274638"/>
            <a:ext cx="84740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2051" name="Text Placeholder 2"/>
          <p:cNvSpPr>
            <a:spLocks noGrp="1"/>
          </p:cNvSpPr>
          <p:nvPr>
            <p:ph type="body" idx="1"/>
          </p:nvPr>
        </p:nvSpPr>
        <p:spPr bwMode="auto">
          <a:xfrm>
            <a:off x="323850" y="1600200"/>
            <a:ext cx="8474075"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smtClean="0"/>
          </a:p>
        </p:txBody>
      </p:sp>
      <p:pic>
        <p:nvPicPr>
          <p:cNvPr id="2052" name="Picture 8"/>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bwMode="auto">
          <a:xfrm>
            <a:off x="6991350" y="363039"/>
            <a:ext cx="1752600" cy="948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p:cNvCxnSpPr/>
          <p:nvPr/>
        </p:nvCxnSpPr>
        <p:spPr>
          <a:xfrm flipV="1">
            <a:off x="334963" y="6400800"/>
            <a:ext cx="8474075" cy="12700"/>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1806734"/>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Lst>
  <p:timing>
    <p:tnLst>
      <p:par>
        <p:cTn id="1" dur="indefinite" restart="never" nodeType="tmRoot"/>
      </p:par>
    </p:tnLst>
  </p:timing>
  <p:hf hdr="0" ftr="0" dt="0"/>
  <p:txStyles>
    <p:titleStyle>
      <a:lvl1pPr algn="ctr" rtl="0" eaLnBrk="1" fontAlgn="base" hangingPunct="1">
        <a:spcBef>
          <a:spcPct val="0"/>
        </a:spcBef>
        <a:spcAft>
          <a:spcPct val="0"/>
        </a:spcAft>
        <a:defRPr sz="4400" kern="1200">
          <a:solidFill>
            <a:schemeClr val="tx1"/>
          </a:solidFill>
          <a:latin typeface="Arial" panose="020B0604020202020204" pitchFamily="34" charset="0"/>
          <a:ea typeface="+mj-ea"/>
          <a:cs typeface="+mj-cs"/>
        </a:defRPr>
      </a:lvl1pPr>
      <a:lvl2pPr algn="ctr" rtl="0" eaLnBrk="1" fontAlgn="base" hangingPunct="1">
        <a:spcBef>
          <a:spcPct val="0"/>
        </a:spcBef>
        <a:spcAft>
          <a:spcPct val="0"/>
        </a:spcAft>
        <a:defRPr sz="4400">
          <a:solidFill>
            <a:schemeClr val="tx1"/>
          </a:solidFill>
          <a:latin typeface="Verdana" pitchFamily="34" charset="0"/>
        </a:defRPr>
      </a:lvl2pPr>
      <a:lvl3pPr algn="ctr" rtl="0" eaLnBrk="1" fontAlgn="base" hangingPunct="1">
        <a:spcBef>
          <a:spcPct val="0"/>
        </a:spcBef>
        <a:spcAft>
          <a:spcPct val="0"/>
        </a:spcAft>
        <a:defRPr sz="4400">
          <a:solidFill>
            <a:schemeClr val="tx1"/>
          </a:solidFill>
          <a:latin typeface="Verdana" pitchFamily="34" charset="0"/>
        </a:defRPr>
      </a:lvl3pPr>
      <a:lvl4pPr algn="ctr" rtl="0" eaLnBrk="1" fontAlgn="base" hangingPunct="1">
        <a:spcBef>
          <a:spcPct val="0"/>
        </a:spcBef>
        <a:spcAft>
          <a:spcPct val="0"/>
        </a:spcAft>
        <a:defRPr sz="4400">
          <a:solidFill>
            <a:schemeClr val="tx1"/>
          </a:solidFill>
          <a:latin typeface="Verdana" pitchFamily="34" charset="0"/>
        </a:defRPr>
      </a:lvl4pPr>
      <a:lvl5pPr algn="ctr" rtl="0" eaLnBrk="1" fontAlgn="base" hangingPunct="1">
        <a:spcBef>
          <a:spcPct val="0"/>
        </a:spcBef>
        <a:spcAft>
          <a:spcPct val="0"/>
        </a:spcAft>
        <a:defRPr sz="4400">
          <a:solidFill>
            <a:schemeClr val="tx1"/>
          </a:solidFill>
          <a:latin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1pPr>
      <a:lvl2pPr marL="742950" indent="-28575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2pPr>
      <a:lvl3pPr marL="11430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3pPr>
      <a:lvl4pPr marL="16002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074"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GB" dirty="0" smtClean="0"/>
              <a:t>Click to edit Master title style</a:t>
            </a:r>
          </a:p>
        </p:txBody>
      </p:sp>
      <p:sp>
        <p:nvSpPr>
          <p:cNvPr id="3075"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Fifth level</a:t>
            </a:r>
          </a:p>
        </p:txBody>
      </p:sp>
      <p:pic>
        <p:nvPicPr>
          <p:cNvPr id="4" name="Picture 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bwMode="auto">
          <a:xfrm>
            <a:off x="6613511" y="477616"/>
            <a:ext cx="2087760" cy="1130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28235217"/>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Lst>
  <p:timing>
    <p:tnLst>
      <p:par>
        <p:cTn id="1" dur="indefinite" restart="never" nodeType="tmRoot"/>
      </p:par>
    </p:tnLst>
  </p:timing>
  <p:hf hdr="0" ftr="0" dt="0"/>
  <p:txStyles>
    <p:titleStyle>
      <a:lvl1pPr algn="ctr" rtl="0" eaLnBrk="0" fontAlgn="base" hangingPunct="0">
        <a:spcBef>
          <a:spcPct val="0"/>
        </a:spcBef>
        <a:spcAft>
          <a:spcPct val="0"/>
        </a:spcAft>
        <a:defRPr sz="4400" kern="1200">
          <a:solidFill>
            <a:schemeClr val="tx1"/>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1"/>
          </a:solidFill>
          <a:latin typeface="Verdana" pitchFamily="34" charset="0"/>
        </a:defRPr>
      </a:lvl2pPr>
      <a:lvl3pPr algn="ctr" rtl="0" eaLnBrk="0" fontAlgn="base" hangingPunct="0">
        <a:spcBef>
          <a:spcPct val="0"/>
        </a:spcBef>
        <a:spcAft>
          <a:spcPct val="0"/>
        </a:spcAft>
        <a:defRPr sz="4400">
          <a:solidFill>
            <a:schemeClr val="tx1"/>
          </a:solidFill>
          <a:latin typeface="Verdana" pitchFamily="34" charset="0"/>
        </a:defRPr>
      </a:lvl3pPr>
      <a:lvl4pPr algn="ctr" rtl="0" eaLnBrk="0" fontAlgn="base" hangingPunct="0">
        <a:spcBef>
          <a:spcPct val="0"/>
        </a:spcBef>
        <a:spcAft>
          <a:spcPct val="0"/>
        </a:spcAft>
        <a:defRPr sz="4400">
          <a:solidFill>
            <a:schemeClr val="tx1"/>
          </a:solidFill>
          <a:latin typeface="Verdana" pitchFamily="34" charset="0"/>
        </a:defRPr>
      </a:lvl4pPr>
      <a:lvl5pPr algn="ctr" rtl="0" eaLnBrk="0" fontAlgn="base" hangingPunct="0">
        <a:spcBef>
          <a:spcPct val="0"/>
        </a:spcBef>
        <a:spcAft>
          <a:spcPct val="0"/>
        </a:spcAft>
        <a:defRPr sz="4400">
          <a:solidFill>
            <a:schemeClr val="tx1"/>
          </a:solidFill>
          <a:latin typeface="Verdana"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074"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GB" dirty="0" smtClean="0"/>
              <a:t>Click to edit Master title style</a:t>
            </a:r>
          </a:p>
        </p:txBody>
      </p:sp>
      <p:sp>
        <p:nvSpPr>
          <p:cNvPr id="3075"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Fifth level</a:t>
            </a:r>
          </a:p>
        </p:txBody>
      </p:sp>
      <p:pic>
        <p:nvPicPr>
          <p:cNvPr id="4" name="Picture 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bwMode="auto">
          <a:xfrm>
            <a:off x="6613511" y="477616"/>
            <a:ext cx="2087760" cy="1130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70965199"/>
      </p:ext>
    </p:extLst>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Lst>
  <p:timing>
    <p:tnLst>
      <p:par>
        <p:cTn id="1" dur="indefinite" restart="never" nodeType="tmRoot"/>
      </p:par>
    </p:tnLst>
  </p:timing>
  <p:hf hdr="0" ftr="0" dt="0"/>
  <p:txStyles>
    <p:titleStyle>
      <a:lvl1pPr algn="ctr" rtl="0" eaLnBrk="0" fontAlgn="base" hangingPunct="0">
        <a:spcBef>
          <a:spcPct val="0"/>
        </a:spcBef>
        <a:spcAft>
          <a:spcPct val="0"/>
        </a:spcAft>
        <a:defRPr sz="4400" kern="1200">
          <a:solidFill>
            <a:schemeClr val="tx1"/>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1"/>
          </a:solidFill>
          <a:latin typeface="Verdana" pitchFamily="34" charset="0"/>
        </a:defRPr>
      </a:lvl2pPr>
      <a:lvl3pPr algn="ctr" rtl="0" eaLnBrk="0" fontAlgn="base" hangingPunct="0">
        <a:spcBef>
          <a:spcPct val="0"/>
        </a:spcBef>
        <a:spcAft>
          <a:spcPct val="0"/>
        </a:spcAft>
        <a:defRPr sz="4400">
          <a:solidFill>
            <a:schemeClr val="tx1"/>
          </a:solidFill>
          <a:latin typeface="Verdana" pitchFamily="34" charset="0"/>
        </a:defRPr>
      </a:lvl3pPr>
      <a:lvl4pPr algn="ctr" rtl="0" eaLnBrk="0" fontAlgn="base" hangingPunct="0">
        <a:spcBef>
          <a:spcPct val="0"/>
        </a:spcBef>
        <a:spcAft>
          <a:spcPct val="0"/>
        </a:spcAft>
        <a:defRPr sz="4400">
          <a:solidFill>
            <a:schemeClr val="tx1"/>
          </a:solidFill>
          <a:latin typeface="Verdana" pitchFamily="34" charset="0"/>
        </a:defRPr>
      </a:lvl4pPr>
      <a:lvl5pPr algn="ctr" rtl="0" eaLnBrk="0" fontAlgn="base" hangingPunct="0">
        <a:spcBef>
          <a:spcPct val="0"/>
        </a:spcBef>
        <a:spcAft>
          <a:spcPct val="0"/>
        </a:spcAft>
        <a:defRPr sz="4400">
          <a:solidFill>
            <a:schemeClr val="tx1"/>
          </a:solidFill>
          <a:latin typeface="Verdana"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pic>
        <p:nvPicPr>
          <p:cNvPr id="1028" name="Picture 10"/>
          <p:cNvPicPr>
            <a:picLocks noChangeAspect="1"/>
          </p:cNvPicPr>
          <p:nvPr/>
        </p:nvPicPr>
        <p:blipFill>
          <a:blip r:embed="rId94" cstate="print">
            <a:extLst>
              <a:ext uri="{28A0092B-C50C-407E-A947-70E740481C1C}">
                <a14:useLocalDpi xmlns:a14="http://schemas.microsoft.com/office/drawing/2010/main" val="0"/>
              </a:ext>
            </a:extLst>
          </a:blip>
          <a:srcRect/>
          <a:stretch>
            <a:fillRect/>
          </a:stretch>
        </p:blipFill>
        <p:spPr bwMode="auto">
          <a:xfrm>
            <a:off x="7607300" y="252413"/>
            <a:ext cx="1268413" cy="709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9" name="TextBox 15"/>
          <p:cNvSpPr txBox="1">
            <a:spLocks noChangeArrowheads="1"/>
          </p:cNvSpPr>
          <p:nvPr/>
        </p:nvSpPr>
        <p:spPr bwMode="auto">
          <a:xfrm>
            <a:off x="223838" y="61563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fontAlgn="base">
              <a:spcBef>
                <a:spcPct val="0"/>
              </a:spcBef>
              <a:spcAft>
                <a:spcPct val="0"/>
              </a:spcAft>
              <a:defRPr>
                <a:solidFill>
                  <a:schemeClr val="tx1"/>
                </a:solidFill>
                <a:latin typeface="Verdana" pitchFamily="34" charset="0"/>
              </a:defRPr>
            </a:lvl6pPr>
            <a:lvl7pPr marL="2971800" indent="-228600" fontAlgn="base">
              <a:spcBef>
                <a:spcPct val="0"/>
              </a:spcBef>
              <a:spcAft>
                <a:spcPct val="0"/>
              </a:spcAft>
              <a:defRPr>
                <a:solidFill>
                  <a:schemeClr val="tx1"/>
                </a:solidFill>
                <a:latin typeface="Verdana" pitchFamily="34" charset="0"/>
              </a:defRPr>
            </a:lvl7pPr>
            <a:lvl8pPr marL="3429000" indent="-228600" fontAlgn="base">
              <a:spcBef>
                <a:spcPct val="0"/>
              </a:spcBef>
              <a:spcAft>
                <a:spcPct val="0"/>
              </a:spcAft>
              <a:defRPr>
                <a:solidFill>
                  <a:schemeClr val="tx1"/>
                </a:solidFill>
                <a:latin typeface="Verdana" pitchFamily="34" charset="0"/>
              </a:defRPr>
            </a:lvl8pPr>
            <a:lvl9pPr marL="3886200" indent="-228600" fontAlgn="base">
              <a:spcBef>
                <a:spcPct val="0"/>
              </a:spcBef>
              <a:spcAft>
                <a:spcPct val="0"/>
              </a:spcAft>
              <a:defRPr>
                <a:solidFill>
                  <a:schemeClr val="tx1"/>
                </a:solidFill>
                <a:latin typeface="Verdana" pitchFamily="34" charset="0"/>
              </a:defRPr>
            </a:lvl9pPr>
          </a:lstStyle>
          <a:p>
            <a:pPr fontAlgn="base">
              <a:spcBef>
                <a:spcPct val="0"/>
              </a:spcBef>
              <a:spcAft>
                <a:spcPct val="0"/>
              </a:spcAft>
              <a:defRPr/>
            </a:pPr>
            <a:r>
              <a:rPr lang="en-US" smtClean="0">
                <a:solidFill>
                  <a:prstClr val="black"/>
                </a:solidFill>
                <a:latin typeface="Adobe Caslon Pro" pitchFamily="18" charset="0"/>
                <a:cs typeface="Andalus" pitchFamily="18" charset="-78"/>
              </a:rPr>
              <a:t>.................................................................................................................................................</a:t>
            </a:r>
            <a:endParaRPr lang="en-GB" smtClean="0">
              <a:solidFill>
                <a:prstClr val="black"/>
              </a:solidFill>
              <a:latin typeface="Adobe Caslon Pro" pitchFamily="18" charset="0"/>
              <a:cs typeface="Andalus" pitchFamily="18" charset="-78"/>
            </a:endParaRPr>
          </a:p>
        </p:txBody>
      </p:sp>
      <p:sp>
        <p:nvSpPr>
          <p:cNvPr id="17" name="Footer Placeholder 10"/>
          <p:cNvSpPr txBox="1">
            <a:spLocks/>
          </p:cNvSpPr>
          <p:nvPr/>
        </p:nvSpPr>
        <p:spPr>
          <a:xfrm>
            <a:off x="7250113" y="6467475"/>
            <a:ext cx="1611312" cy="284163"/>
          </a:xfrm>
          <a:prstGeom prst="rect">
            <a:avLst/>
          </a:prstGeom>
        </p:spPr>
        <p:txBody>
          <a:bodyPr lIns="0" tIns="0" rIns="0" bIns="0"/>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050" dirty="0" smtClean="0">
                <a:solidFill>
                  <a:prstClr val="black"/>
                </a:solidFill>
                <a:latin typeface="Verdana" pitchFamily="34" charset="0"/>
                <a:ea typeface="MS PGothic" pitchFamily="34" charset="-128"/>
              </a:rPr>
              <a:t>mintel.com</a:t>
            </a:r>
            <a:endParaRPr lang="en-GB" sz="1050" dirty="0">
              <a:solidFill>
                <a:prstClr val="black"/>
              </a:solidFill>
              <a:latin typeface="Verdana" pitchFamily="34" charset="0"/>
              <a:ea typeface="MS PGothic" pitchFamily="34" charset="-128"/>
            </a:endParaRPr>
          </a:p>
        </p:txBody>
      </p:sp>
      <p:sp>
        <p:nvSpPr>
          <p:cNvPr id="18" name="Slide Number Placeholder 5"/>
          <p:cNvSpPr txBox="1">
            <a:spLocks/>
          </p:cNvSpPr>
          <p:nvPr/>
        </p:nvSpPr>
        <p:spPr>
          <a:xfrm>
            <a:off x="192088" y="6342063"/>
            <a:ext cx="576262" cy="427037"/>
          </a:xfrm>
          <a:prstGeom prst="rect">
            <a:avLst/>
          </a:prstGeom>
        </p:spPr>
        <p:txBody>
          <a:bodyPr anchor="ctr"/>
          <a:lstStyle>
            <a:lvl1pPr eaLnBrk="0" hangingPunct="0">
              <a:defRPr sz="2400">
                <a:solidFill>
                  <a:schemeClr val="tx1"/>
                </a:solidFill>
                <a:latin typeface="Calibri" pitchFamily="34" charset="0"/>
                <a:ea typeface="MS PGothic" pitchFamily="34" charset="-128"/>
              </a:defRPr>
            </a:lvl1pPr>
            <a:lvl2pPr marL="742950" indent="-285750" eaLnBrk="0" hangingPunct="0">
              <a:defRPr sz="2400">
                <a:solidFill>
                  <a:schemeClr val="tx1"/>
                </a:solidFill>
                <a:latin typeface="Calibri" pitchFamily="34" charset="0"/>
                <a:ea typeface="MS PGothic" pitchFamily="34" charset="-128"/>
              </a:defRPr>
            </a:lvl2pPr>
            <a:lvl3pPr marL="1143000" indent="-228600" eaLnBrk="0" hangingPunct="0">
              <a:defRPr sz="2400">
                <a:solidFill>
                  <a:schemeClr val="tx1"/>
                </a:solidFill>
                <a:latin typeface="Calibri" pitchFamily="34" charset="0"/>
                <a:ea typeface="MS PGothic" pitchFamily="34" charset="-128"/>
              </a:defRPr>
            </a:lvl3pPr>
            <a:lvl4pPr marL="1600200" indent="-228600" eaLnBrk="0" hangingPunct="0">
              <a:defRPr sz="2400">
                <a:solidFill>
                  <a:schemeClr val="tx1"/>
                </a:solidFill>
                <a:latin typeface="Calibri" pitchFamily="34" charset="0"/>
                <a:ea typeface="MS PGothic" pitchFamily="34" charset="-128"/>
              </a:defRPr>
            </a:lvl4pPr>
            <a:lvl5pPr marL="2057400" indent="-228600" eaLnBrk="0" hangingPunct="0">
              <a:defRPr sz="2400">
                <a:solidFill>
                  <a:schemeClr val="tx1"/>
                </a:solidFill>
                <a:latin typeface="Calibri"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Calibri"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Calibri"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Calibri"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Calibri" pitchFamily="34" charset="0"/>
                <a:ea typeface="MS PGothic" pitchFamily="34" charset="-128"/>
              </a:defRPr>
            </a:lvl9pPr>
          </a:lstStyle>
          <a:p>
            <a:pPr eaLnBrk="1" fontAlgn="base" hangingPunct="1">
              <a:spcBef>
                <a:spcPct val="0"/>
              </a:spcBef>
              <a:spcAft>
                <a:spcPct val="0"/>
              </a:spcAft>
              <a:defRPr/>
            </a:pPr>
            <a:fld id="{3AD399E8-A981-4257-B596-86CFB04966DD}" type="slidenum">
              <a:rPr lang="en-GB" sz="1000">
                <a:solidFill>
                  <a:prstClr val="black"/>
                </a:solidFill>
                <a:latin typeface="Verdana" pitchFamily="34" charset="0"/>
              </a:rPr>
              <a:pPr eaLnBrk="1" fontAlgn="base" hangingPunct="1">
                <a:spcBef>
                  <a:spcPct val="0"/>
                </a:spcBef>
                <a:spcAft>
                  <a:spcPct val="0"/>
                </a:spcAft>
                <a:defRPr/>
              </a:pPr>
              <a:t>‹#›</a:t>
            </a:fld>
            <a:endParaRPr lang="en-GB" sz="1000" dirty="0">
              <a:solidFill>
                <a:prstClr val="black"/>
              </a:solidFill>
              <a:latin typeface="Verdana" pitchFamily="34" charset="0"/>
            </a:endParaRPr>
          </a:p>
        </p:txBody>
      </p:sp>
    </p:spTree>
    <p:extLst>
      <p:ext uri="{BB962C8B-B14F-4D97-AF65-F5344CB8AC3E}">
        <p14:creationId xmlns:p14="http://schemas.microsoft.com/office/powerpoint/2010/main" val="43724853"/>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 id="2147483708" r:id="rId12"/>
    <p:sldLayoutId id="2147483709" r:id="rId13"/>
    <p:sldLayoutId id="2147483710" r:id="rId14"/>
    <p:sldLayoutId id="2147483711" r:id="rId15"/>
    <p:sldLayoutId id="2147483712" r:id="rId16"/>
    <p:sldLayoutId id="2147483713" r:id="rId17"/>
    <p:sldLayoutId id="2147483714" r:id="rId18"/>
    <p:sldLayoutId id="2147483715" r:id="rId19"/>
    <p:sldLayoutId id="2147483716" r:id="rId20"/>
    <p:sldLayoutId id="2147483717" r:id="rId21"/>
    <p:sldLayoutId id="2147483718" r:id="rId22"/>
    <p:sldLayoutId id="2147483719" r:id="rId23"/>
    <p:sldLayoutId id="2147483720" r:id="rId24"/>
    <p:sldLayoutId id="2147483721" r:id="rId25"/>
    <p:sldLayoutId id="2147483722" r:id="rId26"/>
    <p:sldLayoutId id="2147483723" r:id="rId27"/>
    <p:sldLayoutId id="2147483724" r:id="rId28"/>
    <p:sldLayoutId id="2147483725" r:id="rId29"/>
    <p:sldLayoutId id="2147483726" r:id="rId30"/>
    <p:sldLayoutId id="2147483727" r:id="rId31"/>
    <p:sldLayoutId id="2147483728" r:id="rId32"/>
    <p:sldLayoutId id="2147483729" r:id="rId33"/>
    <p:sldLayoutId id="2147483730" r:id="rId34"/>
    <p:sldLayoutId id="2147483731" r:id="rId35"/>
    <p:sldLayoutId id="2147483732" r:id="rId36"/>
    <p:sldLayoutId id="2147483733" r:id="rId37"/>
    <p:sldLayoutId id="2147483734" r:id="rId38"/>
    <p:sldLayoutId id="2147483735" r:id="rId39"/>
    <p:sldLayoutId id="2147483736" r:id="rId40"/>
    <p:sldLayoutId id="2147483737" r:id="rId41"/>
    <p:sldLayoutId id="2147483738" r:id="rId42"/>
    <p:sldLayoutId id="2147483739" r:id="rId43"/>
    <p:sldLayoutId id="2147483740" r:id="rId44"/>
    <p:sldLayoutId id="2147483741" r:id="rId45"/>
    <p:sldLayoutId id="2147483742" r:id="rId46"/>
    <p:sldLayoutId id="2147483743" r:id="rId47"/>
    <p:sldLayoutId id="2147483744" r:id="rId48"/>
    <p:sldLayoutId id="2147483745" r:id="rId49"/>
    <p:sldLayoutId id="2147483746" r:id="rId50"/>
    <p:sldLayoutId id="2147483747" r:id="rId51"/>
    <p:sldLayoutId id="2147483748" r:id="rId52"/>
    <p:sldLayoutId id="2147483749" r:id="rId53"/>
    <p:sldLayoutId id="2147483750" r:id="rId54"/>
    <p:sldLayoutId id="2147483751" r:id="rId55"/>
    <p:sldLayoutId id="2147483752" r:id="rId56"/>
    <p:sldLayoutId id="2147483753" r:id="rId57"/>
    <p:sldLayoutId id="2147483754" r:id="rId58"/>
    <p:sldLayoutId id="2147483755" r:id="rId59"/>
    <p:sldLayoutId id="2147483756" r:id="rId60"/>
    <p:sldLayoutId id="2147483757" r:id="rId61"/>
    <p:sldLayoutId id="2147483758" r:id="rId62"/>
    <p:sldLayoutId id="2147483759" r:id="rId63"/>
    <p:sldLayoutId id="2147483760" r:id="rId64"/>
    <p:sldLayoutId id="2147483761" r:id="rId65"/>
    <p:sldLayoutId id="2147483762" r:id="rId66"/>
    <p:sldLayoutId id="2147483763" r:id="rId67"/>
    <p:sldLayoutId id="2147483764" r:id="rId68"/>
    <p:sldLayoutId id="2147483765" r:id="rId69"/>
    <p:sldLayoutId id="2147483766" r:id="rId70"/>
    <p:sldLayoutId id="2147483767" r:id="rId71"/>
    <p:sldLayoutId id="2147483768" r:id="rId72"/>
    <p:sldLayoutId id="2147483769" r:id="rId73"/>
    <p:sldLayoutId id="2147483770" r:id="rId74"/>
    <p:sldLayoutId id="2147483771" r:id="rId75"/>
    <p:sldLayoutId id="2147483772" r:id="rId76"/>
    <p:sldLayoutId id="2147483773" r:id="rId77"/>
    <p:sldLayoutId id="2147483774" r:id="rId78"/>
    <p:sldLayoutId id="2147483775" r:id="rId79"/>
    <p:sldLayoutId id="2147483776" r:id="rId80"/>
    <p:sldLayoutId id="2147483777" r:id="rId81"/>
    <p:sldLayoutId id="2147483778" r:id="rId82"/>
    <p:sldLayoutId id="2147483779" r:id="rId83"/>
    <p:sldLayoutId id="2147483780" r:id="rId84"/>
    <p:sldLayoutId id="2147483781" r:id="rId85"/>
    <p:sldLayoutId id="2147483782" r:id="rId86"/>
    <p:sldLayoutId id="2147483783" r:id="rId87"/>
    <p:sldLayoutId id="2147483784" r:id="rId88"/>
    <p:sldLayoutId id="2147483785" r:id="rId89"/>
    <p:sldLayoutId id="2147483786" r:id="rId90"/>
    <p:sldLayoutId id="2147483787" r:id="rId91"/>
    <p:sldLayoutId id="2147483788" r:id="rId92"/>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pic>
        <p:nvPicPr>
          <p:cNvPr id="1028" name="Picture 10"/>
          <p:cNvPicPr>
            <a:picLocks noChangeAspect="1"/>
          </p:cNvPicPr>
          <p:nvPr/>
        </p:nvPicPr>
        <p:blipFill>
          <a:blip r:embed="rId93" cstate="print">
            <a:extLst>
              <a:ext uri="{28A0092B-C50C-407E-A947-70E740481C1C}">
                <a14:useLocalDpi xmlns:a14="http://schemas.microsoft.com/office/drawing/2010/main" val="0"/>
              </a:ext>
            </a:extLst>
          </a:blip>
          <a:srcRect/>
          <a:stretch>
            <a:fillRect/>
          </a:stretch>
        </p:blipFill>
        <p:spPr bwMode="auto">
          <a:xfrm>
            <a:off x="7607300" y="252413"/>
            <a:ext cx="1268413" cy="709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9" name="TextBox 15"/>
          <p:cNvSpPr txBox="1">
            <a:spLocks noChangeArrowheads="1"/>
          </p:cNvSpPr>
          <p:nvPr/>
        </p:nvSpPr>
        <p:spPr bwMode="auto">
          <a:xfrm>
            <a:off x="223838" y="61563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fontAlgn="base">
              <a:spcBef>
                <a:spcPct val="0"/>
              </a:spcBef>
              <a:spcAft>
                <a:spcPct val="0"/>
              </a:spcAft>
              <a:defRPr>
                <a:solidFill>
                  <a:schemeClr val="tx1"/>
                </a:solidFill>
                <a:latin typeface="Verdana" pitchFamily="34" charset="0"/>
              </a:defRPr>
            </a:lvl6pPr>
            <a:lvl7pPr marL="2971800" indent="-228600" fontAlgn="base">
              <a:spcBef>
                <a:spcPct val="0"/>
              </a:spcBef>
              <a:spcAft>
                <a:spcPct val="0"/>
              </a:spcAft>
              <a:defRPr>
                <a:solidFill>
                  <a:schemeClr val="tx1"/>
                </a:solidFill>
                <a:latin typeface="Verdana" pitchFamily="34" charset="0"/>
              </a:defRPr>
            </a:lvl7pPr>
            <a:lvl8pPr marL="3429000" indent="-228600" fontAlgn="base">
              <a:spcBef>
                <a:spcPct val="0"/>
              </a:spcBef>
              <a:spcAft>
                <a:spcPct val="0"/>
              </a:spcAft>
              <a:defRPr>
                <a:solidFill>
                  <a:schemeClr val="tx1"/>
                </a:solidFill>
                <a:latin typeface="Verdana" pitchFamily="34" charset="0"/>
              </a:defRPr>
            </a:lvl8pPr>
            <a:lvl9pPr marL="3886200" indent="-228600" fontAlgn="base">
              <a:spcBef>
                <a:spcPct val="0"/>
              </a:spcBef>
              <a:spcAft>
                <a:spcPct val="0"/>
              </a:spcAft>
              <a:defRPr>
                <a:solidFill>
                  <a:schemeClr val="tx1"/>
                </a:solidFill>
                <a:latin typeface="Verdana" pitchFamily="34" charset="0"/>
              </a:defRPr>
            </a:lvl9pPr>
          </a:lstStyle>
          <a:p>
            <a:pPr fontAlgn="base">
              <a:spcBef>
                <a:spcPct val="0"/>
              </a:spcBef>
              <a:spcAft>
                <a:spcPct val="0"/>
              </a:spcAft>
              <a:defRPr/>
            </a:pPr>
            <a:r>
              <a:rPr lang="en-US" smtClean="0">
                <a:solidFill>
                  <a:prstClr val="black"/>
                </a:solidFill>
                <a:latin typeface="Adobe Caslon Pro" pitchFamily="18" charset="0"/>
                <a:cs typeface="Andalus" pitchFamily="18" charset="-78"/>
              </a:rPr>
              <a:t>.................................................................................................................................................</a:t>
            </a:r>
            <a:endParaRPr lang="en-GB" smtClean="0">
              <a:solidFill>
                <a:prstClr val="black"/>
              </a:solidFill>
              <a:latin typeface="Adobe Caslon Pro" pitchFamily="18" charset="0"/>
              <a:cs typeface="Andalus" pitchFamily="18" charset="-78"/>
            </a:endParaRPr>
          </a:p>
        </p:txBody>
      </p:sp>
      <p:sp>
        <p:nvSpPr>
          <p:cNvPr id="17" name="Footer Placeholder 10"/>
          <p:cNvSpPr txBox="1">
            <a:spLocks/>
          </p:cNvSpPr>
          <p:nvPr/>
        </p:nvSpPr>
        <p:spPr>
          <a:xfrm>
            <a:off x="7250113" y="6467475"/>
            <a:ext cx="1611312" cy="284163"/>
          </a:xfrm>
          <a:prstGeom prst="rect">
            <a:avLst/>
          </a:prstGeom>
        </p:spPr>
        <p:txBody>
          <a:bodyPr lIns="0" tIns="0" rIns="0" bIns="0"/>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050" dirty="0" smtClean="0">
                <a:solidFill>
                  <a:prstClr val="black"/>
                </a:solidFill>
                <a:latin typeface="Verdana" pitchFamily="34" charset="0"/>
                <a:ea typeface="MS PGothic" pitchFamily="34" charset="-128"/>
              </a:rPr>
              <a:t>mintel.com</a:t>
            </a:r>
            <a:endParaRPr lang="en-GB" sz="1050" dirty="0">
              <a:solidFill>
                <a:prstClr val="black"/>
              </a:solidFill>
              <a:latin typeface="Verdana" pitchFamily="34" charset="0"/>
              <a:ea typeface="MS PGothic" pitchFamily="34" charset="-128"/>
            </a:endParaRPr>
          </a:p>
        </p:txBody>
      </p:sp>
      <p:sp>
        <p:nvSpPr>
          <p:cNvPr id="18" name="Slide Number Placeholder 5"/>
          <p:cNvSpPr txBox="1">
            <a:spLocks/>
          </p:cNvSpPr>
          <p:nvPr/>
        </p:nvSpPr>
        <p:spPr>
          <a:xfrm>
            <a:off x="192088" y="6342063"/>
            <a:ext cx="576262" cy="427037"/>
          </a:xfrm>
          <a:prstGeom prst="rect">
            <a:avLst/>
          </a:prstGeom>
        </p:spPr>
        <p:txBody>
          <a:bodyPr anchor="ctr"/>
          <a:lstStyle>
            <a:lvl1pPr eaLnBrk="0" hangingPunct="0">
              <a:defRPr sz="2400">
                <a:solidFill>
                  <a:schemeClr val="tx1"/>
                </a:solidFill>
                <a:latin typeface="Calibri" pitchFamily="34" charset="0"/>
                <a:ea typeface="MS PGothic" pitchFamily="34" charset="-128"/>
              </a:defRPr>
            </a:lvl1pPr>
            <a:lvl2pPr marL="742950" indent="-285750" eaLnBrk="0" hangingPunct="0">
              <a:defRPr sz="2400">
                <a:solidFill>
                  <a:schemeClr val="tx1"/>
                </a:solidFill>
                <a:latin typeface="Calibri" pitchFamily="34" charset="0"/>
                <a:ea typeface="MS PGothic" pitchFamily="34" charset="-128"/>
              </a:defRPr>
            </a:lvl2pPr>
            <a:lvl3pPr marL="1143000" indent="-228600" eaLnBrk="0" hangingPunct="0">
              <a:defRPr sz="2400">
                <a:solidFill>
                  <a:schemeClr val="tx1"/>
                </a:solidFill>
                <a:latin typeface="Calibri" pitchFamily="34" charset="0"/>
                <a:ea typeface="MS PGothic" pitchFamily="34" charset="-128"/>
              </a:defRPr>
            </a:lvl3pPr>
            <a:lvl4pPr marL="1600200" indent="-228600" eaLnBrk="0" hangingPunct="0">
              <a:defRPr sz="2400">
                <a:solidFill>
                  <a:schemeClr val="tx1"/>
                </a:solidFill>
                <a:latin typeface="Calibri" pitchFamily="34" charset="0"/>
                <a:ea typeface="MS PGothic" pitchFamily="34" charset="-128"/>
              </a:defRPr>
            </a:lvl4pPr>
            <a:lvl5pPr marL="2057400" indent="-228600" eaLnBrk="0" hangingPunct="0">
              <a:defRPr sz="2400">
                <a:solidFill>
                  <a:schemeClr val="tx1"/>
                </a:solidFill>
                <a:latin typeface="Calibri"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Calibri"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Calibri"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Calibri"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Calibri" pitchFamily="34" charset="0"/>
                <a:ea typeface="MS PGothic" pitchFamily="34" charset="-128"/>
              </a:defRPr>
            </a:lvl9pPr>
          </a:lstStyle>
          <a:p>
            <a:pPr eaLnBrk="1" fontAlgn="base" hangingPunct="1">
              <a:spcBef>
                <a:spcPct val="0"/>
              </a:spcBef>
              <a:spcAft>
                <a:spcPct val="0"/>
              </a:spcAft>
              <a:defRPr/>
            </a:pPr>
            <a:fld id="{3AD399E8-A981-4257-B596-86CFB04966DD}" type="slidenum">
              <a:rPr lang="en-GB" sz="1000">
                <a:solidFill>
                  <a:prstClr val="black"/>
                </a:solidFill>
                <a:latin typeface="Verdana" pitchFamily="34" charset="0"/>
              </a:rPr>
              <a:pPr eaLnBrk="1" fontAlgn="base" hangingPunct="1">
                <a:spcBef>
                  <a:spcPct val="0"/>
                </a:spcBef>
                <a:spcAft>
                  <a:spcPct val="0"/>
                </a:spcAft>
                <a:defRPr/>
              </a:pPr>
              <a:t>‹#›</a:t>
            </a:fld>
            <a:endParaRPr lang="en-GB" sz="1000" dirty="0">
              <a:solidFill>
                <a:prstClr val="black"/>
              </a:solidFill>
              <a:latin typeface="Verdana" pitchFamily="34" charset="0"/>
            </a:endParaRPr>
          </a:p>
        </p:txBody>
      </p:sp>
    </p:spTree>
    <p:extLst>
      <p:ext uri="{BB962C8B-B14F-4D97-AF65-F5344CB8AC3E}">
        <p14:creationId xmlns:p14="http://schemas.microsoft.com/office/powerpoint/2010/main" val="1374867869"/>
      </p:ext>
    </p:extLst>
  </p:cSld>
  <p:clrMap bg1="lt1" tx1="dk1" bg2="lt2" tx2="dk2" accent1="accent1" accent2="accent2" accent3="accent3" accent4="accent4" accent5="accent5" accent6="accent6" hlink="hlink" folHlink="folHlink"/>
  <p:sldLayoutIdLst>
    <p:sldLayoutId id="2147483790" r:id="rId1"/>
    <p:sldLayoutId id="2147483791" r:id="rId2"/>
    <p:sldLayoutId id="2147483792" r:id="rId3"/>
    <p:sldLayoutId id="2147483793" r:id="rId4"/>
    <p:sldLayoutId id="2147483794" r:id="rId5"/>
    <p:sldLayoutId id="2147483795" r:id="rId6"/>
    <p:sldLayoutId id="2147483796" r:id="rId7"/>
    <p:sldLayoutId id="2147483797" r:id="rId8"/>
    <p:sldLayoutId id="2147483798" r:id="rId9"/>
    <p:sldLayoutId id="2147483799" r:id="rId10"/>
    <p:sldLayoutId id="2147483800" r:id="rId11"/>
    <p:sldLayoutId id="2147483801" r:id="rId12"/>
    <p:sldLayoutId id="2147483802" r:id="rId13"/>
    <p:sldLayoutId id="2147483803" r:id="rId14"/>
    <p:sldLayoutId id="2147483804" r:id="rId15"/>
    <p:sldLayoutId id="2147483805" r:id="rId16"/>
    <p:sldLayoutId id="2147483806" r:id="rId17"/>
    <p:sldLayoutId id="2147483807" r:id="rId18"/>
    <p:sldLayoutId id="2147483808" r:id="rId19"/>
    <p:sldLayoutId id="2147483809" r:id="rId20"/>
    <p:sldLayoutId id="2147483810" r:id="rId21"/>
    <p:sldLayoutId id="2147483811" r:id="rId22"/>
    <p:sldLayoutId id="2147483812" r:id="rId23"/>
    <p:sldLayoutId id="2147483813" r:id="rId24"/>
    <p:sldLayoutId id="2147483814" r:id="rId25"/>
    <p:sldLayoutId id="2147483815" r:id="rId26"/>
    <p:sldLayoutId id="2147483816" r:id="rId27"/>
    <p:sldLayoutId id="2147483817" r:id="rId28"/>
    <p:sldLayoutId id="2147483818" r:id="rId29"/>
    <p:sldLayoutId id="2147483819" r:id="rId30"/>
    <p:sldLayoutId id="2147483820" r:id="rId31"/>
    <p:sldLayoutId id="2147483821" r:id="rId32"/>
    <p:sldLayoutId id="2147483822" r:id="rId33"/>
    <p:sldLayoutId id="2147483823" r:id="rId34"/>
    <p:sldLayoutId id="2147483824" r:id="rId35"/>
    <p:sldLayoutId id="2147483825" r:id="rId36"/>
    <p:sldLayoutId id="2147483826" r:id="rId37"/>
    <p:sldLayoutId id="2147483827" r:id="rId38"/>
    <p:sldLayoutId id="2147483828" r:id="rId39"/>
    <p:sldLayoutId id="2147483829" r:id="rId40"/>
    <p:sldLayoutId id="2147483830" r:id="rId41"/>
    <p:sldLayoutId id="2147483831" r:id="rId42"/>
    <p:sldLayoutId id="2147483832" r:id="rId43"/>
    <p:sldLayoutId id="2147483833" r:id="rId44"/>
    <p:sldLayoutId id="2147483834" r:id="rId45"/>
    <p:sldLayoutId id="2147483835" r:id="rId46"/>
    <p:sldLayoutId id="2147483836" r:id="rId47"/>
    <p:sldLayoutId id="2147483837" r:id="rId48"/>
    <p:sldLayoutId id="2147483838" r:id="rId49"/>
    <p:sldLayoutId id="2147483839" r:id="rId50"/>
    <p:sldLayoutId id="2147483840" r:id="rId51"/>
    <p:sldLayoutId id="2147483841" r:id="rId52"/>
    <p:sldLayoutId id="2147483842" r:id="rId53"/>
    <p:sldLayoutId id="2147483843" r:id="rId54"/>
    <p:sldLayoutId id="2147483844" r:id="rId55"/>
    <p:sldLayoutId id="2147483845" r:id="rId56"/>
    <p:sldLayoutId id="2147483846" r:id="rId57"/>
    <p:sldLayoutId id="2147483847" r:id="rId58"/>
    <p:sldLayoutId id="2147483848" r:id="rId59"/>
    <p:sldLayoutId id="2147483849" r:id="rId60"/>
    <p:sldLayoutId id="2147483850" r:id="rId61"/>
    <p:sldLayoutId id="2147483851" r:id="rId62"/>
    <p:sldLayoutId id="2147483852" r:id="rId63"/>
    <p:sldLayoutId id="2147483853" r:id="rId64"/>
    <p:sldLayoutId id="2147483854" r:id="rId65"/>
    <p:sldLayoutId id="2147483855" r:id="rId66"/>
    <p:sldLayoutId id="2147483856" r:id="rId67"/>
    <p:sldLayoutId id="2147483857" r:id="rId68"/>
    <p:sldLayoutId id="2147483858" r:id="rId69"/>
    <p:sldLayoutId id="2147483859" r:id="rId70"/>
    <p:sldLayoutId id="2147483860" r:id="rId71"/>
    <p:sldLayoutId id="2147483861" r:id="rId72"/>
    <p:sldLayoutId id="2147483862" r:id="rId73"/>
    <p:sldLayoutId id="2147483863" r:id="rId74"/>
    <p:sldLayoutId id="2147483864" r:id="rId75"/>
    <p:sldLayoutId id="2147483865" r:id="rId76"/>
    <p:sldLayoutId id="2147483866" r:id="rId77"/>
    <p:sldLayoutId id="2147483867" r:id="rId78"/>
    <p:sldLayoutId id="2147483868" r:id="rId79"/>
    <p:sldLayoutId id="2147483869" r:id="rId80"/>
    <p:sldLayoutId id="2147483870" r:id="rId81"/>
    <p:sldLayoutId id="2147483871" r:id="rId82"/>
    <p:sldLayoutId id="2147483872" r:id="rId83"/>
    <p:sldLayoutId id="2147483873" r:id="rId84"/>
    <p:sldLayoutId id="2147483874" r:id="rId85"/>
    <p:sldLayoutId id="2147483875" r:id="rId86"/>
    <p:sldLayoutId id="2147483876" r:id="rId87"/>
    <p:sldLayoutId id="2147483877" r:id="rId88"/>
    <p:sldLayoutId id="2147483878" r:id="rId89"/>
    <p:sldLayoutId id="2147483879" r:id="rId90"/>
    <p:sldLayoutId id="2147483880" r:id="rId91"/>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Forth level</a:t>
            </a:r>
          </a:p>
          <a:p>
            <a:pPr lvl="4"/>
            <a:r>
              <a:rPr lang="en-GB" dirty="0" smtClean="0"/>
              <a:t>Fifth level</a:t>
            </a:r>
          </a:p>
        </p:txBody>
      </p:sp>
      <p:pic>
        <p:nvPicPr>
          <p:cNvPr id="1028" name="Picture 10"/>
          <p:cNvPicPr>
            <a:picLocks noChangeAspect="1"/>
          </p:cNvPicPr>
          <p:nvPr/>
        </p:nvPicPr>
        <p:blipFill>
          <a:blip r:embed="rId93" cstate="screen">
            <a:extLst>
              <a:ext uri="{28A0092B-C50C-407E-A947-70E740481C1C}">
                <a14:useLocalDpi xmlns:a14="http://schemas.microsoft.com/office/drawing/2010/main"/>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9" name="TextBox 15"/>
          <p:cNvSpPr txBox="1">
            <a:spLocks noChangeArrowheads="1"/>
          </p:cNvSpPr>
          <p:nvPr/>
        </p:nvSpPr>
        <p:spPr bwMode="auto">
          <a:xfrm>
            <a:off x="223838" y="61563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fontAlgn="base">
              <a:spcBef>
                <a:spcPct val="0"/>
              </a:spcBef>
              <a:spcAft>
                <a:spcPct val="0"/>
              </a:spcAft>
              <a:defRPr>
                <a:solidFill>
                  <a:schemeClr val="tx1"/>
                </a:solidFill>
                <a:latin typeface="Verdana" pitchFamily="34" charset="0"/>
              </a:defRPr>
            </a:lvl6pPr>
            <a:lvl7pPr marL="2971800" indent="-228600" fontAlgn="base">
              <a:spcBef>
                <a:spcPct val="0"/>
              </a:spcBef>
              <a:spcAft>
                <a:spcPct val="0"/>
              </a:spcAft>
              <a:defRPr>
                <a:solidFill>
                  <a:schemeClr val="tx1"/>
                </a:solidFill>
                <a:latin typeface="Verdana" pitchFamily="34" charset="0"/>
              </a:defRPr>
            </a:lvl7pPr>
            <a:lvl8pPr marL="3429000" indent="-228600" fontAlgn="base">
              <a:spcBef>
                <a:spcPct val="0"/>
              </a:spcBef>
              <a:spcAft>
                <a:spcPct val="0"/>
              </a:spcAft>
              <a:defRPr>
                <a:solidFill>
                  <a:schemeClr val="tx1"/>
                </a:solidFill>
                <a:latin typeface="Verdana" pitchFamily="34" charset="0"/>
              </a:defRPr>
            </a:lvl8pPr>
            <a:lvl9pPr marL="3886200" indent="-228600" fontAlgn="base">
              <a:spcBef>
                <a:spcPct val="0"/>
              </a:spcBef>
              <a:spcAft>
                <a:spcPct val="0"/>
              </a:spcAft>
              <a:defRPr>
                <a:solidFill>
                  <a:schemeClr val="tx1"/>
                </a:solidFill>
                <a:latin typeface="Verdana" pitchFamily="34" charset="0"/>
              </a:defRPr>
            </a:lvl9pPr>
          </a:lstStyle>
          <a:p>
            <a:pPr fontAlgn="base">
              <a:spcBef>
                <a:spcPct val="0"/>
              </a:spcBef>
              <a:spcAft>
                <a:spcPct val="0"/>
              </a:spcAft>
              <a:defRPr/>
            </a:pPr>
            <a:r>
              <a:rPr lang="en-US" smtClean="0">
                <a:solidFill>
                  <a:prstClr val="black"/>
                </a:solidFill>
                <a:latin typeface="Adobe Caslon Pro" pitchFamily="18" charset="0"/>
                <a:cs typeface="Andalus" pitchFamily="18" charset="-78"/>
              </a:rPr>
              <a:t>.................................................................................................................................................</a:t>
            </a:r>
            <a:endParaRPr lang="en-GB" smtClean="0">
              <a:solidFill>
                <a:prstClr val="black"/>
              </a:solidFill>
              <a:latin typeface="Adobe Caslon Pro" pitchFamily="18" charset="0"/>
              <a:cs typeface="Andalus" pitchFamily="18" charset="-78"/>
            </a:endParaRPr>
          </a:p>
        </p:txBody>
      </p:sp>
      <p:sp>
        <p:nvSpPr>
          <p:cNvPr id="17" name="Footer Placeholder 10"/>
          <p:cNvSpPr txBox="1">
            <a:spLocks/>
          </p:cNvSpPr>
          <p:nvPr/>
        </p:nvSpPr>
        <p:spPr>
          <a:xfrm>
            <a:off x="7250113" y="6467475"/>
            <a:ext cx="1611312" cy="284163"/>
          </a:xfrm>
          <a:prstGeom prst="rect">
            <a:avLst/>
          </a:prstGeom>
        </p:spPr>
        <p:txBody>
          <a:bodyPr lIns="0" tIns="0" rIns="0" bIns="0"/>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050" dirty="0" smtClean="0">
                <a:solidFill>
                  <a:prstClr val="black"/>
                </a:solidFill>
                <a:latin typeface="Arial" panose="020B0604020202020204" pitchFamily="34" charset="0"/>
                <a:ea typeface="MS PGothic" pitchFamily="34" charset="-128"/>
              </a:rPr>
              <a:t>mintel.com</a:t>
            </a:r>
            <a:endParaRPr lang="en-GB" sz="1050" dirty="0">
              <a:solidFill>
                <a:prstClr val="black"/>
              </a:solidFill>
              <a:latin typeface="Arial" panose="020B0604020202020204" pitchFamily="34" charset="0"/>
              <a:ea typeface="MS PGothic" pitchFamily="34" charset="-128"/>
            </a:endParaRPr>
          </a:p>
        </p:txBody>
      </p:sp>
      <p:sp>
        <p:nvSpPr>
          <p:cNvPr id="18" name="Slide Number Placeholder 5"/>
          <p:cNvSpPr txBox="1">
            <a:spLocks/>
          </p:cNvSpPr>
          <p:nvPr/>
        </p:nvSpPr>
        <p:spPr>
          <a:xfrm>
            <a:off x="192088" y="6342063"/>
            <a:ext cx="576262" cy="427037"/>
          </a:xfrm>
          <a:prstGeom prst="rect">
            <a:avLst/>
          </a:prstGeom>
        </p:spPr>
        <p:txBody>
          <a:bodyPr anchor="ctr"/>
          <a:lstStyle>
            <a:lvl1pPr eaLnBrk="0" hangingPunct="0">
              <a:defRPr sz="2400">
                <a:solidFill>
                  <a:schemeClr val="tx1"/>
                </a:solidFill>
                <a:latin typeface="Calibri" pitchFamily="34" charset="0"/>
                <a:ea typeface="MS PGothic" pitchFamily="34" charset="-128"/>
              </a:defRPr>
            </a:lvl1pPr>
            <a:lvl2pPr marL="742950" indent="-285750" eaLnBrk="0" hangingPunct="0">
              <a:defRPr sz="2400">
                <a:solidFill>
                  <a:schemeClr val="tx1"/>
                </a:solidFill>
                <a:latin typeface="Calibri" pitchFamily="34" charset="0"/>
                <a:ea typeface="MS PGothic" pitchFamily="34" charset="-128"/>
              </a:defRPr>
            </a:lvl2pPr>
            <a:lvl3pPr marL="1143000" indent="-228600" eaLnBrk="0" hangingPunct="0">
              <a:defRPr sz="2400">
                <a:solidFill>
                  <a:schemeClr val="tx1"/>
                </a:solidFill>
                <a:latin typeface="Calibri" pitchFamily="34" charset="0"/>
                <a:ea typeface="MS PGothic" pitchFamily="34" charset="-128"/>
              </a:defRPr>
            </a:lvl3pPr>
            <a:lvl4pPr marL="1600200" indent="-228600" eaLnBrk="0" hangingPunct="0">
              <a:defRPr sz="2400">
                <a:solidFill>
                  <a:schemeClr val="tx1"/>
                </a:solidFill>
                <a:latin typeface="Calibri" pitchFamily="34" charset="0"/>
                <a:ea typeface="MS PGothic" pitchFamily="34" charset="-128"/>
              </a:defRPr>
            </a:lvl4pPr>
            <a:lvl5pPr marL="2057400" indent="-228600" eaLnBrk="0" hangingPunct="0">
              <a:defRPr sz="2400">
                <a:solidFill>
                  <a:schemeClr val="tx1"/>
                </a:solidFill>
                <a:latin typeface="Calibri"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Calibri"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Calibri"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Calibri"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Calibri" pitchFamily="34" charset="0"/>
                <a:ea typeface="MS PGothic" pitchFamily="34" charset="-128"/>
              </a:defRPr>
            </a:lvl9pPr>
          </a:lstStyle>
          <a:p>
            <a:pPr eaLnBrk="1" fontAlgn="base" hangingPunct="1">
              <a:spcBef>
                <a:spcPct val="0"/>
              </a:spcBef>
              <a:spcAft>
                <a:spcPct val="0"/>
              </a:spcAft>
              <a:defRPr/>
            </a:pPr>
            <a:fld id="{3AD399E8-A981-4257-B596-86CFB04966DD}" type="slidenum">
              <a:rPr lang="en-GB" sz="1000">
                <a:solidFill>
                  <a:prstClr val="black"/>
                </a:solidFill>
                <a:latin typeface="Arial" panose="020B0604020202020204" pitchFamily="34" charset="0"/>
              </a:rPr>
              <a:pPr eaLnBrk="1" fontAlgn="base" hangingPunct="1">
                <a:spcBef>
                  <a:spcPct val="0"/>
                </a:spcBef>
                <a:spcAft>
                  <a:spcPct val="0"/>
                </a:spcAft>
                <a:defRPr/>
              </a:pPr>
              <a:t>‹#›</a:t>
            </a:fld>
            <a:endParaRPr lang="en-GB" sz="1000" dirty="0">
              <a:solidFill>
                <a:prstClr val="black"/>
              </a:solidFill>
              <a:latin typeface="Arial" panose="020B0604020202020204" pitchFamily="34" charset="0"/>
            </a:endParaRPr>
          </a:p>
        </p:txBody>
      </p:sp>
    </p:spTree>
    <p:extLst>
      <p:ext uri="{BB962C8B-B14F-4D97-AF65-F5344CB8AC3E}">
        <p14:creationId xmlns:p14="http://schemas.microsoft.com/office/powerpoint/2010/main" val="1949469829"/>
      </p:ext>
    </p:extLst>
  </p:cSld>
  <p:clrMap bg1="lt1" tx1="dk1" bg2="lt2" tx2="dk2" accent1="accent1" accent2="accent2" accent3="accent3" accent4="accent4" accent5="accent5" accent6="accent6" hlink="hlink" folHlink="folHlink"/>
  <p:sldLayoutIdLst>
    <p:sldLayoutId id="2147483908" r:id="rId1"/>
    <p:sldLayoutId id="2147483909" r:id="rId2"/>
    <p:sldLayoutId id="2147483910" r:id="rId3"/>
    <p:sldLayoutId id="2147483911" r:id="rId4"/>
    <p:sldLayoutId id="2147483912" r:id="rId5"/>
    <p:sldLayoutId id="2147483914" r:id="rId6"/>
    <p:sldLayoutId id="2147483915" r:id="rId7"/>
    <p:sldLayoutId id="2147483916" r:id="rId8"/>
    <p:sldLayoutId id="2147483917" r:id="rId9"/>
    <p:sldLayoutId id="2147483918" r:id="rId10"/>
    <p:sldLayoutId id="2147483919" r:id="rId11"/>
    <p:sldLayoutId id="2147483920" r:id="rId12"/>
    <p:sldLayoutId id="2147483921" r:id="rId13"/>
    <p:sldLayoutId id="2147483922" r:id="rId14"/>
    <p:sldLayoutId id="2147483923" r:id="rId15"/>
    <p:sldLayoutId id="2147483924" r:id="rId16"/>
    <p:sldLayoutId id="2147483925" r:id="rId17"/>
    <p:sldLayoutId id="2147483926" r:id="rId18"/>
    <p:sldLayoutId id="2147483927" r:id="rId19"/>
    <p:sldLayoutId id="2147483928" r:id="rId20"/>
    <p:sldLayoutId id="2147483929" r:id="rId21"/>
    <p:sldLayoutId id="2147483930" r:id="rId22"/>
    <p:sldLayoutId id="2147483931" r:id="rId23"/>
    <p:sldLayoutId id="2147483932" r:id="rId24"/>
    <p:sldLayoutId id="2147483933" r:id="rId25"/>
    <p:sldLayoutId id="2147483934" r:id="rId26"/>
    <p:sldLayoutId id="2147483935" r:id="rId27"/>
    <p:sldLayoutId id="2147483936" r:id="rId28"/>
    <p:sldLayoutId id="2147483937" r:id="rId29"/>
    <p:sldLayoutId id="2147483938" r:id="rId30"/>
    <p:sldLayoutId id="2147483939" r:id="rId31"/>
    <p:sldLayoutId id="2147483940" r:id="rId32"/>
    <p:sldLayoutId id="2147483941" r:id="rId33"/>
    <p:sldLayoutId id="2147483942" r:id="rId34"/>
    <p:sldLayoutId id="2147483943" r:id="rId35"/>
    <p:sldLayoutId id="2147483944" r:id="rId36"/>
    <p:sldLayoutId id="2147483945" r:id="rId37"/>
    <p:sldLayoutId id="2147483946" r:id="rId38"/>
    <p:sldLayoutId id="2147483947" r:id="rId39"/>
    <p:sldLayoutId id="2147483948" r:id="rId40"/>
    <p:sldLayoutId id="2147483949" r:id="rId41"/>
    <p:sldLayoutId id="2147483950" r:id="rId42"/>
    <p:sldLayoutId id="2147483951" r:id="rId43"/>
    <p:sldLayoutId id="2147483952" r:id="rId44"/>
    <p:sldLayoutId id="2147483953" r:id="rId45"/>
    <p:sldLayoutId id="2147483954" r:id="rId46"/>
    <p:sldLayoutId id="2147483955" r:id="rId47"/>
    <p:sldLayoutId id="2147483956" r:id="rId48"/>
    <p:sldLayoutId id="2147483957" r:id="rId49"/>
    <p:sldLayoutId id="2147483958" r:id="rId50"/>
    <p:sldLayoutId id="2147483959" r:id="rId51"/>
    <p:sldLayoutId id="2147483960" r:id="rId52"/>
    <p:sldLayoutId id="2147483961" r:id="rId53"/>
    <p:sldLayoutId id="2147483962" r:id="rId54"/>
    <p:sldLayoutId id="2147483963" r:id="rId55"/>
    <p:sldLayoutId id="2147483964" r:id="rId56"/>
    <p:sldLayoutId id="2147483965" r:id="rId57"/>
    <p:sldLayoutId id="2147483966" r:id="rId58"/>
    <p:sldLayoutId id="2147483967" r:id="rId59"/>
    <p:sldLayoutId id="2147483968" r:id="rId60"/>
    <p:sldLayoutId id="2147483969" r:id="rId61"/>
    <p:sldLayoutId id="2147483970" r:id="rId62"/>
    <p:sldLayoutId id="2147483971" r:id="rId63"/>
    <p:sldLayoutId id="2147483972" r:id="rId64"/>
    <p:sldLayoutId id="2147483973" r:id="rId65"/>
    <p:sldLayoutId id="2147483974" r:id="rId66"/>
    <p:sldLayoutId id="2147483975" r:id="rId67"/>
    <p:sldLayoutId id="2147483976" r:id="rId68"/>
    <p:sldLayoutId id="2147483977" r:id="rId69"/>
    <p:sldLayoutId id="2147483978" r:id="rId70"/>
    <p:sldLayoutId id="2147483979" r:id="rId71"/>
    <p:sldLayoutId id="2147483980" r:id="rId72"/>
    <p:sldLayoutId id="2147483981" r:id="rId73"/>
    <p:sldLayoutId id="2147483982" r:id="rId74"/>
    <p:sldLayoutId id="2147483983" r:id="rId75"/>
    <p:sldLayoutId id="2147483984" r:id="rId76"/>
    <p:sldLayoutId id="2147483985" r:id="rId77"/>
    <p:sldLayoutId id="2147483986" r:id="rId78"/>
    <p:sldLayoutId id="2147483987" r:id="rId79"/>
    <p:sldLayoutId id="2147483988" r:id="rId80"/>
    <p:sldLayoutId id="2147483989" r:id="rId81"/>
    <p:sldLayoutId id="2147483990" r:id="rId82"/>
    <p:sldLayoutId id="2147483991" r:id="rId83"/>
    <p:sldLayoutId id="2147483992" r:id="rId84"/>
    <p:sldLayoutId id="2147483993" r:id="rId85"/>
    <p:sldLayoutId id="2147483994" r:id="rId86"/>
    <p:sldLayoutId id="2147483995" r:id="rId87"/>
    <p:sldLayoutId id="2147483996" r:id="rId88"/>
    <p:sldLayoutId id="2147483997" r:id="rId89"/>
    <p:sldLayoutId id="2147483998" r:id="rId90"/>
    <p:sldLayoutId id="2147483999" r:id="rId91"/>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lang="en-GB" b="0" kern="1200" dirty="0" smtClean="0">
          <a:solidFill>
            <a:srgbClr val="FFFFFF"/>
          </a:solidFill>
          <a:latin typeface="Gill Sans MT"/>
          <a:ea typeface="Verdana" pitchFamily="34" charset="0"/>
          <a:cs typeface="Arial" panose="020B0604020202020204"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Arial" panose="020B0604020202020204" pitchFamily="34" charset="0"/>
          <a:ea typeface="Verdana" pitchFamily="34" charset="0"/>
          <a:cs typeface="Arial" panose="020B0604020202020204"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Arial" panose="020B0604020202020204" pitchFamily="34" charset="0"/>
          <a:ea typeface="Verdana" pitchFamily="34" charset="0"/>
          <a:cs typeface="Arial" panose="020B0604020202020204"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Forth level</a:t>
            </a:r>
          </a:p>
          <a:p>
            <a:pPr lvl="4"/>
            <a:r>
              <a:rPr lang="en-GB" dirty="0" smtClean="0"/>
              <a:t>Fifth level</a:t>
            </a:r>
          </a:p>
        </p:txBody>
      </p:sp>
      <p:pic>
        <p:nvPicPr>
          <p:cNvPr id="1028" name="Picture 10"/>
          <p:cNvPicPr>
            <a:picLocks noChangeAspect="1"/>
          </p:cNvPicPr>
          <p:nvPr/>
        </p:nvPicPr>
        <p:blipFill>
          <a:blip r:embed="rId94" cstate="screen">
            <a:extLst>
              <a:ext uri="{28A0092B-C50C-407E-A947-70E740481C1C}">
                <a14:useLocalDpi xmlns:a14="http://schemas.microsoft.com/office/drawing/2010/main"/>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9" name="TextBox 15"/>
          <p:cNvSpPr txBox="1">
            <a:spLocks noChangeArrowheads="1"/>
          </p:cNvSpPr>
          <p:nvPr/>
        </p:nvSpPr>
        <p:spPr bwMode="auto">
          <a:xfrm>
            <a:off x="223838" y="6156325"/>
            <a:ext cx="88392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Verdana" pitchFamily="34" charset="0"/>
              </a:defRPr>
            </a:lvl1pPr>
            <a:lvl2pPr marL="742950" indent="-285750">
              <a:defRPr>
                <a:solidFill>
                  <a:schemeClr val="tx1"/>
                </a:solidFill>
                <a:latin typeface="Verdana" pitchFamily="34" charset="0"/>
              </a:defRPr>
            </a:lvl2pPr>
            <a:lvl3pPr marL="1143000" indent="-228600">
              <a:defRPr>
                <a:solidFill>
                  <a:schemeClr val="tx1"/>
                </a:solidFill>
                <a:latin typeface="Verdana" pitchFamily="34" charset="0"/>
              </a:defRPr>
            </a:lvl3pPr>
            <a:lvl4pPr marL="1600200" indent="-228600">
              <a:defRPr>
                <a:solidFill>
                  <a:schemeClr val="tx1"/>
                </a:solidFill>
                <a:latin typeface="Verdana" pitchFamily="34" charset="0"/>
              </a:defRPr>
            </a:lvl4pPr>
            <a:lvl5pPr marL="2057400" indent="-228600">
              <a:defRPr>
                <a:solidFill>
                  <a:schemeClr val="tx1"/>
                </a:solidFill>
                <a:latin typeface="Verdana" pitchFamily="34" charset="0"/>
              </a:defRPr>
            </a:lvl5pPr>
            <a:lvl6pPr marL="2514600" indent="-228600" fontAlgn="base">
              <a:spcBef>
                <a:spcPct val="0"/>
              </a:spcBef>
              <a:spcAft>
                <a:spcPct val="0"/>
              </a:spcAft>
              <a:defRPr>
                <a:solidFill>
                  <a:schemeClr val="tx1"/>
                </a:solidFill>
                <a:latin typeface="Verdana" pitchFamily="34" charset="0"/>
              </a:defRPr>
            </a:lvl6pPr>
            <a:lvl7pPr marL="2971800" indent="-228600" fontAlgn="base">
              <a:spcBef>
                <a:spcPct val="0"/>
              </a:spcBef>
              <a:spcAft>
                <a:spcPct val="0"/>
              </a:spcAft>
              <a:defRPr>
                <a:solidFill>
                  <a:schemeClr val="tx1"/>
                </a:solidFill>
                <a:latin typeface="Verdana" pitchFamily="34" charset="0"/>
              </a:defRPr>
            </a:lvl7pPr>
            <a:lvl8pPr marL="3429000" indent="-228600" fontAlgn="base">
              <a:spcBef>
                <a:spcPct val="0"/>
              </a:spcBef>
              <a:spcAft>
                <a:spcPct val="0"/>
              </a:spcAft>
              <a:defRPr>
                <a:solidFill>
                  <a:schemeClr val="tx1"/>
                </a:solidFill>
                <a:latin typeface="Verdana" pitchFamily="34" charset="0"/>
              </a:defRPr>
            </a:lvl8pPr>
            <a:lvl9pPr marL="3886200" indent="-228600" fontAlgn="base">
              <a:spcBef>
                <a:spcPct val="0"/>
              </a:spcBef>
              <a:spcAft>
                <a:spcPct val="0"/>
              </a:spcAft>
              <a:defRPr>
                <a:solidFill>
                  <a:schemeClr val="tx1"/>
                </a:solidFill>
                <a:latin typeface="Verdana" pitchFamily="34" charset="0"/>
              </a:defRPr>
            </a:lvl9pPr>
          </a:lstStyle>
          <a:p>
            <a:pPr fontAlgn="base">
              <a:spcBef>
                <a:spcPct val="0"/>
              </a:spcBef>
              <a:spcAft>
                <a:spcPct val="0"/>
              </a:spcAft>
              <a:defRPr/>
            </a:pPr>
            <a:r>
              <a:rPr lang="en-US" smtClean="0">
                <a:solidFill>
                  <a:prstClr val="black"/>
                </a:solidFill>
                <a:latin typeface="Adobe Caslon Pro" pitchFamily="18" charset="0"/>
                <a:cs typeface="Andalus" pitchFamily="18" charset="-78"/>
              </a:rPr>
              <a:t>.................................................................................................................................................</a:t>
            </a:r>
            <a:endParaRPr lang="en-GB" smtClean="0">
              <a:solidFill>
                <a:prstClr val="black"/>
              </a:solidFill>
              <a:latin typeface="Adobe Caslon Pro" pitchFamily="18" charset="0"/>
              <a:cs typeface="Andalus" pitchFamily="18" charset="-78"/>
            </a:endParaRPr>
          </a:p>
        </p:txBody>
      </p:sp>
      <p:sp>
        <p:nvSpPr>
          <p:cNvPr id="17" name="Footer Placeholder 10"/>
          <p:cNvSpPr txBox="1">
            <a:spLocks/>
          </p:cNvSpPr>
          <p:nvPr/>
        </p:nvSpPr>
        <p:spPr>
          <a:xfrm>
            <a:off x="7250113" y="6467475"/>
            <a:ext cx="1611312" cy="284163"/>
          </a:xfrm>
          <a:prstGeom prst="rect">
            <a:avLst/>
          </a:prstGeom>
        </p:spPr>
        <p:txBody>
          <a:bodyPr lIns="0" tIns="0" rIns="0" bIns="0"/>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050" dirty="0" smtClean="0">
                <a:solidFill>
                  <a:prstClr val="black"/>
                </a:solidFill>
                <a:latin typeface="Arial" panose="020B0604020202020204" pitchFamily="34" charset="0"/>
                <a:ea typeface="MS PGothic" pitchFamily="34" charset="-128"/>
              </a:rPr>
              <a:t>mintel.com</a:t>
            </a:r>
            <a:endParaRPr lang="en-GB" sz="1050" dirty="0">
              <a:solidFill>
                <a:prstClr val="black"/>
              </a:solidFill>
              <a:latin typeface="Arial" panose="020B0604020202020204" pitchFamily="34" charset="0"/>
              <a:ea typeface="MS PGothic" pitchFamily="34" charset="-128"/>
            </a:endParaRPr>
          </a:p>
        </p:txBody>
      </p:sp>
      <p:sp>
        <p:nvSpPr>
          <p:cNvPr id="18" name="Slide Number Placeholder 5"/>
          <p:cNvSpPr txBox="1">
            <a:spLocks/>
          </p:cNvSpPr>
          <p:nvPr/>
        </p:nvSpPr>
        <p:spPr>
          <a:xfrm>
            <a:off x="192088" y="6342063"/>
            <a:ext cx="576262" cy="427037"/>
          </a:xfrm>
          <a:prstGeom prst="rect">
            <a:avLst/>
          </a:prstGeom>
        </p:spPr>
        <p:txBody>
          <a:bodyPr anchor="ctr"/>
          <a:lstStyle>
            <a:lvl1pPr eaLnBrk="0" hangingPunct="0">
              <a:defRPr sz="2400">
                <a:solidFill>
                  <a:schemeClr val="tx1"/>
                </a:solidFill>
                <a:latin typeface="Calibri" pitchFamily="34" charset="0"/>
                <a:ea typeface="MS PGothic" pitchFamily="34" charset="-128"/>
              </a:defRPr>
            </a:lvl1pPr>
            <a:lvl2pPr marL="742950" indent="-285750" eaLnBrk="0" hangingPunct="0">
              <a:defRPr sz="2400">
                <a:solidFill>
                  <a:schemeClr val="tx1"/>
                </a:solidFill>
                <a:latin typeface="Calibri" pitchFamily="34" charset="0"/>
                <a:ea typeface="MS PGothic" pitchFamily="34" charset="-128"/>
              </a:defRPr>
            </a:lvl2pPr>
            <a:lvl3pPr marL="1143000" indent="-228600" eaLnBrk="0" hangingPunct="0">
              <a:defRPr sz="2400">
                <a:solidFill>
                  <a:schemeClr val="tx1"/>
                </a:solidFill>
                <a:latin typeface="Calibri" pitchFamily="34" charset="0"/>
                <a:ea typeface="MS PGothic" pitchFamily="34" charset="-128"/>
              </a:defRPr>
            </a:lvl3pPr>
            <a:lvl4pPr marL="1600200" indent="-228600" eaLnBrk="0" hangingPunct="0">
              <a:defRPr sz="2400">
                <a:solidFill>
                  <a:schemeClr val="tx1"/>
                </a:solidFill>
                <a:latin typeface="Calibri" pitchFamily="34" charset="0"/>
                <a:ea typeface="MS PGothic" pitchFamily="34" charset="-128"/>
              </a:defRPr>
            </a:lvl4pPr>
            <a:lvl5pPr marL="2057400" indent="-228600" eaLnBrk="0" hangingPunct="0">
              <a:defRPr sz="2400">
                <a:solidFill>
                  <a:schemeClr val="tx1"/>
                </a:solidFill>
                <a:latin typeface="Calibri"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Calibri"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Calibri"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Calibri"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Calibri" pitchFamily="34" charset="0"/>
                <a:ea typeface="MS PGothic" pitchFamily="34" charset="-128"/>
              </a:defRPr>
            </a:lvl9pPr>
          </a:lstStyle>
          <a:p>
            <a:pPr eaLnBrk="1" fontAlgn="base" hangingPunct="1">
              <a:spcBef>
                <a:spcPct val="0"/>
              </a:spcBef>
              <a:spcAft>
                <a:spcPct val="0"/>
              </a:spcAft>
              <a:defRPr/>
            </a:pPr>
            <a:fld id="{3AD399E8-A981-4257-B596-86CFB04966DD}" type="slidenum">
              <a:rPr lang="en-GB" sz="1000">
                <a:solidFill>
                  <a:prstClr val="black"/>
                </a:solidFill>
                <a:latin typeface="Arial" panose="020B0604020202020204" pitchFamily="34" charset="0"/>
              </a:rPr>
              <a:pPr eaLnBrk="1" fontAlgn="base" hangingPunct="1">
                <a:spcBef>
                  <a:spcPct val="0"/>
                </a:spcBef>
                <a:spcAft>
                  <a:spcPct val="0"/>
                </a:spcAft>
                <a:defRPr/>
              </a:pPr>
              <a:t>‹#›</a:t>
            </a:fld>
            <a:endParaRPr lang="en-GB" sz="1000" dirty="0">
              <a:solidFill>
                <a:prstClr val="black"/>
              </a:solidFill>
              <a:latin typeface="Arial" panose="020B0604020202020204" pitchFamily="34" charset="0"/>
            </a:endParaRPr>
          </a:p>
        </p:txBody>
      </p:sp>
    </p:spTree>
    <p:extLst>
      <p:ext uri="{BB962C8B-B14F-4D97-AF65-F5344CB8AC3E}">
        <p14:creationId xmlns:p14="http://schemas.microsoft.com/office/powerpoint/2010/main" val="1952645543"/>
      </p:ext>
    </p:extLst>
  </p:cSld>
  <p:clrMap bg1="lt1" tx1="dk1" bg2="lt2" tx2="dk2" accent1="accent1" accent2="accent2" accent3="accent3" accent4="accent4" accent5="accent5" accent6="accent6" hlink="hlink" folHlink="folHlink"/>
  <p:sldLayoutIdLst>
    <p:sldLayoutId id="2147484001" r:id="rId1"/>
    <p:sldLayoutId id="2147484002" r:id="rId2"/>
    <p:sldLayoutId id="2147484003" r:id="rId3"/>
    <p:sldLayoutId id="2147484004" r:id="rId4"/>
    <p:sldLayoutId id="2147484005" r:id="rId5"/>
    <p:sldLayoutId id="2147484006" r:id="rId6"/>
    <p:sldLayoutId id="2147484007" r:id="rId7"/>
    <p:sldLayoutId id="2147484008" r:id="rId8"/>
    <p:sldLayoutId id="2147484009" r:id="rId9"/>
    <p:sldLayoutId id="2147484010" r:id="rId10"/>
    <p:sldLayoutId id="2147484011" r:id="rId11"/>
    <p:sldLayoutId id="2147484012" r:id="rId12"/>
    <p:sldLayoutId id="2147484013" r:id="rId13"/>
    <p:sldLayoutId id="2147484014" r:id="rId14"/>
    <p:sldLayoutId id="2147484015" r:id="rId15"/>
    <p:sldLayoutId id="2147484016" r:id="rId16"/>
    <p:sldLayoutId id="2147484017" r:id="rId17"/>
    <p:sldLayoutId id="2147484018" r:id="rId18"/>
    <p:sldLayoutId id="2147484019" r:id="rId19"/>
    <p:sldLayoutId id="2147484020" r:id="rId20"/>
    <p:sldLayoutId id="2147484021" r:id="rId21"/>
    <p:sldLayoutId id="2147484022" r:id="rId22"/>
    <p:sldLayoutId id="2147484023" r:id="rId23"/>
    <p:sldLayoutId id="2147484024" r:id="rId24"/>
    <p:sldLayoutId id="2147484025" r:id="rId25"/>
    <p:sldLayoutId id="2147484026" r:id="rId26"/>
    <p:sldLayoutId id="2147484027" r:id="rId27"/>
    <p:sldLayoutId id="2147484028" r:id="rId28"/>
    <p:sldLayoutId id="2147484029" r:id="rId29"/>
    <p:sldLayoutId id="2147484030" r:id="rId30"/>
    <p:sldLayoutId id="2147484031" r:id="rId31"/>
    <p:sldLayoutId id="2147484032" r:id="rId32"/>
    <p:sldLayoutId id="2147484033" r:id="rId33"/>
    <p:sldLayoutId id="2147484034" r:id="rId34"/>
    <p:sldLayoutId id="2147484035" r:id="rId35"/>
    <p:sldLayoutId id="2147484036" r:id="rId36"/>
    <p:sldLayoutId id="2147484037" r:id="rId37"/>
    <p:sldLayoutId id="2147484038" r:id="rId38"/>
    <p:sldLayoutId id="2147484039" r:id="rId39"/>
    <p:sldLayoutId id="2147484040" r:id="rId40"/>
    <p:sldLayoutId id="2147484041" r:id="rId41"/>
    <p:sldLayoutId id="2147484042" r:id="rId42"/>
    <p:sldLayoutId id="2147484043" r:id="rId43"/>
    <p:sldLayoutId id="2147484044" r:id="rId44"/>
    <p:sldLayoutId id="2147484045" r:id="rId45"/>
    <p:sldLayoutId id="2147484046" r:id="rId46"/>
    <p:sldLayoutId id="2147484047" r:id="rId47"/>
    <p:sldLayoutId id="2147484048" r:id="rId48"/>
    <p:sldLayoutId id="2147484049" r:id="rId49"/>
    <p:sldLayoutId id="2147484050" r:id="rId50"/>
    <p:sldLayoutId id="2147484051" r:id="rId51"/>
    <p:sldLayoutId id="2147484052" r:id="rId52"/>
    <p:sldLayoutId id="2147484053" r:id="rId53"/>
    <p:sldLayoutId id="2147484054" r:id="rId54"/>
    <p:sldLayoutId id="2147484055" r:id="rId55"/>
    <p:sldLayoutId id="2147484056" r:id="rId56"/>
    <p:sldLayoutId id="2147484057" r:id="rId57"/>
    <p:sldLayoutId id="2147484058" r:id="rId58"/>
    <p:sldLayoutId id="2147484059" r:id="rId59"/>
    <p:sldLayoutId id="2147484060" r:id="rId60"/>
    <p:sldLayoutId id="2147484061" r:id="rId61"/>
    <p:sldLayoutId id="2147484062" r:id="rId62"/>
    <p:sldLayoutId id="2147484063" r:id="rId63"/>
    <p:sldLayoutId id="2147484064" r:id="rId64"/>
    <p:sldLayoutId id="2147484065" r:id="rId65"/>
    <p:sldLayoutId id="2147484066" r:id="rId66"/>
    <p:sldLayoutId id="2147484067" r:id="rId67"/>
    <p:sldLayoutId id="2147484068" r:id="rId68"/>
    <p:sldLayoutId id="2147484069" r:id="rId69"/>
    <p:sldLayoutId id="2147484070" r:id="rId70"/>
    <p:sldLayoutId id="2147484071" r:id="rId71"/>
    <p:sldLayoutId id="2147484072" r:id="rId72"/>
    <p:sldLayoutId id="2147484073" r:id="rId73"/>
    <p:sldLayoutId id="2147484074" r:id="rId74"/>
    <p:sldLayoutId id="2147484075" r:id="rId75"/>
    <p:sldLayoutId id="2147484076" r:id="rId76"/>
    <p:sldLayoutId id="2147484077" r:id="rId77"/>
    <p:sldLayoutId id="2147484078" r:id="rId78"/>
    <p:sldLayoutId id="2147484079" r:id="rId79"/>
    <p:sldLayoutId id="2147484080" r:id="rId80"/>
    <p:sldLayoutId id="2147484081" r:id="rId81"/>
    <p:sldLayoutId id="2147484082" r:id="rId82"/>
    <p:sldLayoutId id="2147484083" r:id="rId83"/>
    <p:sldLayoutId id="2147484084" r:id="rId84"/>
    <p:sldLayoutId id="2147484085" r:id="rId85"/>
    <p:sldLayoutId id="2147484086" r:id="rId86"/>
    <p:sldLayoutId id="2147484087" r:id="rId87"/>
    <p:sldLayoutId id="2147484088" r:id="rId88"/>
    <p:sldLayoutId id="2147484089" r:id="rId89"/>
    <p:sldLayoutId id="2147484090" r:id="rId90"/>
    <p:sldLayoutId id="2147484091" r:id="rId91"/>
    <p:sldLayoutId id="2147484092" r:id="rId92"/>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lang="en-GB" b="0" kern="1200" dirty="0" smtClean="0">
          <a:solidFill>
            <a:srgbClr val="FFFFFF"/>
          </a:solidFill>
          <a:latin typeface="Gill Sans MT"/>
          <a:ea typeface="Verdana" pitchFamily="34" charset="0"/>
          <a:cs typeface="Arial" panose="020B0604020202020204"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Arial" panose="020B0604020202020204" pitchFamily="34" charset="0"/>
          <a:ea typeface="Verdana" pitchFamily="34" charset="0"/>
          <a:cs typeface="Arial" panose="020B0604020202020204"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Arial" panose="020B0604020202020204" pitchFamily="34" charset="0"/>
          <a:ea typeface="Verdana" pitchFamily="34" charset="0"/>
          <a:cs typeface="Arial" panose="020B0604020202020204"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Arial" panose="020B0604020202020204" pitchFamily="34" charset="0"/>
          <a:ea typeface="Verdana" pitchFamily="34" charset="0"/>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9"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111"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1" name="Picture 10"/>
            <p:cNvPicPr>
              <a:picLocks noChangeAspect="1"/>
            </p:cNvPicPr>
            <p:nvPr/>
          </p:nvPicPr>
          <p:blipFill rotWithShape="1">
            <a:blip r:embed="rId111"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2" name="Picture 11"/>
            <p:cNvPicPr>
              <a:picLocks noChangeAspect="1"/>
            </p:cNvPicPr>
            <p:nvPr/>
          </p:nvPicPr>
          <p:blipFill rotWithShape="1">
            <a:blip r:embed="rId111"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3" name="Picture 12"/>
            <p:cNvPicPr>
              <a:picLocks noChangeAspect="1"/>
            </p:cNvPicPr>
            <p:nvPr/>
          </p:nvPicPr>
          <p:blipFill rotWithShape="1">
            <a:blip r:embed="rId111"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grpSp>
        <p:nvGrpSpPr>
          <p:cNvPr id="14" name="Group 13"/>
          <p:cNvGrpSpPr/>
          <p:nvPr userDrawn="1"/>
        </p:nvGrpSpPr>
        <p:grpSpPr>
          <a:xfrm>
            <a:off x="323528" y="6342130"/>
            <a:ext cx="8474075" cy="114118"/>
            <a:chOff x="323528" y="6271392"/>
            <a:chExt cx="8474075" cy="114118"/>
          </a:xfrm>
        </p:grpSpPr>
        <p:pic>
          <p:nvPicPr>
            <p:cNvPr id="15" name="Picture 14"/>
            <p:cNvPicPr>
              <a:picLocks noChangeAspect="1"/>
            </p:cNvPicPr>
            <p:nvPr/>
          </p:nvPicPr>
          <p:blipFill>
            <a:blip r:embed="rId111" cstate="print">
              <a:biLevel thresh="75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6" name="Picture 15"/>
            <p:cNvPicPr>
              <a:picLocks noChangeAspect="1"/>
            </p:cNvPicPr>
            <p:nvPr/>
          </p:nvPicPr>
          <p:blipFill rotWithShape="1">
            <a:blip r:embed="rId111" cstate="print">
              <a:biLevel thresh="75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7" name="Picture 16"/>
            <p:cNvPicPr>
              <a:picLocks noChangeAspect="1"/>
            </p:cNvPicPr>
            <p:nvPr/>
          </p:nvPicPr>
          <p:blipFill rotWithShape="1">
            <a:blip r:embed="rId111" cstate="print">
              <a:biLevel thresh="75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8" name="Picture 17"/>
            <p:cNvPicPr>
              <a:picLocks noChangeAspect="1"/>
            </p:cNvPicPr>
            <p:nvPr/>
          </p:nvPicPr>
          <p:blipFill rotWithShape="1">
            <a:blip r:embed="rId111" cstate="print">
              <a:biLevel thresh="75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9"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black"/>
                </a:solidFill>
                <a:latin typeface="Verdana" pitchFamily="34" charset="0"/>
              </a:rPr>
              <a:t>mintel.com</a:t>
            </a:r>
          </a:p>
        </p:txBody>
      </p:sp>
      <p:sp>
        <p:nvSpPr>
          <p:cNvPr id="20"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pic>
        <p:nvPicPr>
          <p:cNvPr id="21" name="Picture 10"/>
          <p:cNvPicPr>
            <a:picLocks noChangeAspect="1"/>
          </p:cNvPicPr>
          <p:nvPr userDrawn="1"/>
        </p:nvPicPr>
        <p:blipFill>
          <a:blip r:embed="rId112" cstate="print">
            <a:extLst>
              <a:ext uri="{28A0092B-C50C-407E-A947-70E740481C1C}">
                <a14:useLocalDpi xmlns:a14="http://schemas.microsoft.com/office/drawing/2010/main" val="0"/>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86567376"/>
      </p:ext>
    </p:extLst>
  </p:cSld>
  <p:clrMap bg1="lt1" tx1="dk1" bg2="lt2" tx2="dk2" accent1="accent1" accent2="accent2" accent3="accent3" accent4="accent4" accent5="accent5" accent6="accent6" hlink="hlink" folHlink="folHlink"/>
  <p:sldLayoutIdLst>
    <p:sldLayoutId id="2147484101" r:id="rId1"/>
    <p:sldLayoutId id="2147484102" r:id="rId2"/>
    <p:sldLayoutId id="2147484103" r:id="rId3"/>
    <p:sldLayoutId id="2147484104" r:id="rId4"/>
    <p:sldLayoutId id="2147484105" r:id="rId5"/>
    <p:sldLayoutId id="2147484106" r:id="rId6"/>
    <p:sldLayoutId id="2147484107" r:id="rId7"/>
    <p:sldLayoutId id="2147484108" r:id="rId8"/>
    <p:sldLayoutId id="2147484109" r:id="rId9"/>
    <p:sldLayoutId id="2147484110" r:id="rId10"/>
    <p:sldLayoutId id="2147484111" r:id="rId11"/>
    <p:sldLayoutId id="2147484112" r:id="rId12"/>
    <p:sldLayoutId id="2147484113" r:id="rId13"/>
    <p:sldLayoutId id="2147484114" r:id="rId14"/>
    <p:sldLayoutId id="2147484115" r:id="rId15"/>
    <p:sldLayoutId id="2147484116" r:id="rId16"/>
    <p:sldLayoutId id="2147484117" r:id="rId17"/>
    <p:sldLayoutId id="2147484118" r:id="rId18"/>
    <p:sldLayoutId id="2147484119" r:id="rId19"/>
    <p:sldLayoutId id="2147484120" r:id="rId20"/>
    <p:sldLayoutId id="2147484121" r:id="rId21"/>
    <p:sldLayoutId id="2147484122" r:id="rId22"/>
    <p:sldLayoutId id="2147484123" r:id="rId23"/>
    <p:sldLayoutId id="2147484124" r:id="rId24"/>
    <p:sldLayoutId id="2147484125" r:id="rId25"/>
    <p:sldLayoutId id="2147484126" r:id="rId26"/>
    <p:sldLayoutId id="2147484127" r:id="rId27"/>
    <p:sldLayoutId id="2147484128" r:id="rId28"/>
    <p:sldLayoutId id="2147484129" r:id="rId29"/>
    <p:sldLayoutId id="2147484130" r:id="rId30"/>
    <p:sldLayoutId id="2147484131" r:id="rId31"/>
    <p:sldLayoutId id="2147484132" r:id="rId32"/>
    <p:sldLayoutId id="2147484133" r:id="rId33"/>
    <p:sldLayoutId id="2147484134" r:id="rId34"/>
    <p:sldLayoutId id="2147484135" r:id="rId35"/>
    <p:sldLayoutId id="2147484136" r:id="rId36"/>
    <p:sldLayoutId id="2147484137" r:id="rId37"/>
    <p:sldLayoutId id="2147484138" r:id="rId38"/>
    <p:sldLayoutId id="2147484139" r:id="rId39"/>
    <p:sldLayoutId id="2147484140" r:id="rId40"/>
    <p:sldLayoutId id="2147484141" r:id="rId41"/>
    <p:sldLayoutId id="2147484142" r:id="rId42"/>
    <p:sldLayoutId id="2147484143" r:id="rId43"/>
    <p:sldLayoutId id="2147484144" r:id="rId44"/>
    <p:sldLayoutId id="2147484145" r:id="rId45"/>
    <p:sldLayoutId id="2147484146" r:id="rId46"/>
    <p:sldLayoutId id="2147484147" r:id="rId47"/>
    <p:sldLayoutId id="2147484148" r:id="rId48"/>
    <p:sldLayoutId id="2147484149" r:id="rId49"/>
    <p:sldLayoutId id="2147484150" r:id="rId50"/>
    <p:sldLayoutId id="2147484151" r:id="rId51"/>
    <p:sldLayoutId id="2147484152" r:id="rId52"/>
    <p:sldLayoutId id="2147484153" r:id="rId53"/>
    <p:sldLayoutId id="2147484154" r:id="rId54"/>
    <p:sldLayoutId id="2147484155" r:id="rId55"/>
    <p:sldLayoutId id="2147484156" r:id="rId56"/>
    <p:sldLayoutId id="2147484157" r:id="rId57"/>
    <p:sldLayoutId id="2147484158" r:id="rId58"/>
    <p:sldLayoutId id="2147484159" r:id="rId59"/>
    <p:sldLayoutId id="2147484160" r:id="rId60"/>
    <p:sldLayoutId id="2147484161" r:id="rId61"/>
    <p:sldLayoutId id="2147484162" r:id="rId62"/>
    <p:sldLayoutId id="2147484163" r:id="rId63"/>
    <p:sldLayoutId id="2147484164" r:id="rId64"/>
    <p:sldLayoutId id="2147484165" r:id="rId65"/>
    <p:sldLayoutId id="2147484166" r:id="rId66"/>
    <p:sldLayoutId id="2147484167" r:id="rId67"/>
    <p:sldLayoutId id="2147484168" r:id="rId68"/>
    <p:sldLayoutId id="2147484169" r:id="rId69"/>
    <p:sldLayoutId id="2147484170" r:id="rId70"/>
    <p:sldLayoutId id="2147484171" r:id="rId71"/>
    <p:sldLayoutId id="2147484172" r:id="rId72"/>
    <p:sldLayoutId id="2147484173" r:id="rId73"/>
    <p:sldLayoutId id="2147484174" r:id="rId74"/>
    <p:sldLayoutId id="2147484175" r:id="rId75"/>
    <p:sldLayoutId id="2147484176" r:id="rId76"/>
    <p:sldLayoutId id="2147484177" r:id="rId77"/>
    <p:sldLayoutId id="2147484178" r:id="rId78"/>
    <p:sldLayoutId id="2147484179" r:id="rId79"/>
    <p:sldLayoutId id="2147484180" r:id="rId80"/>
    <p:sldLayoutId id="2147484181" r:id="rId81"/>
    <p:sldLayoutId id="2147484182" r:id="rId82"/>
    <p:sldLayoutId id="2147484183" r:id="rId83"/>
    <p:sldLayoutId id="2147484184" r:id="rId84"/>
    <p:sldLayoutId id="2147484185" r:id="rId85"/>
    <p:sldLayoutId id="2147484186" r:id="rId86"/>
    <p:sldLayoutId id="2147484187" r:id="rId87"/>
    <p:sldLayoutId id="2147484188" r:id="rId88"/>
    <p:sldLayoutId id="2147484189" r:id="rId89"/>
    <p:sldLayoutId id="2147484190" r:id="rId90"/>
    <p:sldLayoutId id="2147484191" r:id="rId91"/>
    <p:sldLayoutId id="2147484192" r:id="rId92"/>
    <p:sldLayoutId id="2147484193" r:id="rId93"/>
    <p:sldLayoutId id="2147484194" r:id="rId94"/>
    <p:sldLayoutId id="2147484195" r:id="rId95"/>
    <p:sldLayoutId id="2147484196" r:id="rId96"/>
    <p:sldLayoutId id="2147484197" r:id="rId97"/>
    <p:sldLayoutId id="2147484198" r:id="rId98"/>
    <p:sldLayoutId id="2147484199" r:id="rId99"/>
    <p:sldLayoutId id="2147484200" r:id="rId100"/>
    <p:sldLayoutId id="2147484201" r:id="rId101"/>
    <p:sldLayoutId id="2147484202" r:id="rId102"/>
    <p:sldLayoutId id="2147484203" r:id="rId103"/>
    <p:sldLayoutId id="2147484204" r:id="rId104"/>
    <p:sldLayoutId id="2147484205" r:id="rId105"/>
    <p:sldLayoutId id="2147484206" r:id="rId106"/>
    <p:sldLayoutId id="2147484207" r:id="rId107"/>
    <p:sldLayoutId id="2147484208" r:id="rId108"/>
    <p:sldLayoutId id="2147484209" r:id="rId109"/>
  </p:sldLayoutIdLst>
  <p:timing>
    <p:tnLst>
      <p:par>
        <p:cTn id="1" dur="indefinite" restart="never" nodeType="tmRoot"/>
      </p:par>
    </p:tnLst>
  </p:timing>
  <p:hf hdr="0" ftr="0" dt="0"/>
  <p:txStyles>
    <p:titleStyle>
      <a:lvl1pPr algn="l" rtl="0" eaLnBrk="1" fontAlgn="base" hangingPunct="1">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4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2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6"/>
          <p:cNvSpPr>
            <a:spLocks noGrp="1"/>
          </p:cNvSpPr>
          <p:nvPr>
            <p:ph type="title"/>
          </p:nvPr>
        </p:nvSpPr>
        <p:spPr bwMode="auto">
          <a:xfrm>
            <a:off x="323528" y="274638"/>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dirty="0" smtClean="0"/>
          </a:p>
        </p:txBody>
      </p:sp>
      <p:sp>
        <p:nvSpPr>
          <p:cNvPr id="1029" name="Text Placeholder 7"/>
          <p:cNvSpPr>
            <a:spLocks noGrp="1"/>
          </p:cNvSpPr>
          <p:nvPr>
            <p:ph type="body" idx="1"/>
          </p:nvPr>
        </p:nvSpPr>
        <p:spPr bwMode="auto">
          <a:xfrm>
            <a:off x="323527" y="1196752"/>
            <a:ext cx="8512075" cy="5040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Forth level</a:t>
            </a:r>
          </a:p>
          <a:p>
            <a:pPr lvl="4"/>
            <a:r>
              <a:rPr lang="en-GB" dirty="0" smtClean="0"/>
              <a:t>Fifth level</a:t>
            </a:r>
          </a:p>
        </p:txBody>
      </p:sp>
      <p:grpSp>
        <p:nvGrpSpPr>
          <p:cNvPr id="7" name="Group 6"/>
          <p:cNvGrpSpPr/>
          <p:nvPr/>
        </p:nvGrpSpPr>
        <p:grpSpPr>
          <a:xfrm>
            <a:off x="323528" y="6342130"/>
            <a:ext cx="8474075" cy="114118"/>
            <a:chOff x="323528" y="6271392"/>
            <a:chExt cx="8474075" cy="114118"/>
          </a:xfrm>
        </p:grpSpPr>
        <p:pic>
          <p:nvPicPr>
            <p:cNvPr id="8" name="Picture 7"/>
            <p:cNvPicPr>
              <a:picLocks noChangeAspect="1"/>
            </p:cNvPicPr>
            <p:nvPr/>
          </p:nvPicPr>
          <p:blipFill>
            <a:blip r:embed="rId185"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185"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1" name="Picture 10"/>
            <p:cNvPicPr>
              <a:picLocks noChangeAspect="1"/>
            </p:cNvPicPr>
            <p:nvPr/>
          </p:nvPicPr>
          <p:blipFill rotWithShape="1">
            <a:blip r:embed="rId185"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2" name="Picture 11"/>
            <p:cNvPicPr>
              <a:picLocks noChangeAspect="1"/>
            </p:cNvPicPr>
            <p:nvPr/>
          </p:nvPicPr>
          <p:blipFill rotWithShape="1">
            <a:blip r:embed="rId185"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grpSp>
        <p:nvGrpSpPr>
          <p:cNvPr id="13" name="Group 12"/>
          <p:cNvGrpSpPr/>
          <p:nvPr/>
        </p:nvGrpSpPr>
        <p:grpSpPr>
          <a:xfrm>
            <a:off x="323528" y="6342130"/>
            <a:ext cx="8474075" cy="114118"/>
            <a:chOff x="323528" y="6271392"/>
            <a:chExt cx="8474075" cy="114118"/>
          </a:xfrm>
        </p:grpSpPr>
        <p:pic>
          <p:nvPicPr>
            <p:cNvPr id="14" name="Picture 13"/>
            <p:cNvPicPr>
              <a:picLocks noChangeAspect="1"/>
            </p:cNvPicPr>
            <p:nvPr/>
          </p:nvPicPr>
          <p:blipFill>
            <a:blip r:embed="rId185" cstate="print">
              <a:biLevel thresh="75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6" name="Picture 15"/>
            <p:cNvPicPr>
              <a:picLocks noChangeAspect="1"/>
            </p:cNvPicPr>
            <p:nvPr/>
          </p:nvPicPr>
          <p:blipFill rotWithShape="1">
            <a:blip r:embed="rId185" cstate="print">
              <a:biLevel thresh="75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7" name="Picture 16"/>
            <p:cNvPicPr>
              <a:picLocks noChangeAspect="1"/>
            </p:cNvPicPr>
            <p:nvPr/>
          </p:nvPicPr>
          <p:blipFill rotWithShape="1">
            <a:blip r:embed="rId185" cstate="print">
              <a:biLevel thresh="75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8" name="Picture 17"/>
            <p:cNvPicPr>
              <a:picLocks noChangeAspect="1"/>
            </p:cNvPicPr>
            <p:nvPr/>
          </p:nvPicPr>
          <p:blipFill rotWithShape="1">
            <a:blip r:embed="rId185" cstate="print">
              <a:biLevel thresh="75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19" name="Footer Placeholder 10"/>
          <p:cNvSpPr txBox="1">
            <a:spLocks/>
          </p:cNvSpPr>
          <p:nvPr/>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black"/>
                </a:solidFill>
                <a:latin typeface="Verdana" pitchFamily="34" charset="0"/>
              </a:rPr>
              <a:t>mintel.com</a:t>
            </a:r>
          </a:p>
        </p:txBody>
      </p:sp>
      <p:sp>
        <p:nvSpPr>
          <p:cNvPr id="20" name="Slide Number Placeholder 5"/>
          <p:cNvSpPr txBox="1">
            <a:spLocks/>
          </p:cNvSpPr>
          <p:nvPr/>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spTree>
    <p:extLst>
      <p:ext uri="{BB962C8B-B14F-4D97-AF65-F5344CB8AC3E}">
        <p14:creationId xmlns:p14="http://schemas.microsoft.com/office/powerpoint/2010/main" val="2720694842"/>
      </p:ext>
    </p:extLst>
  </p:cSld>
  <p:clrMap bg1="lt1" tx1="dk1" bg2="lt2" tx2="dk2" accent1="accent1" accent2="accent2" accent3="accent3" accent4="accent4" accent5="accent5" accent6="accent6" hlink="hlink" folHlink="folHlink"/>
  <p:sldLayoutIdLst>
    <p:sldLayoutId id="2147484211" r:id="rId1"/>
    <p:sldLayoutId id="2147484212" r:id="rId2"/>
    <p:sldLayoutId id="2147484213" r:id="rId3"/>
    <p:sldLayoutId id="2147484214" r:id="rId4"/>
    <p:sldLayoutId id="2147484215" r:id="rId5"/>
    <p:sldLayoutId id="2147484216" r:id="rId6"/>
    <p:sldLayoutId id="2147484217" r:id="rId7"/>
    <p:sldLayoutId id="2147484218" r:id="rId8"/>
    <p:sldLayoutId id="2147484219" r:id="rId9"/>
    <p:sldLayoutId id="2147484220" r:id="rId10"/>
    <p:sldLayoutId id="2147484221" r:id="rId11"/>
    <p:sldLayoutId id="2147484222" r:id="rId12"/>
    <p:sldLayoutId id="2147484223" r:id="rId13"/>
    <p:sldLayoutId id="2147484224" r:id="rId14"/>
    <p:sldLayoutId id="2147484225" r:id="rId15"/>
    <p:sldLayoutId id="2147484226" r:id="rId16"/>
    <p:sldLayoutId id="2147484227" r:id="rId17"/>
    <p:sldLayoutId id="2147484228" r:id="rId18"/>
    <p:sldLayoutId id="2147484229" r:id="rId19"/>
    <p:sldLayoutId id="2147484230" r:id="rId20"/>
    <p:sldLayoutId id="2147484231" r:id="rId21"/>
    <p:sldLayoutId id="2147484232" r:id="rId22"/>
    <p:sldLayoutId id="2147484233" r:id="rId23"/>
    <p:sldLayoutId id="2147484234" r:id="rId24"/>
    <p:sldLayoutId id="2147484235" r:id="rId25"/>
    <p:sldLayoutId id="2147484236" r:id="rId26"/>
    <p:sldLayoutId id="2147484237" r:id="rId27"/>
    <p:sldLayoutId id="2147484238" r:id="rId28"/>
    <p:sldLayoutId id="2147484239" r:id="rId29"/>
    <p:sldLayoutId id="2147484240" r:id="rId30"/>
    <p:sldLayoutId id="2147484241" r:id="rId31"/>
    <p:sldLayoutId id="2147484242" r:id="rId32"/>
    <p:sldLayoutId id="2147484243" r:id="rId33"/>
    <p:sldLayoutId id="2147484244" r:id="rId34"/>
    <p:sldLayoutId id="2147484245" r:id="rId35"/>
    <p:sldLayoutId id="2147484246" r:id="rId36"/>
    <p:sldLayoutId id="2147484247" r:id="rId37"/>
    <p:sldLayoutId id="2147484248" r:id="rId38"/>
    <p:sldLayoutId id="2147484249" r:id="rId39"/>
    <p:sldLayoutId id="2147484250" r:id="rId40"/>
    <p:sldLayoutId id="2147484251" r:id="rId41"/>
    <p:sldLayoutId id="2147484252" r:id="rId42"/>
    <p:sldLayoutId id="2147484253" r:id="rId43"/>
    <p:sldLayoutId id="2147484254" r:id="rId44"/>
    <p:sldLayoutId id="2147484255" r:id="rId45"/>
    <p:sldLayoutId id="2147484256" r:id="rId46"/>
    <p:sldLayoutId id="2147484257" r:id="rId47"/>
    <p:sldLayoutId id="2147484258" r:id="rId48"/>
    <p:sldLayoutId id="2147484259" r:id="rId49"/>
    <p:sldLayoutId id="2147484260" r:id="rId50"/>
    <p:sldLayoutId id="2147484261" r:id="rId51"/>
    <p:sldLayoutId id="2147484262" r:id="rId52"/>
    <p:sldLayoutId id="2147484263" r:id="rId53"/>
    <p:sldLayoutId id="2147484264" r:id="rId54"/>
    <p:sldLayoutId id="2147484265" r:id="rId55"/>
    <p:sldLayoutId id="2147484266" r:id="rId56"/>
    <p:sldLayoutId id="2147484267" r:id="rId57"/>
    <p:sldLayoutId id="2147484268" r:id="rId58"/>
    <p:sldLayoutId id="2147484269" r:id="rId59"/>
    <p:sldLayoutId id="2147484270" r:id="rId60"/>
    <p:sldLayoutId id="2147484271" r:id="rId61"/>
    <p:sldLayoutId id="2147484272" r:id="rId62"/>
    <p:sldLayoutId id="2147484273" r:id="rId63"/>
    <p:sldLayoutId id="2147484274" r:id="rId64"/>
    <p:sldLayoutId id="2147484275" r:id="rId65"/>
    <p:sldLayoutId id="2147484276" r:id="rId66"/>
    <p:sldLayoutId id="2147484277" r:id="rId67"/>
    <p:sldLayoutId id="2147484278" r:id="rId68"/>
    <p:sldLayoutId id="2147484279" r:id="rId69"/>
    <p:sldLayoutId id="2147484280" r:id="rId70"/>
    <p:sldLayoutId id="2147484281" r:id="rId71"/>
    <p:sldLayoutId id="2147484282" r:id="rId72"/>
    <p:sldLayoutId id="2147484283" r:id="rId73"/>
    <p:sldLayoutId id="2147484284" r:id="rId74"/>
    <p:sldLayoutId id="2147484285" r:id="rId75"/>
    <p:sldLayoutId id="2147484286" r:id="rId76"/>
    <p:sldLayoutId id="2147484287" r:id="rId77"/>
    <p:sldLayoutId id="2147484288" r:id="rId78"/>
    <p:sldLayoutId id="2147484289" r:id="rId79"/>
    <p:sldLayoutId id="2147484290" r:id="rId80"/>
    <p:sldLayoutId id="2147484291" r:id="rId81"/>
    <p:sldLayoutId id="2147484292" r:id="rId82"/>
    <p:sldLayoutId id="2147484293" r:id="rId83"/>
    <p:sldLayoutId id="2147484294" r:id="rId84"/>
    <p:sldLayoutId id="2147484295" r:id="rId85"/>
    <p:sldLayoutId id="2147484296" r:id="rId86"/>
    <p:sldLayoutId id="2147484297" r:id="rId87"/>
    <p:sldLayoutId id="2147484298" r:id="rId88"/>
    <p:sldLayoutId id="2147484299" r:id="rId89"/>
    <p:sldLayoutId id="2147484300" r:id="rId90"/>
    <p:sldLayoutId id="2147484301" r:id="rId91"/>
    <p:sldLayoutId id="2147484302" r:id="rId92"/>
    <p:sldLayoutId id="2147484303" r:id="rId93"/>
    <p:sldLayoutId id="2147484304" r:id="rId94"/>
    <p:sldLayoutId id="2147484305" r:id="rId95"/>
    <p:sldLayoutId id="2147484306" r:id="rId96"/>
    <p:sldLayoutId id="2147484307" r:id="rId97"/>
    <p:sldLayoutId id="2147484308" r:id="rId98"/>
    <p:sldLayoutId id="2147484309" r:id="rId99"/>
    <p:sldLayoutId id="2147484310" r:id="rId100"/>
    <p:sldLayoutId id="2147484311" r:id="rId101"/>
    <p:sldLayoutId id="2147484312" r:id="rId102"/>
    <p:sldLayoutId id="2147484313" r:id="rId103"/>
    <p:sldLayoutId id="2147484314" r:id="rId104"/>
    <p:sldLayoutId id="2147484315" r:id="rId105"/>
    <p:sldLayoutId id="2147484316" r:id="rId106"/>
    <p:sldLayoutId id="2147484317" r:id="rId107"/>
    <p:sldLayoutId id="2147484318" r:id="rId108"/>
    <p:sldLayoutId id="2147484319" r:id="rId109"/>
    <p:sldLayoutId id="2147484320" r:id="rId110"/>
    <p:sldLayoutId id="2147484321" r:id="rId111"/>
    <p:sldLayoutId id="2147484322" r:id="rId112"/>
    <p:sldLayoutId id="2147484323" r:id="rId113"/>
    <p:sldLayoutId id="2147484324" r:id="rId114"/>
    <p:sldLayoutId id="2147484325" r:id="rId115"/>
    <p:sldLayoutId id="2147484326" r:id="rId116"/>
    <p:sldLayoutId id="2147484327" r:id="rId117"/>
    <p:sldLayoutId id="2147484328" r:id="rId118"/>
    <p:sldLayoutId id="2147484329" r:id="rId119"/>
    <p:sldLayoutId id="2147484330" r:id="rId120"/>
    <p:sldLayoutId id="2147484331" r:id="rId121"/>
    <p:sldLayoutId id="2147484332" r:id="rId122"/>
    <p:sldLayoutId id="2147484333" r:id="rId123"/>
    <p:sldLayoutId id="2147484334" r:id="rId124"/>
    <p:sldLayoutId id="2147484335" r:id="rId125"/>
    <p:sldLayoutId id="2147484336" r:id="rId126"/>
    <p:sldLayoutId id="2147484337" r:id="rId127"/>
    <p:sldLayoutId id="2147484338" r:id="rId128"/>
    <p:sldLayoutId id="2147484339" r:id="rId129"/>
    <p:sldLayoutId id="2147484340" r:id="rId130"/>
    <p:sldLayoutId id="2147484341" r:id="rId131"/>
    <p:sldLayoutId id="2147484342" r:id="rId132"/>
    <p:sldLayoutId id="2147484343" r:id="rId133"/>
    <p:sldLayoutId id="2147484344" r:id="rId134"/>
    <p:sldLayoutId id="2147484345" r:id="rId135"/>
    <p:sldLayoutId id="2147484346" r:id="rId136"/>
    <p:sldLayoutId id="2147484347" r:id="rId137"/>
    <p:sldLayoutId id="2147484348" r:id="rId138"/>
    <p:sldLayoutId id="2147484349" r:id="rId139"/>
    <p:sldLayoutId id="2147484350" r:id="rId140"/>
    <p:sldLayoutId id="2147484351" r:id="rId141"/>
    <p:sldLayoutId id="2147484352" r:id="rId142"/>
    <p:sldLayoutId id="2147484353" r:id="rId143"/>
    <p:sldLayoutId id="2147484354" r:id="rId144"/>
    <p:sldLayoutId id="2147484355" r:id="rId145"/>
    <p:sldLayoutId id="2147484356" r:id="rId146"/>
    <p:sldLayoutId id="2147484357" r:id="rId147"/>
    <p:sldLayoutId id="2147484358" r:id="rId148"/>
    <p:sldLayoutId id="2147484359" r:id="rId149"/>
    <p:sldLayoutId id="2147484360" r:id="rId150"/>
    <p:sldLayoutId id="2147484361" r:id="rId151"/>
    <p:sldLayoutId id="2147484362" r:id="rId152"/>
    <p:sldLayoutId id="2147484363" r:id="rId153"/>
    <p:sldLayoutId id="2147484364" r:id="rId154"/>
    <p:sldLayoutId id="2147484365" r:id="rId155"/>
    <p:sldLayoutId id="2147484366" r:id="rId156"/>
    <p:sldLayoutId id="2147484367" r:id="rId157"/>
    <p:sldLayoutId id="2147484368" r:id="rId158"/>
    <p:sldLayoutId id="2147484369" r:id="rId159"/>
    <p:sldLayoutId id="2147484370" r:id="rId160"/>
    <p:sldLayoutId id="2147484371" r:id="rId161"/>
    <p:sldLayoutId id="2147484372" r:id="rId162"/>
    <p:sldLayoutId id="2147484373" r:id="rId163"/>
    <p:sldLayoutId id="2147484374" r:id="rId164"/>
    <p:sldLayoutId id="2147484375" r:id="rId165"/>
    <p:sldLayoutId id="2147484376" r:id="rId166"/>
    <p:sldLayoutId id="2147484377" r:id="rId167"/>
    <p:sldLayoutId id="2147484378" r:id="rId168"/>
    <p:sldLayoutId id="2147484379" r:id="rId169"/>
    <p:sldLayoutId id="2147484380" r:id="rId170"/>
    <p:sldLayoutId id="2147484381" r:id="rId171"/>
    <p:sldLayoutId id="2147484382" r:id="rId172"/>
    <p:sldLayoutId id="2147484383" r:id="rId173"/>
    <p:sldLayoutId id="2147484384" r:id="rId174"/>
    <p:sldLayoutId id="2147484385" r:id="rId175"/>
    <p:sldLayoutId id="2147484386" r:id="rId176"/>
    <p:sldLayoutId id="2147484387" r:id="rId177"/>
    <p:sldLayoutId id="2147484388" r:id="rId178"/>
    <p:sldLayoutId id="2147484389" r:id="rId179"/>
    <p:sldLayoutId id="2147484390" r:id="rId180"/>
    <p:sldLayoutId id="2147484391" r:id="rId181"/>
    <p:sldLayoutId id="2147484392" r:id="rId182"/>
    <p:sldLayoutId id="2147484394" r:id="rId183"/>
  </p:sldLayoutIdLst>
  <p:timing>
    <p:tnLst>
      <p:par>
        <p:cTn id="1" dur="indefinite" restart="never" nodeType="tmRoot"/>
      </p:par>
    </p:tnLst>
  </p:timing>
  <p:hf hdr="0" ftr="0" dt="0"/>
  <p:txStyles>
    <p:titleStyle>
      <a:lvl1pPr marL="144000" algn="l" rtl="0" eaLnBrk="1" fontAlgn="base" hangingPunct="1">
        <a:spcBef>
          <a:spcPct val="0"/>
        </a:spcBef>
        <a:spcAft>
          <a:spcPct val="0"/>
        </a:spcAft>
        <a:defRPr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pic>
        <p:nvPicPr>
          <p:cNvPr id="1028" name="Picture 10"/>
          <p:cNvPicPr>
            <a:picLocks noChangeAspect="1"/>
          </p:cNvPicPr>
          <p:nvPr/>
        </p:nvPicPr>
        <p:blipFill>
          <a:blip r:embed="rId115" cstate="print">
            <a:extLst>
              <a:ext uri="{28A0092B-C50C-407E-A947-70E740481C1C}">
                <a14:useLocalDpi xmlns:a14="http://schemas.microsoft.com/office/drawing/2010/main" val="0"/>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116"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1" name="Picture 10"/>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2" name="Picture 11"/>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grpSp>
        <p:nvGrpSpPr>
          <p:cNvPr id="13" name="Group 12"/>
          <p:cNvGrpSpPr/>
          <p:nvPr userDrawn="1"/>
        </p:nvGrpSpPr>
        <p:grpSpPr>
          <a:xfrm>
            <a:off x="323528" y="6342130"/>
            <a:ext cx="8474075" cy="114118"/>
            <a:chOff x="323528" y="6271392"/>
            <a:chExt cx="8474075" cy="114118"/>
          </a:xfrm>
        </p:grpSpPr>
        <p:pic>
          <p:nvPicPr>
            <p:cNvPr id="14" name="Picture 13"/>
            <p:cNvPicPr>
              <a:picLocks noChangeAspect="1"/>
            </p:cNvPicPr>
            <p:nvPr/>
          </p:nvPicPr>
          <p:blipFill>
            <a:blip r:embed="rId116" cstate="print">
              <a:biLevel thresh="75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5" name="Picture 14"/>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6" name="Picture 15"/>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9" name="Picture 18"/>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20"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black"/>
                </a:solidFill>
                <a:latin typeface="Verdana" pitchFamily="34" charset="0"/>
              </a:rPr>
              <a:t>mintel.com</a:t>
            </a:r>
          </a:p>
        </p:txBody>
      </p:sp>
      <p:sp>
        <p:nvSpPr>
          <p:cNvPr id="21"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spTree>
    <p:extLst>
      <p:ext uri="{BB962C8B-B14F-4D97-AF65-F5344CB8AC3E}">
        <p14:creationId xmlns:p14="http://schemas.microsoft.com/office/powerpoint/2010/main" val="432465638"/>
      </p:ext>
    </p:extLst>
  </p:cSld>
  <p:clrMap bg1="lt1" tx1="dk1" bg2="lt2" tx2="dk2" accent1="accent1" accent2="accent2" accent3="accent3" accent4="accent4" accent5="accent5" accent6="accent6" hlink="hlink" folHlink="folHlink"/>
  <p:sldLayoutIdLst>
    <p:sldLayoutId id="2147484396" r:id="rId1"/>
    <p:sldLayoutId id="2147484397" r:id="rId2"/>
    <p:sldLayoutId id="2147484398" r:id="rId3"/>
    <p:sldLayoutId id="2147484399" r:id="rId4"/>
    <p:sldLayoutId id="2147484400" r:id="rId5"/>
    <p:sldLayoutId id="2147484401" r:id="rId6"/>
    <p:sldLayoutId id="2147484402" r:id="rId7"/>
    <p:sldLayoutId id="2147484403" r:id="rId8"/>
    <p:sldLayoutId id="2147484404" r:id="rId9"/>
    <p:sldLayoutId id="2147484405" r:id="rId10"/>
    <p:sldLayoutId id="2147484406" r:id="rId11"/>
    <p:sldLayoutId id="2147484407" r:id="rId12"/>
    <p:sldLayoutId id="2147484408" r:id="rId13"/>
    <p:sldLayoutId id="2147484409" r:id="rId14"/>
    <p:sldLayoutId id="2147484410" r:id="rId15"/>
    <p:sldLayoutId id="2147484411" r:id="rId16"/>
    <p:sldLayoutId id="2147484412" r:id="rId17"/>
    <p:sldLayoutId id="2147484413" r:id="rId18"/>
    <p:sldLayoutId id="2147484414" r:id="rId19"/>
    <p:sldLayoutId id="2147484415" r:id="rId20"/>
    <p:sldLayoutId id="2147484416" r:id="rId21"/>
    <p:sldLayoutId id="2147484417" r:id="rId22"/>
    <p:sldLayoutId id="2147484418" r:id="rId23"/>
    <p:sldLayoutId id="2147484419" r:id="rId24"/>
    <p:sldLayoutId id="2147484420" r:id="rId25"/>
    <p:sldLayoutId id="2147484421" r:id="rId26"/>
    <p:sldLayoutId id="2147484422" r:id="rId27"/>
    <p:sldLayoutId id="2147484423" r:id="rId28"/>
    <p:sldLayoutId id="2147484424" r:id="rId29"/>
    <p:sldLayoutId id="2147484425" r:id="rId30"/>
    <p:sldLayoutId id="2147484426" r:id="rId31"/>
    <p:sldLayoutId id="2147484427" r:id="rId32"/>
    <p:sldLayoutId id="2147484428" r:id="rId33"/>
    <p:sldLayoutId id="2147484429" r:id="rId34"/>
    <p:sldLayoutId id="2147484430" r:id="rId35"/>
    <p:sldLayoutId id="2147484431" r:id="rId36"/>
    <p:sldLayoutId id="2147484432" r:id="rId37"/>
    <p:sldLayoutId id="2147484433" r:id="rId38"/>
    <p:sldLayoutId id="2147484434" r:id="rId39"/>
    <p:sldLayoutId id="2147484435" r:id="rId40"/>
    <p:sldLayoutId id="2147484436" r:id="rId41"/>
    <p:sldLayoutId id="2147484437" r:id="rId42"/>
    <p:sldLayoutId id="2147484438" r:id="rId43"/>
    <p:sldLayoutId id="2147484439" r:id="rId44"/>
    <p:sldLayoutId id="2147484440" r:id="rId45"/>
    <p:sldLayoutId id="2147484441" r:id="rId46"/>
    <p:sldLayoutId id="2147484442" r:id="rId47"/>
    <p:sldLayoutId id="2147484443" r:id="rId48"/>
    <p:sldLayoutId id="2147484444" r:id="rId49"/>
    <p:sldLayoutId id="2147484445" r:id="rId50"/>
    <p:sldLayoutId id="2147484446" r:id="rId51"/>
    <p:sldLayoutId id="2147484447" r:id="rId52"/>
    <p:sldLayoutId id="2147484448" r:id="rId53"/>
    <p:sldLayoutId id="2147484449" r:id="rId54"/>
    <p:sldLayoutId id="2147484450" r:id="rId55"/>
    <p:sldLayoutId id="2147484451" r:id="rId56"/>
    <p:sldLayoutId id="2147484452" r:id="rId57"/>
    <p:sldLayoutId id="2147484453" r:id="rId58"/>
    <p:sldLayoutId id="2147484454" r:id="rId59"/>
    <p:sldLayoutId id="2147484455" r:id="rId60"/>
    <p:sldLayoutId id="2147484456" r:id="rId61"/>
    <p:sldLayoutId id="2147484457" r:id="rId62"/>
    <p:sldLayoutId id="2147484458" r:id="rId63"/>
    <p:sldLayoutId id="2147484459" r:id="rId64"/>
    <p:sldLayoutId id="2147484460" r:id="rId65"/>
    <p:sldLayoutId id="2147484461" r:id="rId66"/>
    <p:sldLayoutId id="2147484462" r:id="rId67"/>
    <p:sldLayoutId id="2147484463" r:id="rId68"/>
    <p:sldLayoutId id="2147484464" r:id="rId69"/>
    <p:sldLayoutId id="2147484465" r:id="rId70"/>
    <p:sldLayoutId id="2147484466" r:id="rId71"/>
    <p:sldLayoutId id="2147484467" r:id="rId72"/>
    <p:sldLayoutId id="2147484468" r:id="rId73"/>
    <p:sldLayoutId id="2147484469" r:id="rId74"/>
    <p:sldLayoutId id="2147484470" r:id="rId75"/>
    <p:sldLayoutId id="2147484471" r:id="rId76"/>
    <p:sldLayoutId id="2147484472" r:id="rId77"/>
    <p:sldLayoutId id="2147484473" r:id="rId78"/>
    <p:sldLayoutId id="2147484474" r:id="rId79"/>
    <p:sldLayoutId id="2147484475" r:id="rId80"/>
    <p:sldLayoutId id="2147484476" r:id="rId81"/>
    <p:sldLayoutId id="2147484477" r:id="rId82"/>
    <p:sldLayoutId id="2147484478" r:id="rId83"/>
    <p:sldLayoutId id="2147484479" r:id="rId84"/>
    <p:sldLayoutId id="2147484480" r:id="rId85"/>
    <p:sldLayoutId id="2147484481" r:id="rId86"/>
    <p:sldLayoutId id="2147484482" r:id="rId87"/>
    <p:sldLayoutId id="2147484483" r:id="rId88"/>
    <p:sldLayoutId id="2147484484" r:id="rId89"/>
    <p:sldLayoutId id="2147484485" r:id="rId90"/>
    <p:sldLayoutId id="2147484486" r:id="rId91"/>
    <p:sldLayoutId id="2147484487" r:id="rId92"/>
    <p:sldLayoutId id="2147484488" r:id="rId93"/>
    <p:sldLayoutId id="2147484489" r:id="rId94"/>
    <p:sldLayoutId id="2147484490" r:id="rId95"/>
    <p:sldLayoutId id="2147484491" r:id="rId96"/>
    <p:sldLayoutId id="2147484492" r:id="rId97"/>
    <p:sldLayoutId id="2147484493" r:id="rId98"/>
    <p:sldLayoutId id="2147484494" r:id="rId99"/>
    <p:sldLayoutId id="2147484495" r:id="rId100"/>
    <p:sldLayoutId id="2147484496" r:id="rId101"/>
    <p:sldLayoutId id="2147484497" r:id="rId102"/>
    <p:sldLayoutId id="2147484498" r:id="rId103"/>
    <p:sldLayoutId id="2147484499" r:id="rId104"/>
    <p:sldLayoutId id="2147484500" r:id="rId105"/>
    <p:sldLayoutId id="2147484501" r:id="rId106"/>
    <p:sldLayoutId id="2147484502" r:id="rId107"/>
    <p:sldLayoutId id="2147484503" r:id="rId108"/>
    <p:sldLayoutId id="2147484504" r:id="rId109"/>
    <p:sldLayoutId id="2147484505" r:id="rId110"/>
    <p:sldLayoutId id="2147484506" r:id="rId111"/>
    <p:sldLayoutId id="2147484758" r:id="rId112"/>
    <p:sldLayoutId id="2147486443" r:id="rId113"/>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6"/>
          <p:cNvSpPr>
            <a:spLocks noGrp="1"/>
          </p:cNvSpPr>
          <p:nvPr>
            <p:ph type="title"/>
          </p:nvPr>
        </p:nvSpPr>
        <p:spPr bwMode="auto">
          <a:xfrm>
            <a:off x="323528" y="274638"/>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dirty="0" smtClean="0"/>
          </a:p>
        </p:txBody>
      </p:sp>
      <p:sp>
        <p:nvSpPr>
          <p:cNvPr id="1029" name="Text Placeholder 7"/>
          <p:cNvSpPr>
            <a:spLocks noGrp="1"/>
          </p:cNvSpPr>
          <p:nvPr>
            <p:ph type="body" idx="1"/>
          </p:nvPr>
        </p:nvSpPr>
        <p:spPr bwMode="auto">
          <a:xfrm>
            <a:off x="323527" y="1196752"/>
            <a:ext cx="8512075" cy="5040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Forth level</a:t>
            </a:r>
          </a:p>
          <a:p>
            <a:pPr lvl="4"/>
            <a:r>
              <a:rPr lang="en-GB" dirty="0" smtClean="0"/>
              <a:t>Fifth level</a:t>
            </a:r>
          </a:p>
        </p:txBody>
      </p:sp>
      <p:grpSp>
        <p:nvGrpSpPr>
          <p:cNvPr id="7" name="Group 6"/>
          <p:cNvGrpSpPr/>
          <p:nvPr/>
        </p:nvGrpSpPr>
        <p:grpSpPr>
          <a:xfrm>
            <a:off x="323528" y="6342130"/>
            <a:ext cx="8474075" cy="114118"/>
            <a:chOff x="323528" y="6271392"/>
            <a:chExt cx="8474075" cy="114118"/>
          </a:xfrm>
        </p:grpSpPr>
        <p:pic>
          <p:nvPicPr>
            <p:cNvPr id="8" name="Picture 7"/>
            <p:cNvPicPr>
              <a:picLocks noChangeAspect="1"/>
            </p:cNvPicPr>
            <p:nvPr/>
          </p:nvPicPr>
          <p:blipFill>
            <a:blip r:embed="rId251"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252"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252"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252"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9" name="Footer Placeholder 10"/>
          <p:cNvSpPr txBox="1">
            <a:spLocks/>
          </p:cNvSpPr>
          <p:nvPr/>
        </p:nvSpPr>
        <p:spPr>
          <a:xfrm>
            <a:off x="7175628" y="6381328"/>
            <a:ext cx="1611496"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smtClean="0">
                <a:solidFill>
                  <a:prstClr val="black"/>
                </a:solidFill>
                <a:latin typeface="Verdana" pitchFamily="34" charset="0"/>
              </a:rPr>
              <a:t>mintel.com</a:t>
            </a:r>
            <a:endParaRPr lang="en-GB" sz="1100" dirty="0">
              <a:solidFill>
                <a:prstClr val="black"/>
              </a:solidFill>
              <a:latin typeface="Verdana" pitchFamily="34" charset="0"/>
            </a:endParaRPr>
          </a:p>
        </p:txBody>
      </p:sp>
      <p:sp>
        <p:nvSpPr>
          <p:cNvPr id="20" name="Slide Number Placeholder 5"/>
          <p:cNvSpPr txBox="1">
            <a:spLocks/>
          </p:cNvSpPr>
          <p:nvPr/>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pic>
        <p:nvPicPr>
          <p:cNvPr id="21" name="Picture 10"/>
          <p:cNvPicPr>
            <a:picLocks noChangeAspect="1"/>
          </p:cNvPicPr>
          <p:nvPr/>
        </p:nvPicPr>
        <p:blipFill>
          <a:blip r:embed="rId253" cstate="print">
            <a:extLst>
              <a:ext uri="{28A0092B-C50C-407E-A947-70E740481C1C}">
                <a14:useLocalDpi xmlns:a14="http://schemas.microsoft.com/office/drawing/2010/main" val="0"/>
              </a:ext>
            </a:extLst>
          </a:blip>
          <a:stretch>
            <a:fillRect/>
          </a:stretch>
        </p:blipFill>
        <p:spPr bwMode="auto">
          <a:xfrm>
            <a:off x="7583674" y="255389"/>
            <a:ext cx="1225364" cy="68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flipV="1">
            <a:off x="334963" y="6401564"/>
            <a:ext cx="8474075" cy="12176"/>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9630531"/>
      </p:ext>
    </p:extLst>
  </p:cSld>
  <p:clrMap bg1="lt1" tx1="dk1" bg2="lt2" tx2="dk2" accent1="accent1" accent2="accent2" accent3="accent3" accent4="accent4" accent5="accent5" accent6="accent6" hlink="hlink" folHlink="folHlink"/>
  <p:sldLayoutIdLst>
    <p:sldLayoutId id="2147484508" r:id="rId1"/>
    <p:sldLayoutId id="2147484509" r:id="rId2"/>
    <p:sldLayoutId id="2147484510" r:id="rId3"/>
    <p:sldLayoutId id="2147484511" r:id="rId4"/>
    <p:sldLayoutId id="2147484512" r:id="rId5"/>
    <p:sldLayoutId id="2147484513" r:id="rId6"/>
    <p:sldLayoutId id="2147484514" r:id="rId7"/>
    <p:sldLayoutId id="2147484515" r:id="rId8"/>
    <p:sldLayoutId id="2147484516" r:id="rId9"/>
    <p:sldLayoutId id="2147484517" r:id="rId10"/>
    <p:sldLayoutId id="2147484518" r:id="rId11"/>
    <p:sldLayoutId id="2147484519" r:id="rId12"/>
    <p:sldLayoutId id="2147484520" r:id="rId13"/>
    <p:sldLayoutId id="2147484521" r:id="rId14"/>
    <p:sldLayoutId id="2147484522" r:id="rId15"/>
    <p:sldLayoutId id="2147484523" r:id="rId16"/>
    <p:sldLayoutId id="2147484524" r:id="rId17"/>
    <p:sldLayoutId id="2147484525" r:id="rId18"/>
    <p:sldLayoutId id="2147484526" r:id="rId19"/>
    <p:sldLayoutId id="2147484527" r:id="rId20"/>
    <p:sldLayoutId id="2147484528" r:id="rId21"/>
    <p:sldLayoutId id="2147484529" r:id="rId22"/>
    <p:sldLayoutId id="2147484530" r:id="rId23"/>
    <p:sldLayoutId id="2147484531" r:id="rId24"/>
    <p:sldLayoutId id="2147484532" r:id="rId25"/>
    <p:sldLayoutId id="2147484533" r:id="rId26"/>
    <p:sldLayoutId id="2147484534" r:id="rId27"/>
    <p:sldLayoutId id="2147484535" r:id="rId28"/>
    <p:sldLayoutId id="2147484536" r:id="rId29"/>
    <p:sldLayoutId id="2147484537" r:id="rId30"/>
    <p:sldLayoutId id="2147484538" r:id="rId31"/>
    <p:sldLayoutId id="2147484539" r:id="rId32"/>
    <p:sldLayoutId id="2147484540" r:id="rId33"/>
    <p:sldLayoutId id="2147484541" r:id="rId34"/>
    <p:sldLayoutId id="2147484542" r:id="rId35"/>
    <p:sldLayoutId id="2147484543" r:id="rId36"/>
    <p:sldLayoutId id="2147484544" r:id="rId37"/>
    <p:sldLayoutId id="2147484545" r:id="rId38"/>
    <p:sldLayoutId id="2147484546" r:id="rId39"/>
    <p:sldLayoutId id="2147484547" r:id="rId40"/>
    <p:sldLayoutId id="2147484548" r:id="rId41"/>
    <p:sldLayoutId id="2147484549" r:id="rId42"/>
    <p:sldLayoutId id="2147484550" r:id="rId43"/>
    <p:sldLayoutId id="2147484551" r:id="rId44"/>
    <p:sldLayoutId id="2147484552" r:id="rId45"/>
    <p:sldLayoutId id="2147484553" r:id="rId46"/>
    <p:sldLayoutId id="2147484554" r:id="rId47"/>
    <p:sldLayoutId id="2147484555" r:id="rId48"/>
    <p:sldLayoutId id="2147484556" r:id="rId49"/>
    <p:sldLayoutId id="2147484557" r:id="rId50"/>
    <p:sldLayoutId id="2147484558" r:id="rId51"/>
    <p:sldLayoutId id="2147484559" r:id="rId52"/>
    <p:sldLayoutId id="2147484560" r:id="rId53"/>
    <p:sldLayoutId id="2147484561" r:id="rId54"/>
    <p:sldLayoutId id="2147484562" r:id="rId55"/>
    <p:sldLayoutId id="2147484563" r:id="rId56"/>
    <p:sldLayoutId id="2147484564" r:id="rId57"/>
    <p:sldLayoutId id="2147484565" r:id="rId58"/>
    <p:sldLayoutId id="2147484566" r:id="rId59"/>
    <p:sldLayoutId id="2147484567" r:id="rId60"/>
    <p:sldLayoutId id="2147484568" r:id="rId61"/>
    <p:sldLayoutId id="2147484569" r:id="rId62"/>
    <p:sldLayoutId id="2147484570" r:id="rId63"/>
    <p:sldLayoutId id="2147484571" r:id="rId64"/>
    <p:sldLayoutId id="2147484572" r:id="rId65"/>
    <p:sldLayoutId id="2147484573" r:id="rId66"/>
    <p:sldLayoutId id="2147484574" r:id="rId67"/>
    <p:sldLayoutId id="2147484575" r:id="rId68"/>
    <p:sldLayoutId id="2147484576" r:id="rId69"/>
    <p:sldLayoutId id="2147484577" r:id="rId70"/>
    <p:sldLayoutId id="2147484578" r:id="rId71"/>
    <p:sldLayoutId id="2147484579" r:id="rId72"/>
    <p:sldLayoutId id="2147484580" r:id="rId73"/>
    <p:sldLayoutId id="2147484581" r:id="rId74"/>
    <p:sldLayoutId id="2147484582" r:id="rId75"/>
    <p:sldLayoutId id="2147484583" r:id="rId76"/>
    <p:sldLayoutId id="2147484584" r:id="rId77"/>
    <p:sldLayoutId id="2147484585" r:id="rId78"/>
    <p:sldLayoutId id="2147484586" r:id="rId79"/>
    <p:sldLayoutId id="2147484587" r:id="rId80"/>
    <p:sldLayoutId id="2147484588" r:id="rId81"/>
    <p:sldLayoutId id="2147484589" r:id="rId82"/>
    <p:sldLayoutId id="2147484590" r:id="rId83"/>
    <p:sldLayoutId id="2147484591" r:id="rId84"/>
    <p:sldLayoutId id="2147484592" r:id="rId85"/>
    <p:sldLayoutId id="2147484593" r:id="rId86"/>
    <p:sldLayoutId id="2147484594" r:id="rId87"/>
    <p:sldLayoutId id="2147484595" r:id="rId88"/>
    <p:sldLayoutId id="2147484596" r:id="rId89"/>
    <p:sldLayoutId id="2147484597" r:id="rId90"/>
    <p:sldLayoutId id="2147484598" r:id="rId91"/>
    <p:sldLayoutId id="2147484599" r:id="rId92"/>
    <p:sldLayoutId id="2147484600" r:id="rId93"/>
    <p:sldLayoutId id="2147484601" r:id="rId94"/>
    <p:sldLayoutId id="2147484602" r:id="rId95"/>
    <p:sldLayoutId id="2147484603" r:id="rId96"/>
    <p:sldLayoutId id="2147484604" r:id="rId97"/>
    <p:sldLayoutId id="2147484605" r:id="rId98"/>
    <p:sldLayoutId id="2147484606" r:id="rId99"/>
    <p:sldLayoutId id="2147484607" r:id="rId100"/>
    <p:sldLayoutId id="2147484608" r:id="rId101"/>
    <p:sldLayoutId id="2147484609" r:id="rId102"/>
    <p:sldLayoutId id="2147484610" r:id="rId103"/>
    <p:sldLayoutId id="2147484611" r:id="rId104"/>
    <p:sldLayoutId id="2147484612" r:id="rId105"/>
    <p:sldLayoutId id="2147484613" r:id="rId106"/>
    <p:sldLayoutId id="2147484614" r:id="rId107"/>
    <p:sldLayoutId id="2147484615" r:id="rId108"/>
    <p:sldLayoutId id="2147484616" r:id="rId109"/>
    <p:sldLayoutId id="2147484617" r:id="rId110"/>
    <p:sldLayoutId id="2147484618" r:id="rId111"/>
    <p:sldLayoutId id="2147484619" r:id="rId112"/>
    <p:sldLayoutId id="2147484620" r:id="rId113"/>
    <p:sldLayoutId id="2147484621" r:id="rId114"/>
    <p:sldLayoutId id="2147484622" r:id="rId115"/>
    <p:sldLayoutId id="2147484623" r:id="rId116"/>
    <p:sldLayoutId id="2147484624" r:id="rId117"/>
    <p:sldLayoutId id="2147484625" r:id="rId118"/>
    <p:sldLayoutId id="2147484626" r:id="rId119"/>
    <p:sldLayoutId id="2147484627" r:id="rId120"/>
    <p:sldLayoutId id="2147484628" r:id="rId121"/>
    <p:sldLayoutId id="2147484629" r:id="rId122"/>
    <p:sldLayoutId id="2147484630" r:id="rId123"/>
    <p:sldLayoutId id="2147484631" r:id="rId124"/>
    <p:sldLayoutId id="2147484632" r:id="rId125"/>
    <p:sldLayoutId id="2147484633" r:id="rId126"/>
    <p:sldLayoutId id="2147484634" r:id="rId127"/>
    <p:sldLayoutId id="2147484635" r:id="rId128"/>
    <p:sldLayoutId id="2147484636" r:id="rId129"/>
    <p:sldLayoutId id="2147484637" r:id="rId130"/>
    <p:sldLayoutId id="2147484638" r:id="rId131"/>
    <p:sldLayoutId id="2147484639" r:id="rId132"/>
    <p:sldLayoutId id="2147484640" r:id="rId133"/>
    <p:sldLayoutId id="2147484641" r:id="rId134"/>
    <p:sldLayoutId id="2147484642" r:id="rId135"/>
    <p:sldLayoutId id="2147484643" r:id="rId136"/>
    <p:sldLayoutId id="2147484644" r:id="rId137"/>
    <p:sldLayoutId id="2147484645" r:id="rId138"/>
    <p:sldLayoutId id="2147484646" r:id="rId139"/>
    <p:sldLayoutId id="2147484647" r:id="rId140"/>
    <p:sldLayoutId id="2147484648" r:id="rId141"/>
    <p:sldLayoutId id="2147484649" r:id="rId142"/>
    <p:sldLayoutId id="2147484650" r:id="rId143"/>
    <p:sldLayoutId id="2147484651" r:id="rId144"/>
    <p:sldLayoutId id="2147484652" r:id="rId145"/>
    <p:sldLayoutId id="2147484653" r:id="rId146"/>
    <p:sldLayoutId id="2147484654" r:id="rId147"/>
    <p:sldLayoutId id="2147484655" r:id="rId148"/>
    <p:sldLayoutId id="2147484656" r:id="rId149"/>
    <p:sldLayoutId id="2147484657" r:id="rId150"/>
    <p:sldLayoutId id="2147484658" r:id="rId151"/>
    <p:sldLayoutId id="2147484659" r:id="rId152"/>
    <p:sldLayoutId id="2147484660" r:id="rId153"/>
    <p:sldLayoutId id="2147484661" r:id="rId154"/>
    <p:sldLayoutId id="2147484662" r:id="rId155"/>
    <p:sldLayoutId id="2147484663" r:id="rId156"/>
    <p:sldLayoutId id="2147484664" r:id="rId157"/>
    <p:sldLayoutId id="2147484665" r:id="rId158"/>
    <p:sldLayoutId id="2147484666" r:id="rId159"/>
    <p:sldLayoutId id="2147484667" r:id="rId160"/>
    <p:sldLayoutId id="2147484668" r:id="rId161"/>
    <p:sldLayoutId id="2147484669" r:id="rId162"/>
    <p:sldLayoutId id="2147484670" r:id="rId163"/>
    <p:sldLayoutId id="2147484671" r:id="rId164"/>
    <p:sldLayoutId id="2147484672" r:id="rId165"/>
    <p:sldLayoutId id="2147484673" r:id="rId166"/>
    <p:sldLayoutId id="2147484674" r:id="rId167"/>
    <p:sldLayoutId id="2147484675" r:id="rId168"/>
    <p:sldLayoutId id="2147484676" r:id="rId169"/>
    <p:sldLayoutId id="2147484677" r:id="rId170"/>
    <p:sldLayoutId id="2147484678" r:id="rId171"/>
    <p:sldLayoutId id="2147484679" r:id="rId172"/>
    <p:sldLayoutId id="2147484680" r:id="rId173"/>
    <p:sldLayoutId id="2147484681" r:id="rId174"/>
    <p:sldLayoutId id="2147484682" r:id="rId175"/>
    <p:sldLayoutId id="2147484683" r:id="rId176"/>
    <p:sldLayoutId id="2147484684" r:id="rId177"/>
    <p:sldLayoutId id="2147484685" r:id="rId178"/>
    <p:sldLayoutId id="2147484686" r:id="rId179"/>
    <p:sldLayoutId id="2147484687" r:id="rId180"/>
    <p:sldLayoutId id="2147484688" r:id="rId181"/>
    <p:sldLayoutId id="2147484689" r:id="rId182"/>
    <p:sldLayoutId id="2147484690" r:id="rId183"/>
    <p:sldLayoutId id="2147484691" r:id="rId184"/>
    <p:sldLayoutId id="2147484692" r:id="rId185"/>
    <p:sldLayoutId id="2147484693" r:id="rId186"/>
    <p:sldLayoutId id="2147484694" r:id="rId187"/>
    <p:sldLayoutId id="2147484695" r:id="rId188"/>
    <p:sldLayoutId id="2147484696" r:id="rId189"/>
    <p:sldLayoutId id="2147484697" r:id="rId190"/>
    <p:sldLayoutId id="2147484698" r:id="rId191"/>
    <p:sldLayoutId id="2147484699" r:id="rId192"/>
    <p:sldLayoutId id="2147484700" r:id="rId193"/>
    <p:sldLayoutId id="2147484701" r:id="rId194"/>
    <p:sldLayoutId id="2147484702" r:id="rId195"/>
    <p:sldLayoutId id="2147484703" r:id="rId196"/>
    <p:sldLayoutId id="2147484704" r:id="rId197"/>
    <p:sldLayoutId id="2147484705" r:id="rId198"/>
    <p:sldLayoutId id="2147484706" r:id="rId199"/>
    <p:sldLayoutId id="2147484707" r:id="rId200"/>
    <p:sldLayoutId id="2147484708" r:id="rId201"/>
    <p:sldLayoutId id="2147484709" r:id="rId202"/>
    <p:sldLayoutId id="2147484710" r:id="rId203"/>
    <p:sldLayoutId id="2147484711" r:id="rId204"/>
    <p:sldLayoutId id="2147484712" r:id="rId205"/>
    <p:sldLayoutId id="2147484713" r:id="rId206"/>
    <p:sldLayoutId id="2147484714" r:id="rId207"/>
    <p:sldLayoutId id="2147484715" r:id="rId208"/>
    <p:sldLayoutId id="2147484716" r:id="rId209"/>
    <p:sldLayoutId id="2147484717" r:id="rId210"/>
    <p:sldLayoutId id="2147484718" r:id="rId211"/>
    <p:sldLayoutId id="2147484719" r:id="rId212"/>
    <p:sldLayoutId id="2147484720" r:id="rId213"/>
    <p:sldLayoutId id="2147484721" r:id="rId214"/>
    <p:sldLayoutId id="2147484722" r:id="rId215"/>
    <p:sldLayoutId id="2147484723" r:id="rId216"/>
    <p:sldLayoutId id="2147484724" r:id="rId217"/>
    <p:sldLayoutId id="2147484725" r:id="rId218"/>
    <p:sldLayoutId id="2147484726" r:id="rId219"/>
    <p:sldLayoutId id="2147484727" r:id="rId220"/>
    <p:sldLayoutId id="2147484728" r:id="rId221"/>
    <p:sldLayoutId id="2147484729" r:id="rId222"/>
    <p:sldLayoutId id="2147484730" r:id="rId223"/>
    <p:sldLayoutId id="2147484731" r:id="rId224"/>
    <p:sldLayoutId id="2147484732" r:id="rId225"/>
    <p:sldLayoutId id="2147484733" r:id="rId226"/>
    <p:sldLayoutId id="2147484734" r:id="rId227"/>
    <p:sldLayoutId id="2147484735" r:id="rId228"/>
    <p:sldLayoutId id="2147484736" r:id="rId229"/>
    <p:sldLayoutId id="2147484737" r:id="rId230"/>
    <p:sldLayoutId id="2147484738" r:id="rId231"/>
    <p:sldLayoutId id="2147484739" r:id="rId232"/>
    <p:sldLayoutId id="2147484740" r:id="rId233"/>
    <p:sldLayoutId id="2147484741" r:id="rId234"/>
    <p:sldLayoutId id="2147484742" r:id="rId235"/>
    <p:sldLayoutId id="2147484743" r:id="rId236"/>
    <p:sldLayoutId id="2147484744" r:id="rId237"/>
    <p:sldLayoutId id="2147484745" r:id="rId238"/>
    <p:sldLayoutId id="2147484746" r:id="rId239"/>
    <p:sldLayoutId id="2147484747" r:id="rId240"/>
    <p:sldLayoutId id="2147484748" r:id="rId241"/>
    <p:sldLayoutId id="2147484749" r:id="rId242"/>
    <p:sldLayoutId id="2147484750" r:id="rId243"/>
    <p:sldLayoutId id="2147484751" r:id="rId244"/>
    <p:sldLayoutId id="2147484752" r:id="rId245"/>
    <p:sldLayoutId id="2147484753" r:id="rId246"/>
    <p:sldLayoutId id="2147484754" r:id="rId247"/>
    <p:sldLayoutId id="2147484755" r:id="rId248"/>
    <p:sldLayoutId id="2147484756" r:id="rId249"/>
  </p:sldLayoutIdLst>
  <p:timing>
    <p:tnLst>
      <p:par>
        <p:cTn id="1" dur="indefinite" restart="never" nodeType="tmRoot"/>
      </p:par>
    </p:tnLst>
  </p:timing>
  <p:hf hdr="0" ftr="0" dt="0"/>
  <p:txStyles>
    <p:titleStyle>
      <a:lvl1pPr marL="144000" algn="l" rtl="0" eaLnBrk="1" fontAlgn="base" hangingPunct="1">
        <a:spcBef>
          <a:spcPct val="0"/>
        </a:spcBef>
        <a:spcAft>
          <a:spcPct val="0"/>
        </a:spcAft>
        <a:defRPr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defRPr/>
            </a:pPr>
            <a:r>
              <a:rPr lang="en-GB" sz="1200">
                <a:solidFill>
                  <a:srgbClr val="7054A3"/>
                </a:solidFill>
                <a:latin typeface="Verdana" pitchFamily="34" charset="0"/>
              </a:rPr>
              <a:t>mintel.com</a:t>
            </a:r>
          </a:p>
        </p:txBody>
      </p:sp>
      <p:sp>
        <p:nvSpPr>
          <p:cNvPr id="2051"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altLang="en-US" smtClean="0"/>
              <a:t>Click to edit Master title style</a:t>
            </a:r>
            <a:endParaRPr lang="en-GB" altLang="en-US" smtClean="0"/>
          </a:p>
        </p:txBody>
      </p:sp>
      <p:sp>
        <p:nvSpPr>
          <p:cNvPr id="2052"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altLang="en-US" smtClean="0"/>
              <a:t>Click to edit Master text styles</a:t>
            </a:r>
          </a:p>
          <a:p>
            <a:pPr lvl="1"/>
            <a:r>
              <a:rPr lang="en-GB" altLang="en-US" smtClean="0"/>
              <a:t>Second level</a:t>
            </a:r>
          </a:p>
          <a:p>
            <a:pPr lvl="2"/>
            <a:r>
              <a:rPr lang="en-GB" altLang="en-US" smtClean="0"/>
              <a:t>Third level</a:t>
            </a:r>
          </a:p>
          <a:p>
            <a:pPr lvl="3"/>
            <a:r>
              <a:rPr lang="en-GB" altLang="en-US" smtClean="0"/>
              <a:t>Forth level</a:t>
            </a:r>
          </a:p>
          <a:p>
            <a:pPr lvl="4"/>
            <a:r>
              <a:rPr lang="en-GB" altLang="en-US" smtClean="0"/>
              <a:t>Fifth level</a:t>
            </a:r>
          </a:p>
        </p:txBody>
      </p:sp>
      <p:pic>
        <p:nvPicPr>
          <p:cNvPr id="2053" name="Picture 6"/>
          <p:cNvPicPr>
            <a:picLocks noChangeAspect="1"/>
          </p:cNvPicPr>
          <p:nvPr/>
        </p:nvPicPr>
        <p:blipFill>
          <a:blip r:embed="rId120">
            <a:extLst>
              <a:ext uri="{28A0092B-C50C-407E-A947-70E740481C1C}">
                <a14:useLocalDpi xmlns:a14="http://schemas.microsoft.com/office/drawing/2010/main" val="0"/>
              </a:ext>
            </a:extLst>
          </a:blip>
          <a:srcRect/>
          <a:stretch>
            <a:fillRect/>
          </a:stretch>
        </p:blipFill>
        <p:spPr bwMode="auto">
          <a:xfrm>
            <a:off x="420688" y="6124575"/>
            <a:ext cx="4286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Slide Number Placeholder 5"/>
          <p:cNvSpPr txBox="1">
            <a:spLocks/>
          </p:cNvSpPr>
          <p:nvPr/>
        </p:nvSpPr>
        <p:spPr>
          <a:xfrm>
            <a:off x="420688" y="6124575"/>
            <a:ext cx="428625"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fld id="{F3E279BC-1935-4BDD-BDFB-D9FA5FD87464}" type="slidenum">
              <a:rPr lang="en-GB" smtClean="0">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3914066317"/>
      </p:ext>
    </p:extLst>
  </p:cSld>
  <p:clrMap bg1="lt1" tx1="dk1" bg2="lt2" tx2="dk2" accent1="accent1" accent2="accent2" accent3="accent3" accent4="accent4" accent5="accent5" accent6="accent6" hlink="hlink" folHlink="folHlink"/>
  <p:sldLayoutIdLst>
    <p:sldLayoutId id="2147484965" r:id="rId1"/>
    <p:sldLayoutId id="2147484966" r:id="rId2"/>
    <p:sldLayoutId id="2147484967" r:id="rId3"/>
    <p:sldLayoutId id="2147484968" r:id="rId4"/>
    <p:sldLayoutId id="2147484969" r:id="rId5"/>
    <p:sldLayoutId id="2147484970" r:id="rId6"/>
    <p:sldLayoutId id="2147484971" r:id="rId7"/>
    <p:sldLayoutId id="2147484972" r:id="rId8"/>
    <p:sldLayoutId id="2147484973" r:id="rId9"/>
    <p:sldLayoutId id="2147484974" r:id="rId10"/>
    <p:sldLayoutId id="2147484975" r:id="rId11"/>
    <p:sldLayoutId id="2147484976" r:id="rId12"/>
    <p:sldLayoutId id="2147484977" r:id="rId13"/>
    <p:sldLayoutId id="2147484978" r:id="rId14"/>
    <p:sldLayoutId id="2147484979" r:id="rId15"/>
    <p:sldLayoutId id="2147484980" r:id="rId16"/>
    <p:sldLayoutId id="2147484981" r:id="rId17"/>
    <p:sldLayoutId id="2147484982" r:id="rId18"/>
    <p:sldLayoutId id="2147484983" r:id="rId19"/>
    <p:sldLayoutId id="2147484984" r:id="rId20"/>
    <p:sldLayoutId id="2147484985" r:id="rId21"/>
    <p:sldLayoutId id="2147484986" r:id="rId22"/>
    <p:sldLayoutId id="2147484987" r:id="rId23"/>
    <p:sldLayoutId id="2147484988" r:id="rId24"/>
    <p:sldLayoutId id="2147484989" r:id="rId25"/>
    <p:sldLayoutId id="2147484990" r:id="rId26"/>
    <p:sldLayoutId id="2147484991" r:id="rId27"/>
    <p:sldLayoutId id="2147484992" r:id="rId28"/>
    <p:sldLayoutId id="2147484993" r:id="rId29"/>
    <p:sldLayoutId id="2147484994" r:id="rId30"/>
    <p:sldLayoutId id="2147484995" r:id="rId31"/>
    <p:sldLayoutId id="2147484996" r:id="rId32"/>
    <p:sldLayoutId id="2147484997" r:id="rId33"/>
    <p:sldLayoutId id="2147484998" r:id="rId34"/>
    <p:sldLayoutId id="2147484999" r:id="rId35"/>
    <p:sldLayoutId id="2147485000" r:id="rId36"/>
    <p:sldLayoutId id="2147485001" r:id="rId37"/>
    <p:sldLayoutId id="2147485002" r:id="rId38"/>
    <p:sldLayoutId id="2147485003" r:id="rId39"/>
    <p:sldLayoutId id="2147485004" r:id="rId40"/>
    <p:sldLayoutId id="2147485005" r:id="rId41"/>
    <p:sldLayoutId id="2147485006" r:id="rId42"/>
    <p:sldLayoutId id="2147485007" r:id="rId43"/>
    <p:sldLayoutId id="2147485008" r:id="rId44"/>
    <p:sldLayoutId id="2147485009" r:id="rId45"/>
    <p:sldLayoutId id="2147485010" r:id="rId46"/>
    <p:sldLayoutId id="2147485011" r:id="rId47"/>
    <p:sldLayoutId id="2147485012" r:id="rId48"/>
    <p:sldLayoutId id="2147485013" r:id="rId49"/>
    <p:sldLayoutId id="2147485014" r:id="rId50"/>
    <p:sldLayoutId id="2147485015" r:id="rId51"/>
    <p:sldLayoutId id="2147485016" r:id="rId52"/>
    <p:sldLayoutId id="2147485017" r:id="rId53"/>
    <p:sldLayoutId id="2147485018" r:id="rId54"/>
    <p:sldLayoutId id="2147485019" r:id="rId55"/>
    <p:sldLayoutId id="2147485020" r:id="rId56"/>
    <p:sldLayoutId id="2147485021" r:id="rId57"/>
    <p:sldLayoutId id="2147485022" r:id="rId58"/>
    <p:sldLayoutId id="2147485023" r:id="rId59"/>
    <p:sldLayoutId id="2147485024" r:id="rId60"/>
    <p:sldLayoutId id="2147485025" r:id="rId61"/>
    <p:sldLayoutId id="2147485026" r:id="rId62"/>
    <p:sldLayoutId id="2147485027" r:id="rId63"/>
    <p:sldLayoutId id="2147485028" r:id="rId64"/>
    <p:sldLayoutId id="2147485029" r:id="rId65"/>
    <p:sldLayoutId id="2147485030" r:id="rId66"/>
    <p:sldLayoutId id="2147485031" r:id="rId67"/>
    <p:sldLayoutId id="2147485032" r:id="rId68"/>
    <p:sldLayoutId id="2147485033" r:id="rId69"/>
    <p:sldLayoutId id="2147485034" r:id="rId70"/>
    <p:sldLayoutId id="2147485035" r:id="rId71"/>
    <p:sldLayoutId id="2147485036" r:id="rId72"/>
    <p:sldLayoutId id="2147485037" r:id="rId73"/>
    <p:sldLayoutId id="2147485038" r:id="rId74"/>
    <p:sldLayoutId id="2147485039" r:id="rId75"/>
    <p:sldLayoutId id="2147485040" r:id="rId76"/>
    <p:sldLayoutId id="2147485041" r:id="rId77"/>
    <p:sldLayoutId id="2147485042" r:id="rId78"/>
    <p:sldLayoutId id="2147485043" r:id="rId79"/>
    <p:sldLayoutId id="2147485044" r:id="rId80"/>
    <p:sldLayoutId id="2147485045" r:id="rId81"/>
    <p:sldLayoutId id="2147485046" r:id="rId82"/>
    <p:sldLayoutId id="2147485047" r:id="rId83"/>
    <p:sldLayoutId id="2147485048" r:id="rId84"/>
    <p:sldLayoutId id="2147485049" r:id="rId85"/>
    <p:sldLayoutId id="2147485050" r:id="rId86"/>
    <p:sldLayoutId id="2147485051" r:id="rId87"/>
    <p:sldLayoutId id="2147485052" r:id="rId88"/>
    <p:sldLayoutId id="2147485053" r:id="rId89"/>
    <p:sldLayoutId id="2147485054" r:id="rId90"/>
    <p:sldLayoutId id="2147485055" r:id="rId91"/>
    <p:sldLayoutId id="2147485056" r:id="rId92"/>
    <p:sldLayoutId id="2147485057" r:id="rId93"/>
    <p:sldLayoutId id="2147485058" r:id="rId94"/>
    <p:sldLayoutId id="2147485059" r:id="rId95"/>
    <p:sldLayoutId id="2147485060" r:id="rId96"/>
    <p:sldLayoutId id="2147485061" r:id="rId97"/>
    <p:sldLayoutId id="2147485062" r:id="rId98"/>
    <p:sldLayoutId id="2147485063" r:id="rId99"/>
    <p:sldLayoutId id="2147485064" r:id="rId100"/>
    <p:sldLayoutId id="2147485065" r:id="rId101"/>
    <p:sldLayoutId id="2147485066" r:id="rId102"/>
    <p:sldLayoutId id="2147485067" r:id="rId103"/>
    <p:sldLayoutId id="2147485068" r:id="rId104"/>
    <p:sldLayoutId id="2147485069" r:id="rId105"/>
    <p:sldLayoutId id="2147485070" r:id="rId106"/>
    <p:sldLayoutId id="2147485071" r:id="rId107"/>
    <p:sldLayoutId id="2147485072" r:id="rId108"/>
    <p:sldLayoutId id="2147485073" r:id="rId109"/>
    <p:sldLayoutId id="2147485074" r:id="rId110"/>
    <p:sldLayoutId id="2147485075" r:id="rId111"/>
    <p:sldLayoutId id="2147485076" r:id="rId112"/>
    <p:sldLayoutId id="2147485077" r:id="rId113"/>
    <p:sldLayoutId id="2147485078" r:id="rId114"/>
    <p:sldLayoutId id="2147485079" r:id="rId115"/>
    <p:sldLayoutId id="2147485080" r:id="rId116"/>
    <p:sldLayoutId id="2147485081" r:id="rId117"/>
    <p:sldLayoutId id="2147485082" r:id="rId118"/>
  </p:sldLayoutIdLst>
  <p:timing>
    <p:tnLst>
      <p:par>
        <p:cTn id="1" dur="indefinite" restart="never" nodeType="tmRoot"/>
      </p:par>
    </p:tnLst>
  </p:timing>
  <p:hf hdr="0" ftr="0" dt="0"/>
  <p:txStyles>
    <p:titleStyle>
      <a:lvl1pPr algn="l" rtl="0" eaLnBrk="0" fontAlgn="base" hangingPunct="0">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4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2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defRPr/>
            </a:pPr>
            <a:r>
              <a:rPr lang="en-GB" sz="1200">
                <a:solidFill>
                  <a:srgbClr val="7054A3"/>
                </a:solidFill>
                <a:latin typeface="Verdana" pitchFamily="34" charset="0"/>
              </a:rPr>
              <a:t>mintel.com</a:t>
            </a:r>
          </a:p>
        </p:txBody>
      </p:sp>
      <p:sp>
        <p:nvSpPr>
          <p:cNvPr id="2051"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altLang="en-US" smtClean="0"/>
              <a:t>Click to edit Master title style</a:t>
            </a:r>
            <a:endParaRPr lang="en-GB" altLang="en-US" smtClean="0"/>
          </a:p>
        </p:txBody>
      </p:sp>
      <p:sp>
        <p:nvSpPr>
          <p:cNvPr id="2052"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altLang="en-US" smtClean="0"/>
              <a:t>Click to edit Master text styles</a:t>
            </a:r>
          </a:p>
          <a:p>
            <a:pPr lvl="1"/>
            <a:r>
              <a:rPr lang="en-GB" altLang="en-US" smtClean="0"/>
              <a:t>Second level</a:t>
            </a:r>
          </a:p>
          <a:p>
            <a:pPr lvl="2"/>
            <a:r>
              <a:rPr lang="en-GB" altLang="en-US" smtClean="0"/>
              <a:t>Third level</a:t>
            </a:r>
          </a:p>
          <a:p>
            <a:pPr lvl="3"/>
            <a:r>
              <a:rPr lang="en-GB" altLang="en-US" smtClean="0"/>
              <a:t>Forth level</a:t>
            </a:r>
          </a:p>
          <a:p>
            <a:pPr lvl="4"/>
            <a:r>
              <a:rPr lang="en-GB" altLang="en-US" smtClean="0"/>
              <a:t>Fifth level</a:t>
            </a:r>
          </a:p>
        </p:txBody>
      </p:sp>
      <p:pic>
        <p:nvPicPr>
          <p:cNvPr id="2053" name="Picture 6"/>
          <p:cNvPicPr>
            <a:picLocks noChangeAspect="1"/>
          </p:cNvPicPr>
          <p:nvPr/>
        </p:nvPicPr>
        <p:blipFill>
          <a:blip r:embed="rId119">
            <a:extLst>
              <a:ext uri="{28A0092B-C50C-407E-A947-70E740481C1C}">
                <a14:useLocalDpi xmlns:a14="http://schemas.microsoft.com/office/drawing/2010/main" val="0"/>
              </a:ext>
            </a:extLst>
          </a:blip>
          <a:srcRect/>
          <a:stretch>
            <a:fillRect/>
          </a:stretch>
        </p:blipFill>
        <p:spPr bwMode="auto">
          <a:xfrm>
            <a:off x="420688" y="6124575"/>
            <a:ext cx="4286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Slide Number Placeholder 5"/>
          <p:cNvSpPr txBox="1">
            <a:spLocks/>
          </p:cNvSpPr>
          <p:nvPr/>
        </p:nvSpPr>
        <p:spPr>
          <a:xfrm>
            <a:off x="420688" y="6124575"/>
            <a:ext cx="428625"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fld id="{F3E279BC-1935-4BDD-BDFB-D9FA5FD87464}" type="slidenum">
              <a:rPr lang="en-GB" smtClean="0">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36407401"/>
      </p:ext>
    </p:extLst>
  </p:cSld>
  <p:clrMap bg1="lt1" tx1="dk1" bg2="lt2" tx2="dk2" accent1="accent1" accent2="accent2" accent3="accent3" accent4="accent4" accent5="accent5" accent6="accent6" hlink="hlink" folHlink="folHlink"/>
  <p:sldLayoutIdLst>
    <p:sldLayoutId id="2147485084" r:id="rId1"/>
    <p:sldLayoutId id="2147485085" r:id="rId2"/>
    <p:sldLayoutId id="2147485086" r:id="rId3"/>
    <p:sldLayoutId id="2147485087" r:id="rId4"/>
    <p:sldLayoutId id="2147485088" r:id="rId5"/>
    <p:sldLayoutId id="2147485089" r:id="rId6"/>
    <p:sldLayoutId id="2147485090" r:id="rId7"/>
    <p:sldLayoutId id="2147485091" r:id="rId8"/>
    <p:sldLayoutId id="2147485092" r:id="rId9"/>
    <p:sldLayoutId id="2147485093" r:id="rId10"/>
    <p:sldLayoutId id="2147485094" r:id="rId11"/>
    <p:sldLayoutId id="2147485095" r:id="rId12"/>
    <p:sldLayoutId id="2147485096" r:id="rId13"/>
    <p:sldLayoutId id="2147485097" r:id="rId14"/>
    <p:sldLayoutId id="2147485098" r:id="rId15"/>
    <p:sldLayoutId id="2147485099" r:id="rId16"/>
    <p:sldLayoutId id="2147485100" r:id="rId17"/>
    <p:sldLayoutId id="2147485101" r:id="rId18"/>
    <p:sldLayoutId id="2147485102" r:id="rId19"/>
    <p:sldLayoutId id="2147485103" r:id="rId20"/>
    <p:sldLayoutId id="2147485104" r:id="rId21"/>
    <p:sldLayoutId id="2147485105" r:id="rId22"/>
    <p:sldLayoutId id="2147485106" r:id="rId23"/>
    <p:sldLayoutId id="2147485107" r:id="rId24"/>
    <p:sldLayoutId id="2147485108" r:id="rId25"/>
    <p:sldLayoutId id="2147485109" r:id="rId26"/>
    <p:sldLayoutId id="2147485110" r:id="rId27"/>
    <p:sldLayoutId id="2147485111" r:id="rId28"/>
    <p:sldLayoutId id="2147485112" r:id="rId29"/>
    <p:sldLayoutId id="2147485113" r:id="rId30"/>
    <p:sldLayoutId id="2147485114" r:id="rId31"/>
    <p:sldLayoutId id="2147485115" r:id="rId32"/>
    <p:sldLayoutId id="2147485116" r:id="rId33"/>
    <p:sldLayoutId id="2147485117" r:id="rId34"/>
    <p:sldLayoutId id="2147485118" r:id="rId35"/>
    <p:sldLayoutId id="2147485119" r:id="rId36"/>
    <p:sldLayoutId id="2147485120" r:id="rId37"/>
    <p:sldLayoutId id="2147485121" r:id="rId38"/>
    <p:sldLayoutId id="2147485122" r:id="rId39"/>
    <p:sldLayoutId id="2147485123" r:id="rId40"/>
    <p:sldLayoutId id="2147485124" r:id="rId41"/>
    <p:sldLayoutId id="2147485125" r:id="rId42"/>
    <p:sldLayoutId id="2147485126" r:id="rId43"/>
    <p:sldLayoutId id="2147485127" r:id="rId44"/>
    <p:sldLayoutId id="2147485128" r:id="rId45"/>
    <p:sldLayoutId id="2147485129" r:id="rId46"/>
    <p:sldLayoutId id="2147485130" r:id="rId47"/>
    <p:sldLayoutId id="2147485131" r:id="rId48"/>
    <p:sldLayoutId id="2147485132" r:id="rId49"/>
    <p:sldLayoutId id="2147485133" r:id="rId50"/>
    <p:sldLayoutId id="2147485134" r:id="rId51"/>
    <p:sldLayoutId id="2147485135" r:id="rId52"/>
    <p:sldLayoutId id="2147485136" r:id="rId53"/>
    <p:sldLayoutId id="2147485137" r:id="rId54"/>
    <p:sldLayoutId id="2147485138" r:id="rId55"/>
    <p:sldLayoutId id="2147485139" r:id="rId56"/>
    <p:sldLayoutId id="2147485140" r:id="rId57"/>
    <p:sldLayoutId id="2147485141" r:id="rId58"/>
    <p:sldLayoutId id="2147485142" r:id="rId59"/>
    <p:sldLayoutId id="2147485143" r:id="rId60"/>
    <p:sldLayoutId id="2147485144" r:id="rId61"/>
    <p:sldLayoutId id="2147485145" r:id="rId62"/>
    <p:sldLayoutId id="2147485146" r:id="rId63"/>
    <p:sldLayoutId id="2147485147" r:id="rId64"/>
    <p:sldLayoutId id="2147485148" r:id="rId65"/>
    <p:sldLayoutId id="2147485149" r:id="rId66"/>
    <p:sldLayoutId id="2147485150" r:id="rId67"/>
    <p:sldLayoutId id="2147485151" r:id="rId68"/>
    <p:sldLayoutId id="2147485152" r:id="rId69"/>
    <p:sldLayoutId id="2147485153" r:id="rId70"/>
    <p:sldLayoutId id="2147485154" r:id="rId71"/>
    <p:sldLayoutId id="2147485155" r:id="rId72"/>
    <p:sldLayoutId id="2147485156" r:id="rId73"/>
    <p:sldLayoutId id="2147485157" r:id="rId74"/>
    <p:sldLayoutId id="2147485158" r:id="rId75"/>
    <p:sldLayoutId id="2147485159" r:id="rId76"/>
    <p:sldLayoutId id="2147485160" r:id="rId77"/>
    <p:sldLayoutId id="2147485161" r:id="rId78"/>
    <p:sldLayoutId id="2147485162" r:id="rId79"/>
    <p:sldLayoutId id="2147485163" r:id="rId80"/>
    <p:sldLayoutId id="2147485164" r:id="rId81"/>
    <p:sldLayoutId id="2147485165" r:id="rId82"/>
    <p:sldLayoutId id="2147485166" r:id="rId83"/>
    <p:sldLayoutId id="2147485167" r:id="rId84"/>
    <p:sldLayoutId id="2147485168" r:id="rId85"/>
    <p:sldLayoutId id="2147485169" r:id="rId86"/>
    <p:sldLayoutId id="2147485170" r:id="rId87"/>
    <p:sldLayoutId id="2147485171" r:id="rId88"/>
    <p:sldLayoutId id="2147485172" r:id="rId89"/>
    <p:sldLayoutId id="2147485173" r:id="rId90"/>
    <p:sldLayoutId id="2147485174" r:id="rId91"/>
    <p:sldLayoutId id="2147485175" r:id="rId92"/>
    <p:sldLayoutId id="2147485176" r:id="rId93"/>
    <p:sldLayoutId id="2147485177" r:id="rId94"/>
    <p:sldLayoutId id="2147485178" r:id="rId95"/>
    <p:sldLayoutId id="2147485179" r:id="rId96"/>
    <p:sldLayoutId id="2147485180" r:id="rId97"/>
    <p:sldLayoutId id="2147485181" r:id="rId98"/>
    <p:sldLayoutId id="2147485182" r:id="rId99"/>
    <p:sldLayoutId id="2147485183" r:id="rId100"/>
    <p:sldLayoutId id="2147485184" r:id="rId101"/>
    <p:sldLayoutId id="2147485185" r:id="rId102"/>
    <p:sldLayoutId id="2147485186" r:id="rId103"/>
    <p:sldLayoutId id="2147485187" r:id="rId104"/>
    <p:sldLayoutId id="2147485188" r:id="rId105"/>
    <p:sldLayoutId id="2147485189" r:id="rId106"/>
    <p:sldLayoutId id="2147485190" r:id="rId107"/>
    <p:sldLayoutId id="2147485191" r:id="rId108"/>
    <p:sldLayoutId id="2147485192" r:id="rId109"/>
    <p:sldLayoutId id="2147485193" r:id="rId110"/>
    <p:sldLayoutId id="2147485194" r:id="rId111"/>
    <p:sldLayoutId id="2147485196" r:id="rId112"/>
    <p:sldLayoutId id="2147485197" r:id="rId113"/>
    <p:sldLayoutId id="2147485198" r:id="rId114"/>
    <p:sldLayoutId id="2147485199" r:id="rId115"/>
    <p:sldLayoutId id="2147485200" r:id="rId116"/>
    <p:sldLayoutId id="2147485201" r:id="rId117"/>
  </p:sldLayoutIdLst>
  <p:timing>
    <p:tnLst>
      <p:par>
        <p:cTn id="1" dur="indefinite" restart="never" nodeType="tmRoot"/>
      </p:par>
    </p:tnLst>
  </p:timing>
  <p:hf hdr="0" ftr="0" dt="0"/>
  <p:txStyles>
    <p:titleStyle>
      <a:lvl1pPr algn="l" rtl="0" eaLnBrk="0" fontAlgn="base" hangingPunct="0">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4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2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5122"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5123"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grpSp>
        <p:nvGrpSpPr>
          <p:cNvPr id="5124" name="Group 6"/>
          <p:cNvGrpSpPr>
            <a:grpSpLocks/>
          </p:cNvGrpSpPr>
          <p:nvPr/>
        </p:nvGrpSpPr>
        <p:grpSpPr bwMode="auto">
          <a:xfrm>
            <a:off x="323850" y="6342063"/>
            <a:ext cx="8474075" cy="114300"/>
            <a:chOff x="323528" y="6271392"/>
            <a:chExt cx="8474075" cy="114118"/>
          </a:xfrm>
        </p:grpSpPr>
        <p:pic>
          <p:nvPicPr>
            <p:cNvPr id="5129" name="Picture 7"/>
            <p:cNvPicPr>
              <a:picLocks noChangeAspect="1"/>
            </p:cNvPicPr>
            <p:nvPr/>
          </p:nvPicPr>
          <p:blipFill>
            <a:blip r:embed="rId251"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0" name="Picture 8"/>
            <p:cNvPicPr>
              <a:picLocks noChangeAspect="1"/>
            </p:cNvPicPr>
            <p:nvPr/>
          </p:nvPicPr>
          <p:blipFill>
            <a:blip r:embed="rId252"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1" name="Picture 10"/>
            <p:cNvPicPr>
              <a:picLocks noChangeAspect="1"/>
            </p:cNvPicPr>
            <p:nvPr/>
          </p:nvPicPr>
          <p:blipFill>
            <a:blip r:embed="rId252"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2" name="Picture 11"/>
            <p:cNvPicPr>
              <a:picLocks noChangeAspect="1"/>
            </p:cNvPicPr>
            <p:nvPr/>
          </p:nvPicPr>
          <p:blipFill>
            <a:blip r:embed="rId252"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 name="Footer Placeholder 10"/>
          <p:cNvSpPr txBox="1">
            <a:spLocks/>
          </p:cNvSpPr>
          <p:nvPr/>
        </p:nvSpPr>
        <p:spPr>
          <a:xfrm>
            <a:off x="7175500" y="6381750"/>
            <a:ext cx="1611313"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smtClean="0">
                <a:solidFill>
                  <a:prstClr val="black"/>
                </a:solidFill>
                <a:latin typeface="Verdana" pitchFamily="34" charset="0"/>
              </a:rPr>
              <a:t>mintel.com</a:t>
            </a:r>
            <a:endParaRPr lang="en-GB" sz="1100" dirty="0">
              <a:solidFill>
                <a:prstClr val="black"/>
              </a:solidFill>
              <a:latin typeface="Verdana" pitchFamily="34" charset="0"/>
            </a:endParaRPr>
          </a:p>
        </p:txBody>
      </p:sp>
      <p:sp>
        <p:nvSpPr>
          <p:cNvPr id="20" name="Slide Number Placeholder 5"/>
          <p:cNvSpPr txBox="1">
            <a:spLocks/>
          </p:cNvSpPr>
          <p:nvPr/>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4213689C-E79B-49A8-A54B-6C4E7BE9763A}" type="slidenum">
              <a:rPr lang="en-GB" sz="1050" b="0" smtClean="0">
                <a:solidFill>
                  <a:prstClr val="black"/>
                </a:solidFill>
              </a:rPr>
              <a:pPr algn="l">
                <a:defRPr/>
              </a:pPr>
              <a:t>‹#›</a:t>
            </a:fld>
            <a:endParaRPr lang="en-GB" sz="1050" b="0" dirty="0">
              <a:solidFill>
                <a:prstClr val="black"/>
              </a:solidFill>
            </a:endParaRPr>
          </a:p>
        </p:txBody>
      </p:sp>
      <p:pic>
        <p:nvPicPr>
          <p:cNvPr id="5127" name="Picture 10"/>
          <p:cNvPicPr>
            <a:picLocks noChangeAspect="1"/>
          </p:cNvPicPr>
          <p:nvPr/>
        </p:nvPicPr>
        <p:blipFill>
          <a:blip r:embed="rId253" cstate="email">
            <a:extLst>
              <a:ext uri="{28A0092B-C50C-407E-A947-70E740481C1C}">
                <a14:useLocalDpi xmlns:a14="http://schemas.microsoft.com/office/drawing/2010/main"/>
              </a:ext>
            </a:extLst>
          </a:blip>
          <a:srcRect/>
          <a:stretch>
            <a:fillRect/>
          </a:stretch>
        </p:blipFill>
        <p:spPr bwMode="auto">
          <a:xfrm>
            <a:off x="7583488" y="255588"/>
            <a:ext cx="122555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flipV="1">
            <a:off x="334963" y="6400800"/>
            <a:ext cx="8474075" cy="12700"/>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390794"/>
      </p:ext>
    </p:extLst>
  </p:cSld>
  <p:clrMap bg1="lt1" tx1="dk1" bg2="lt2" tx2="dk2" accent1="accent1" accent2="accent2" accent3="accent3" accent4="accent4" accent5="accent5" accent6="accent6" hlink="hlink" folHlink="folHlink"/>
  <p:sldLayoutIdLst>
    <p:sldLayoutId id="2147485205" r:id="rId1"/>
    <p:sldLayoutId id="2147485206" r:id="rId2"/>
    <p:sldLayoutId id="2147485207" r:id="rId3"/>
    <p:sldLayoutId id="2147485208" r:id="rId4"/>
    <p:sldLayoutId id="2147485209" r:id="rId5"/>
    <p:sldLayoutId id="2147485210" r:id="rId6"/>
    <p:sldLayoutId id="2147485211" r:id="rId7"/>
    <p:sldLayoutId id="2147485212" r:id="rId8"/>
    <p:sldLayoutId id="2147485213" r:id="rId9"/>
    <p:sldLayoutId id="2147485214" r:id="rId10"/>
    <p:sldLayoutId id="2147485215" r:id="rId11"/>
    <p:sldLayoutId id="2147485216" r:id="rId12"/>
    <p:sldLayoutId id="2147485217" r:id="rId13"/>
    <p:sldLayoutId id="2147485218" r:id="rId14"/>
    <p:sldLayoutId id="2147485219" r:id="rId15"/>
    <p:sldLayoutId id="2147485220" r:id="rId16"/>
    <p:sldLayoutId id="2147485221" r:id="rId17"/>
    <p:sldLayoutId id="2147485222" r:id="rId18"/>
    <p:sldLayoutId id="2147485223" r:id="rId19"/>
    <p:sldLayoutId id="2147485224" r:id="rId20"/>
    <p:sldLayoutId id="2147485225" r:id="rId21"/>
    <p:sldLayoutId id="2147485226" r:id="rId22"/>
    <p:sldLayoutId id="2147485227" r:id="rId23"/>
    <p:sldLayoutId id="2147485228" r:id="rId24"/>
    <p:sldLayoutId id="2147485229" r:id="rId25"/>
    <p:sldLayoutId id="2147485230" r:id="rId26"/>
    <p:sldLayoutId id="2147485231" r:id="rId27"/>
    <p:sldLayoutId id="2147485232" r:id="rId28"/>
    <p:sldLayoutId id="2147485233" r:id="rId29"/>
    <p:sldLayoutId id="2147485234" r:id="rId30"/>
    <p:sldLayoutId id="2147485235" r:id="rId31"/>
    <p:sldLayoutId id="2147485236" r:id="rId32"/>
    <p:sldLayoutId id="2147485237" r:id="rId33"/>
    <p:sldLayoutId id="2147485238" r:id="rId34"/>
    <p:sldLayoutId id="2147485239" r:id="rId35"/>
    <p:sldLayoutId id="2147485240" r:id="rId36"/>
    <p:sldLayoutId id="2147485241" r:id="rId37"/>
    <p:sldLayoutId id="2147485242" r:id="rId38"/>
    <p:sldLayoutId id="2147485243" r:id="rId39"/>
    <p:sldLayoutId id="2147485244" r:id="rId40"/>
    <p:sldLayoutId id="2147485245" r:id="rId41"/>
    <p:sldLayoutId id="2147485246" r:id="rId42"/>
    <p:sldLayoutId id="2147485247" r:id="rId43"/>
    <p:sldLayoutId id="2147485248" r:id="rId44"/>
    <p:sldLayoutId id="2147485249" r:id="rId45"/>
    <p:sldLayoutId id="2147485250" r:id="rId46"/>
    <p:sldLayoutId id="2147485251" r:id="rId47"/>
    <p:sldLayoutId id="2147485252" r:id="rId48"/>
    <p:sldLayoutId id="2147485253" r:id="rId49"/>
    <p:sldLayoutId id="2147485254" r:id="rId50"/>
    <p:sldLayoutId id="2147485255" r:id="rId51"/>
    <p:sldLayoutId id="2147485256" r:id="rId52"/>
    <p:sldLayoutId id="2147485257" r:id="rId53"/>
    <p:sldLayoutId id="2147485258" r:id="rId54"/>
    <p:sldLayoutId id="2147485259" r:id="rId55"/>
    <p:sldLayoutId id="2147485260" r:id="rId56"/>
    <p:sldLayoutId id="2147485261" r:id="rId57"/>
    <p:sldLayoutId id="2147485262" r:id="rId58"/>
    <p:sldLayoutId id="2147485263" r:id="rId59"/>
    <p:sldLayoutId id="2147485264" r:id="rId60"/>
    <p:sldLayoutId id="2147485265" r:id="rId61"/>
    <p:sldLayoutId id="2147485266" r:id="rId62"/>
    <p:sldLayoutId id="2147485267" r:id="rId63"/>
    <p:sldLayoutId id="2147485268" r:id="rId64"/>
    <p:sldLayoutId id="2147485269" r:id="rId65"/>
    <p:sldLayoutId id="2147485270" r:id="rId66"/>
    <p:sldLayoutId id="2147485271" r:id="rId67"/>
    <p:sldLayoutId id="2147485272" r:id="rId68"/>
    <p:sldLayoutId id="2147485273" r:id="rId69"/>
    <p:sldLayoutId id="2147485274" r:id="rId70"/>
    <p:sldLayoutId id="2147485275" r:id="rId71"/>
    <p:sldLayoutId id="2147485276" r:id="rId72"/>
    <p:sldLayoutId id="2147485277" r:id="rId73"/>
    <p:sldLayoutId id="2147485278" r:id="rId74"/>
    <p:sldLayoutId id="2147485279" r:id="rId75"/>
    <p:sldLayoutId id="2147485280" r:id="rId76"/>
    <p:sldLayoutId id="2147485281" r:id="rId77"/>
    <p:sldLayoutId id="2147485282" r:id="rId78"/>
    <p:sldLayoutId id="2147485283" r:id="rId79"/>
    <p:sldLayoutId id="2147485284" r:id="rId80"/>
    <p:sldLayoutId id="2147485285" r:id="rId81"/>
    <p:sldLayoutId id="2147485286" r:id="rId82"/>
    <p:sldLayoutId id="2147485287" r:id="rId83"/>
    <p:sldLayoutId id="2147485288" r:id="rId84"/>
    <p:sldLayoutId id="2147485289" r:id="rId85"/>
    <p:sldLayoutId id="2147485290" r:id="rId86"/>
    <p:sldLayoutId id="2147485291" r:id="rId87"/>
    <p:sldLayoutId id="2147485292" r:id="rId88"/>
    <p:sldLayoutId id="2147485293" r:id="rId89"/>
    <p:sldLayoutId id="2147485294" r:id="rId90"/>
    <p:sldLayoutId id="2147485295" r:id="rId91"/>
    <p:sldLayoutId id="2147485296" r:id="rId92"/>
    <p:sldLayoutId id="2147485297" r:id="rId93"/>
    <p:sldLayoutId id="2147485298" r:id="rId94"/>
    <p:sldLayoutId id="2147485299" r:id="rId95"/>
    <p:sldLayoutId id="2147485300" r:id="rId96"/>
    <p:sldLayoutId id="2147485301" r:id="rId97"/>
    <p:sldLayoutId id="2147485302" r:id="rId98"/>
    <p:sldLayoutId id="2147485303" r:id="rId99"/>
    <p:sldLayoutId id="2147485304" r:id="rId100"/>
    <p:sldLayoutId id="2147485305" r:id="rId101"/>
    <p:sldLayoutId id="2147485306" r:id="rId102"/>
    <p:sldLayoutId id="2147485307" r:id="rId103"/>
    <p:sldLayoutId id="2147485308" r:id="rId104"/>
    <p:sldLayoutId id="2147485309" r:id="rId105"/>
    <p:sldLayoutId id="2147485310" r:id="rId106"/>
    <p:sldLayoutId id="2147485311" r:id="rId107"/>
    <p:sldLayoutId id="2147485312" r:id="rId108"/>
    <p:sldLayoutId id="2147485313" r:id="rId109"/>
    <p:sldLayoutId id="2147485314" r:id="rId110"/>
    <p:sldLayoutId id="2147485315" r:id="rId111"/>
    <p:sldLayoutId id="2147485316" r:id="rId112"/>
    <p:sldLayoutId id="2147485317" r:id="rId113"/>
    <p:sldLayoutId id="2147485318" r:id="rId114"/>
    <p:sldLayoutId id="2147485319" r:id="rId115"/>
    <p:sldLayoutId id="2147485320" r:id="rId116"/>
    <p:sldLayoutId id="2147485321" r:id="rId117"/>
    <p:sldLayoutId id="2147485322" r:id="rId118"/>
    <p:sldLayoutId id="2147485323" r:id="rId119"/>
    <p:sldLayoutId id="2147485324" r:id="rId120"/>
    <p:sldLayoutId id="2147485325" r:id="rId121"/>
    <p:sldLayoutId id="2147485326" r:id="rId122"/>
    <p:sldLayoutId id="2147485327" r:id="rId123"/>
    <p:sldLayoutId id="2147485328" r:id="rId124"/>
    <p:sldLayoutId id="2147485329" r:id="rId125"/>
    <p:sldLayoutId id="2147485330" r:id="rId126"/>
    <p:sldLayoutId id="2147485331" r:id="rId127"/>
    <p:sldLayoutId id="2147485332" r:id="rId128"/>
    <p:sldLayoutId id="2147485333" r:id="rId129"/>
    <p:sldLayoutId id="2147485334" r:id="rId130"/>
    <p:sldLayoutId id="2147485335" r:id="rId131"/>
    <p:sldLayoutId id="2147485336" r:id="rId132"/>
    <p:sldLayoutId id="2147485337" r:id="rId133"/>
    <p:sldLayoutId id="2147485338" r:id="rId134"/>
    <p:sldLayoutId id="2147485339" r:id="rId135"/>
    <p:sldLayoutId id="2147485340" r:id="rId136"/>
    <p:sldLayoutId id="2147485341" r:id="rId137"/>
    <p:sldLayoutId id="2147485342" r:id="rId138"/>
    <p:sldLayoutId id="2147485343" r:id="rId139"/>
    <p:sldLayoutId id="2147485344" r:id="rId140"/>
    <p:sldLayoutId id="2147485345" r:id="rId141"/>
    <p:sldLayoutId id="2147485346" r:id="rId142"/>
    <p:sldLayoutId id="2147485347" r:id="rId143"/>
    <p:sldLayoutId id="2147485348" r:id="rId144"/>
    <p:sldLayoutId id="2147485349" r:id="rId145"/>
    <p:sldLayoutId id="2147485350" r:id="rId146"/>
    <p:sldLayoutId id="2147485351" r:id="rId147"/>
    <p:sldLayoutId id="2147485352" r:id="rId148"/>
    <p:sldLayoutId id="2147485353" r:id="rId149"/>
    <p:sldLayoutId id="2147485354" r:id="rId150"/>
    <p:sldLayoutId id="2147485355" r:id="rId151"/>
    <p:sldLayoutId id="2147485356" r:id="rId152"/>
    <p:sldLayoutId id="2147485357" r:id="rId153"/>
    <p:sldLayoutId id="2147485358" r:id="rId154"/>
    <p:sldLayoutId id="2147485359" r:id="rId155"/>
    <p:sldLayoutId id="2147485360" r:id="rId156"/>
    <p:sldLayoutId id="2147485361" r:id="rId157"/>
    <p:sldLayoutId id="2147485362" r:id="rId158"/>
    <p:sldLayoutId id="2147485363" r:id="rId159"/>
    <p:sldLayoutId id="2147485364" r:id="rId160"/>
    <p:sldLayoutId id="2147485365" r:id="rId161"/>
    <p:sldLayoutId id="2147485366" r:id="rId162"/>
    <p:sldLayoutId id="2147485367" r:id="rId163"/>
    <p:sldLayoutId id="2147485368" r:id="rId164"/>
    <p:sldLayoutId id="2147485369" r:id="rId165"/>
    <p:sldLayoutId id="2147485370" r:id="rId166"/>
    <p:sldLayoutId id="2147485371" r:id="rId167"/>
    <p:sldLayoutId id="2147485372" r:id="rId168"/>
    <p:sldLayoutId id="2147485373" r:id="rId169"/>
    <p:sldLayoutId id="2147485374" r:id="rId170"/>
    <p:sldLayoutId id="2147485375" r:id="rId171"/>
    <p:sldLayoutId id="2147485376" r:id="rId172"/>
    <p:sldLayoutId id="2147485377" r:id="rId173"/>
    <p:sldLayoutId id="2147485378" r:id="rId174"/>
    <p:sldLayoutId id="2147485379" r:id="rId175"/>
    <p:sldLayoutId id="2147485380" r:id="rId176"/>
    <p:sldLayoutId id="2147485381" r:id="rId177"/>
    <p:sldLayoutId id="2147485382" r:id="rId178"/>
    <p:sldLayoutId id="2147485383" r:id="rId179"/>
    <p:sldLayoutId id="2147485384" r:id="rId180"/>
    <p:sldLayoutId id="2147485385" r:id="rId181"/>
    <p:sldLayoutId id="2147485386" r:id="rId182"/>
    <p:sldLayoutId id="2147485387" r:id="rId183"/>
    <p:sldLayoutId id="2147485388" r:id="rId184"/>
    <p:sldLayoutId id="2147485389" r:id="rId185"/>
    <p:sldLayoutId id="2147485390" r:id="rId186"/>
    <p:sldLayoutId id="2147485391" r:id="rId187"/>
    <p:sldLayoutId id="2147485392" r:id="rId188"/>
    <p:sldLayoutId id="2147485393" r:id="rId189"/>
    <p:sldLayoutId id="2147485394" r:id="rId190"/>
    <p:sldLayoutId id="2147485395" r:id="rId191"/>
    <p:sldLayoutId id="2147485396" r:id="rId192"/>
    <p:sldLayoutId id="2147485397" r:id="rId193"/>
    <p:sldLayoutId id="2147485398" r:id="rId194"/>
    <p:sldLayoutId id="2147485399" r:id="rId195"/>
    <p:sldLayoutId id="2147485400" r:id="rId196"/>
    <p:sldLayoutId id="2147485401" r:id="rId197"/>
    <p:sldLayoutId id="2147485402" r:id="rId198"/>
    <p:sldLayoutId id="2147485403" r:id="rId199"/>
    <p:sldLayoutId id="2147485404" r:id="rId200"/>
    <p:sldLayoutId id="2147485405" r:id="rId201"/>
    <p:sldLayoutId id="2147485406" r:id="rId202"/>
    <p:sldLayoutId id="2147485407" r:id="rId203"/>
    <p:sldLayoutId id="2147485408" r:id="rId204"/>
    <p:sldLayoutId id="2147485409" r:id="rId205"/>
    <p:sldLayoutId id="2147485410" r:id="rId206"/>
    <p:sldLayoutId id="2147485411" r:id="rId207"/>
    <p:sldLayoutId id="2147485412" r:id="rId208"/>
    <p:sldLayoutId id="2147485413" r:id="rId209"/>
    <p:sldLayoutId id="2147485414" r:id="rId210"/>
    <p:sldLayoutId id="2147485415" r:id="rId211"/>
    <p:sldLayoutId id="2147485416" r:id="rId212"/>
    <p:sldLayoutId id="2147485417" r:id="rId213"/>
    <p:sldLayoutId id="2147485418" r:id="rId214"/>
    <p:sldLayoutId id="2147485419" r:id="rId215"/>
    <p:sldLayoutId id="2147485420" r:id="rId216"/>
    <p:sldLayoutId id="2147485421" r:id="rId217"/>
    <p:sldLayoutId id="2147485422" r:id="rId218"/>
    <p:sldLayoutId id="2147485423" r:id="rId219"/>
    <p:sldLayoutId id="2147485424" r:id="rId220"/>
    <p:sldLayoutId id="2147485425" r:id="rId221"/>
    <p:sldLayoutId id="2147485426" r:id="rId222"/>
    <p:sldLayoutId id="2147485427" r:id="rId223"/>
    <p:sldLayoutId id="2147485428" r:id="rId224"/>
    <p:sldLayoutId id="2147485429" r:id="rId225"/>
    <p:sldLayoutId id="2147485430" r:id="rId226"/>
    <p:sldLayoutId id="2147485431" r:id="rId227"/>
    <p:sldLayoutId id="2147485432" r:id="rId228"/>
    <p:sldLayoutId id="2147485433" r:id="rId229"/>
    <p:sldLayoutId id="2147485434" r:id="rId230"/>
    <p:sldLayoutId id="2147485435" r:id="rId231"/>
    <p:sldLayoutId id="2147485436" r:id="rId232"/>
    <p:sldLayoutId id="2147485437" r:id="rId233"/>
    <p:sldLayoutId id="2147485438" r:id="rId234"/>
    <p:sldLayoutId id="2147485439" r:id="rId235"/>
    <p:sldLayoutId id="2147485440" r:id="rId236"/>
    <p:sldLayoutId id="2147485441" r:id="rId237"/>
    <p:sldLayoutId id="2147485442" r:id="rId238"/>
    <p:sldLayoutId id="2147485443" r:id="rId239"/>
    <p:sldLayoutId id="2147485444" r:id="rId240"/>
    <p:sldLayoutId id="2147485445" r:id="rId241"/>
    <p:sldLayoutId id="2147485446" r:id="rId242"/>
    <p:sldLayoutId id="2147485447" r:id="rId243"/>
    <p:sldLayoutId id="2147485448" r:id="rId244"/>
    <p:sldLayoutId id="2147485449" r:id="rId245"/>
    <p:sldLayoutId id="2147485450" r:id="rId246"/>
    <p:sldLayoutId id="2147485451" r:id="rId247"/>
    <p:sldLayoutId id="2147485452" r:id="rId248"/>
    <p:sldLayoutId id="2147485453" r:id="rId249"/>
  </p:sldLayoutIdLst>
  <p:timing>
    <p:tnLst>
      <p:par>
        <p:cTn id="1" dur="indefinite" restart="never" nodeType="tmRoot"/>
      </p:par>
    </p:tnLst>
  </p:timing>
  <p:hf hdr="0" ftr="0" dt="0"/>
  <p:txStyles>
    <p:titleStyle>
      <a:lvl1pPr marL="142875" indent="-142875" algn="l" rtl="0" fontAlgn="base">
        <a:spcBef>
          <a:spcPct val="0"/>
        </a:spcBef>
        <a:spcAft>
          <a:spcPct val="0"/>
        </a:spcAft>
        <a:defRPr kern="1200">
          <a:solidFill>
            <a:schemeClr val="bg1"/>
          </a:solidFill>
          <a:latin typeface="Verdana" pitchFamily="34" charset="0"/>
          <a:ea typeface="Verdana" pitchFamily="34" charset="0"/>
          <a:cs typeface="Verdana" pitchFamily="34" charset="0"/>
        </a:defRPr>
      </a:lvl1pPr>
      <a:lvl2pPr marL="142875" indent="-142875" algn="l" rtl="0" fontAlgn="base">
        <a:spcBef>
          <a:spcPct val="0"/>
        </a:spcBef>
        <a:spcAft>
          <a:spcPct val="0"/>
        </a:spcAft>
        <a:defRPr>
          <a:solidFill>
            <a:schemeClr val="bg1"/>
          </a:solidFill>
          <a:latin typeface="Verdana" pitchFamily="34" charset="0"/>
          <a:ea typeface="Verdana" pitchFamily="34" charset="0"/>
          <a:cs typeface="Verdana" pitchFamily="34" charset="0"/>
        </a:defRPr>
      </a:lvl2pPr>
      <a:lvl3pPr marL="142875" indent="-142875" algn="l" rtl="0" fontAlgn="base">
        <a:spcBef>
          <a:spcPct val="0"/>
        </a:spcBef>
        <a:spcAft>
          <a:spcPct val="0"/>
        </a:spcAft>
        <a:defRPr>
          <a:solidFill>
            <a:schemeClr val="bg1"/>
          </a:solidFill>
          <a:latin typeface="Verdana" pitchFamily="34" charset="0"/>
          <a:ea typeface="Verdana" pitchFamily="34" charset="0"/>
          <a:cs typeface="Verdana" pitchFamily="34" charset="0"/>
        </a:defRPr>
      </a:lvl3pPr>
      <a:lvl4pPr marL="142875" indent="-142875" algn="l" rtl="0" fontAlgn="base">
        <a:spcBef>
          <a:spcPct val="0"/>
        </a:spcBef>
        <a:spcAft>
          <a:spcPct val="0"/>
        </a:spcAft>
        <a:defRPr>
          <a:solidFill>
            <a:schemeClr val="bg1"/>
          </a:solidFill>
          <a:latin typeface="Verdana" pitchFamily="34" charset="0"/>
          <a:ea typeface="Verdana" pitchFamily="34" charset="0"/>
          <a:cs typeface="Verdana" pitchFamily="34" charset="0"/>
        </a:defRPr>
      </a:lvl4pPr>
      <a:lvl5pPr marL="142875" indent="-142875" algn="l" rtl="0" fontAlgn="base">
        <a:spcBef>
          <a:spcPct val="0"/>
        </a:spcBef>
        <a:spcAft>
          <a:spcPct val="0"/>
        </a:spcAft>
        <a:defRPr>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fontAlgn="base">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fontAlgn="base">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fontAlgn="base">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fontAlgn="base">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fontAlgn="base">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grpSp>
        <p:nvGrpSpPr>
          <p:cNvPr id="1028" name="Group 6"/>
          <p:cNvGrpSpPr>
            <a:grpSpLocks/>
          </p:cNvGrpSpPr>
          <p:nvPr userDrawn="1"/>
        </p:nvGrpSpPr>
        <p:grpSpPr bwMode="auto">
          <a:xfrm>
            <a:off x="323850" y="6342063"/>
            <a:ext cx="8474075" cy="114300"/>
            <a:chOff x="323528" y="6271392"/>
            <a:chExt cx="8474075" cy="114118"/>
          </a:xfrm>
        </p:grpSpPr>
        <p:pic>
          <p:nvPicPr>
            <p:cNvPr id="1037" name="Picture 7"/>
            <p:cNvPicPr>
              <a:picLocks noChangeAspect="1"/>
            </p:cNvPicPr>
            <p:nvPr/>
          </p:nvPicPr>
          <p:blipFill>
            <a:blip r:embed="rId170" cstate="email">
              <a:lum bright="70000" contrast="-7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8" name="Picture 8"/>
            <p:cNvPicPr>
              <a:picLocks noChangeAspect="1"/>
            </p:cNvPicPr>
            <p:nvPr/>
          </p:nvPicPr>
          <p:blipFill>
            <a:blip r:embed="rId171" cstate="email">
              <a:lum bright="70000" contrast="-7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9" name="Picture 10"/>
            <p:cNvPicPr>
              <a:picLocks noChangeAspect="1"/>
            </p:cNvPicPr>
            <p:nvPr/>
          </p:nvPicPr>
          <p:blipFill>
            <a:blip r:embed="rId171" cstate="email">
              <a:lum bright="70000" contrast="-7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0" name="Picture 11"/>
            <p:cNvPicPr>
              <a:picLocks noChangeAspect="1"/>
            </p:cNvPicPr>
            <p:nvPr/>
          </p:nvPicPr>
          <p:blipFill>
            <a:blip r:embed="rId171" cstate="email">
              <a:lum bright="70000" contrast="-7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9" name="Group 12"/>
          <p:cNvGrpSpPr>
            <a:grpSpLocks/>
          </p:cNvGrpSpPr>
          <p:nvPr userDrawn="1"/>
        </p:nvGrpSpPr>
        <p:grpSpPr bwMode="auto">
          <a:xfrm>
            <a:off x="323850" y="6342063"/>
            <a:ext cx="8474075" cy="114300"/>
            <a:chOff x="323528" y="6271392"/>
            <a:chExt cx="8474075" cy="114118"/>
          </a:xfrm>
        </p:grpSpPr>
        <p:pic>
          <p:nvPicPr>
            <p:cNvPr id="1033" name="Picture 13"/>
            <p:cNvPicPr>
              <a:picLocks noChangeAspect="1"/>
            </p:cNvPicPr>
            <p:nvPr/>
          </p:nvPicPr>
          <p:blipFill>
            <a:blip r:embed="rId170" cstate="email">
              <a:grayscl/>
              <a:biLevel thresh="50000"/>
              <a:extLst>
                <a:ext uri="{28A0092B-C50C-407E-A947-70E740481C1C}">
                  <a14:useLocalDpi xmlns:a14="http://schemas.microsoft.com/office/drawing/2010/main"/>
                </a:ext>
              </a:extLst>
            </a:blip>
            <a:srcRect/>
            <a:stretch>
              <a:fillRect/>
            </a:stretch>
          </p:blipFill>
          <p:spPr bwMode="auto">
            <a:xfrm>
              <a:off x="323528" y="6295741"/>
              <a:ext cx="5194021" cy="89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 name="Picture 15"/>
            <p:cNvPicPr>
              <a:picLocks noChangeAspect="1"/>
            </p:cNvPicPr>
            <p:nvPr/>
          </p:nvPicPr>
          <p:blipFill>
            <a:blip r:embed="rId171" cstate="email">
              <a:grayscl/>
              <a:biLevel thresh="50000"/>
              <a:extLst>
                <a:ext uri="{28A0092B-C50C-407E-A947-70E740481C1C}">
                  <a14:useLocalDpi xmlns:a14="http://schemas.microsoft.com/office/drawing/2010/main"/>
                </a:ext>
              </a:extLst>
            </a:blip>
            <a:srcRect t="-27121"/>
            <a:stretch>
              <a:fillRect/>
            </a:stretch>
          </p:blipFill>
          <p:spPr bwMode="auto">
            <a:xfrm>
              <a:off x="5554462" y="6271394"/>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5" name="Picture 16"/>
            <p:cNvPicPr>
              <a:picLocks noChangeAspect="1"/>
            </p:cNvPicPr>
            <p:nvPr/>
          </p:nvPicPr>
          <p:blipFill>
            <a:blip r:embed="rId171" cstate="email">
              <a:grayscl/>
              <a:biLevel thresh="50000"/>
              <a:extLst>
                <a:ext uri="{28A0092B-C50C-407E-A947-70E740481C1C}">
                  <a14:useLocalDpi xmlns:a14="http://schemas.microsoft.com/office/drawing/2010/main"/>
                </a:ext>
              </a:extLst>
            </a:blip>
            <a:srcRect t="-27121"/>
            <a:stretch>
              <a:fillRect/>
            </a:stretch>
          </p:blipFill>
          <p:spPr bwMode="auto">
            <a:xfrm>
              <a:off x="6643632" y="6271393"/>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6" name="Picture 17"/>
            <p:cNvPicPr>
              <a:picLocks noChangeAspect="1"/>
            </p:cNvPicPr>
            <p:nvPr/>
          </p:nvPicPr>
          <p:blipFill>
            <a:blip r:embed="rId171" cstate="email">
              <a:grayscl/>
              <a:biLevel thresh="50000"/>
              <a:extLst>
                <a:ext uri="{28A0092B-C50C-407E-A947-70E740481C1C}">
                  <a14:useLocalDpi xmlns:a14="http://schemas.microsoft.com/office/drawing/2010/main"/>
                </a:ext>
              </a:extLst>
            </a:blip>
            <a:srcRect t="-27121"/>
            <a:stretch>
              <a:fillRect/>
            </a:stretch>
          </p:blipFill>
          <p:spPr bwMode="auto">
            <a:xfrm>
              <a:off x="7733611" y="6271392"/>
              <a:ext cx="1063992" cy="11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 name="Footer Placeholder 10"/>
          <p:cNvSpPr txBox="1">
            <a:spLocks/>
          </p:cNvSpPr>
          <p:nvPr userDrawn="1"/>
        </p:nvSpPr>
        <p:spPr>
          <a:xfrm>
            <a:off x="7707313" y="6381750"/>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defRPr/>
            </a:pPr>
            <a:r>
              <a:rPr lang="en-GB" sz="1100" dirty="0">
                <a:solidFill>
                  <a:prstClr val="black"/>
                </a:solidFill>
                <a:latin typeface="Verdana" pitchFamily="34" charset="0"/>
              </a:rPr>
              <a:t>mintel.com</a:t>
            </a:r>
          </a:p>
        </p:txBody>
      </p:sp>
      <p:sp>
        <p:nvSpPr>
          <p:cNvPr id="20" name="Slide Number Placeholder 5"/>
          <p:cNvSpPr txBox="1">
            <a:spLocks/>
          </p:cNvSpPr>
          <p:nvPr userDrawn="1"/>
        </p:nvSpPr>
        <p:spPr>
          <a:xfrm>
            <a:off x="250825" y="6342063"/>
            <a:ext cx="576263" cy="427037"/>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CE223C6B-E92A-4602-BBF9-6020F3343745}" type="slidenum">
              <a:rPr lang="en-GB" sz="1050" b="0" smtClean="0">
                <a:solidFill>
                  <a:prstClr val="black"/>
                </a:solidFill>
              </a:rPr>
              <a:pPr algn="l">
                <a:defRPr/>
              </a:pPr>
              <a:t>‹#›</a:t>
            </a:fld>
            <a:endParaRPr lang="en-GB" sz="1050" b="0" dirty="0">
              <a:solidFill>
                <a:prstClr val="black"/>
              </a:solidFill>
            </a:endParaRPr>
          </a:p>
        </p:txBody>
      </p:sp>
      <p:pic>
        <p:nvPicPr>
          <p:cNvPr id="1032" name="Picture 10"/>
          <p:cNvPicPr>
            <a:picLocks noChangeAspect="1"/>
          </p:cNvPicPr>
          <p:nvPr userDrawn="1"/>
        </p:nvPicPr>
        <p:blipFill>
          <a:blip r:embed="rId172">
            <a:extLst>
              <a:ext uri="{28A0092B-C50C-407E-A947-70E740481C1C}">
                <a14:useLocalDpi xmlns:a14="http://schemas.microsoft.com/office/drawing/2010/main"/>
              </a:ext>
            </a:extLst>
          </a:blip>
          <a:srcRect/>
          <a:stretch>
            <a:fillRect/>
          </a:stretch>
        </p:blipFill>
        <p:spPr bwMode="auto">
          <a:xfrm>
            <a:off x="7524750" y="234950"/>
            <a:ext cx="1311275" cy="74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9590604"/>
      </p:ext>
    </p:extLst>
  </p:cSld>
  <p:clrMap bg1="lt1" tx1="dk1" bg2="lt2" tx2="dk2" accent1="accent1" accent2="accent2" accent3="accent3" accent4="accent4" accent5="accent5" accent6="accent6" hlink="hlink" folHlink="folHlink"/>
  <p:sldLayoutIdLst>
    <p:sldLayoutId id="2147485455" r:id="rId1"/>
    <p:sldLayoutId id="2147485456" r:id="rId2"/>
    <p:sldLayoutId id="2147485457" r:id="rId3"/>
    <p:sldLayoutId id="2147485458" r:id="rId4"/>
    <p:sldLayoutId id="2147485459" r:id="rId5"/>
    <p:sldLayoutId id="2147485460" r:id="rId6"/>
    <p:sldLayoutId id="2147485461" r:id="rId7"/>
    <p:sldLayoutId id="2147485462" r:id="rId8"/>
    <p:sldLayoutId id="2147485463" r:id="rId9"/>
    <p:sldLayoutId id="2147485464" r:id="rId10"/>
    <p:sldLayoutId id="2147485465" r:id="rId11"/>
    <p:sldLayoutId id="2147485466" r:id="rId12"/>
    <p:sldLayoutId id="2147485467" r:id="rId13"/>
    <p:sldLayoutId id="2147485468" r:id="rId14"/>
    <p:sldLayoutId id="2147485469" r:id="rId15"/>
    <p:sldLayoutId id="2147485470" r:id="rId16"/>
    <p:sldLayoutId id="2147485471" r:id="rId17"/>
    <p:sldLayoutId id="2147485472" r:id="rId18"/>
    <p:sldLayoutId id="2147485473" r:id="rId19"/>
    <p:sldLayoutId id="2147485474" r:id="rId20"/>
    <p:sldLayoutId id="2147485475" r:id="rId21"/>
    <p:sldLayoutId id="2147485476" r:id="rId22"/>
    <p:sldLayoutId id="2147485477" r:id="rId23"/>
    <p:sldLayoutId id="2147485478" r:id="rId24"/>
    <p:sldLayoutId id="2147485479" r:id="rId25"/>
    <p:sldLayoutId id="2147485480" r:id="rId26"/>
    <p:sldLayoutId id="2147485481" r:id="rId27"/>
    <p:sldLayoutId id="2147485482" r:id="rId28"/>
    <p:sldLayoutId id="2147485483" r:id="rId29"/>
    <p:sldLayoutId id="2147485484" r:id="rId30"/>
    <p:sldLayoutId id="2147485485" r:id="rId31"/>
    <p:sldLayoutId id="2147485486" r:id="rId32"/>
    <p:sldLayoutId id="2147485487" r:id="rId33"/>
    <p:sldLayoutId id="2147485488" r:id="rId34"/>
    <p:sldLayoutId id="2147485489" r:id="rId35"/>
    <p:sldLayoutId id="2147485490" r:id="rId36"/>
    <p:sldLayoutId id="2147485491" r:id="rId37"/>
    <p:sldLayoutId id="2147485492" r:id="rId38"/>
    <p:sldLayoutId id="2147485493" r:id="rId39"/>
    <p:sldLayoutId id="2147485494" r:id="rId40"/>
    <p:sldLayoutId id="2147485495" r:id="rId41"/>
    <p:sldLayoutId id="2147485496" r:id="rId42"/>
    <p:sldLayoutId id="2147485497" r:id="rId43"/>
    <p:sldLayoutId id="2147485498" r:id="rId44"/>
    <p:sldLayoutId id="2147485499" r:id="rId45"/>
    <p:sldLayoutId id="2147485500" r:id="rId46"/>
    <p:sldLayoutId id="2147485501" r:id="rId47"/>
    <p:sldLayoutId id="2147485502" r:id="rId48"/>
    <p:sldLayoutId id="2147485503" r:id="rId49"/>
    <p:sldLayoutId id="2147485504" r:id="rId50"/>
    <p:sldLayoutId id="2147485505" r:id="rId51"/>
    <p:sldLayoutId id="2147485506" r:id="rId52"/>
    <p:sldLayoutId id="2147485507" r:id="rId53"/>
    <p:sldLayoutId id="2147485508" r:id="rId54"/>
    <p:sldLayoutId id="2147485509" r:id="rId55"/>
    <p:sldLayoutId id="2147485510" r:id="rId56"/>
    <p:sldLayoutId id="2147485511" r:id="rId57"/>
    <p:sldLayoutId id="2147485512" r:id="rId58"/>
    <p:sldLayoutId id="2147485513" r:id="rId59"/>
    <p:sldLayoutId id="2147485514" r:id="rId60"/>
    <p:sldLayoutId id="2147485515" r:id="rId61"/>
    <p:sldLayoutId id="2147485516" r:id="rId62"/>
    <p:sldLayoutId id="2147485517" r:id="rId63"/>
    <p:sldLayoutId id="2147485518" r:id="rId64"/>
    <p:sldLayoutId id="2147485519" r:id="rId65"/>
    <p:sldLayoutId id="2147485520" r:id="rId66"/>
    <p:sldLayoutId id="2147485521" r:id="rId67"/>
    <p:sldLayoutId id="2147485522" r:id="rId68"/>
    <p:sldLayoutId id="2147485523" r:id="rId69"/>
    <p:sldLayoutId id="2147485524" r:id="rId70"/>
    <p:sldLayoutId id="2147485525" r:id="rId71"/>
    <p:sldLayoutId id="2147485526" r:id="rId72"/>
    <p:sldLayoutId id="2147485527" r:id="rId73"/>
    <p:sldLayoutId id="2147485528" r:id="rId74"/>
    <p:sldLayoutId id="2147485529" r:id="rId75"/>
    <p:sldLayoutId id="2147485530" r:id="rId76"/>
    <p:sldLayoutId id="2147485531" r:id="rId77"/>
    <p:sldLayoutId id="2147485532" r:id="rId78"/>
    <p:sldLayoutId id="2147485533" r:id="rId79"/>
    <p:sldLayoutId id="2147485534" r:id="rId80"/>
    <p:sldLayoutId id="2147485535" r:id="rId81"/>
    <p:sldLayoutId id="2147485536" r:id="rId82"/>
    <p:sldLayoutId id="2147485537" r:id="rId83"/>
    <p:sldLayoutId id="2147485538" r:id="rId84"/>
    <p:sldLayoutId id="2147485539" r:id="rId85"/>
    <p:sldLayoutId id="2147485540" r:id="rId86"/>
    <p:sldLayoutId id="2147485541" r:id="rId87"/>
    <p:sldLayoutId id="2147485542" r:id="rId88"/>
    <p:sldLayoutId id="2147485543" r:id="rId89"/>
    <p:sldLayoutId id="2147485544" r:id="rId90"/>
    <p:sldLayoutId id="2147485545" r:id="rId91"/>
    <p:sldLayoutId id="2147485546" r:id="rId92"/>
    <p:sldLayoutId id="2147485547" r:id="rId93"/>
    <p:sldLayoutId id="2147485548" r:id="rId94"/>
    <p:sldLayoutId id="2147485549" r:id="rId95"/>
    <p:sldLayoutId id="2147485550" r:id="rId96"/>
    <p:sldLayoutId id="2147485551" r:id="rId97"/>
    <p:sldLayoutId id="2147485552" r:id="rId98"/>
    <p:sldLayoutId id="2147485553" r:id="rId99"/>
    <p:sldLayoutId id="2147485554" r:id="rId100"/>
    <p:sldLayoutId id="2147485555" r:id="rId101"/>
    <p:sldLayoutId id="2147485556" r:id="rId102"/>
    <p:sldLayoutId id="2147485557" r:id="rId103"/>
    <p:sldLayoutId id="2147485558" r:id="rId104"/>
    <p:sldLayoutId id="2147485559" r:id="rId105"/>
    <p:sldLayoutId id="2147485560" r:id="rId106"/>
    <p:sldLayoutId id="2147485561" r:id="rId107"/>
    <p:sldLayoutId id="2147485562" r:id="rId108"/>
    <p:sldLayoutId id="2147485563" r:id="rId109"/>
    <p:sldLayoutId id="2147485564" r:id="rId110"/>
    <p:sldLayoutId id="2147485565" r:id="rId111"/>
    <p:sldLayoutId id="2147485566" r:id="rId112"/>
    <p:sldLayoutId id="2147485567" r:id="rId113"/>
    <p:sldLayoutId id="2147485568" r:id="rId114"/>
    <p:sldLayoutId id="2147485569" r:id="rId115"/>
    <p:sldLayoutId id="2147485570" r:id="rId116"/>
    <p:sldLayoutId id="2147485571" r:id="rId117"/>
    <p:sldLayoutId id="2147485572" r:id="rId118"/>
    <p:sldLayoutId id="2147485573" r:id="rId119"/>
    <p:sldLayoutId id="2147485574" r:id="rId120"/>
    <p:sldLayoutId id="2147485575" r:id="rId121"/>
    <p:sldLayoutId id="2147485576" r:id="rId122"/>
    <p:sldLayoutId id="2147485577" r:id="rId123"/>
    <p:sldLayoutId id="2147485578" r:id="rId124"/>
    <p:sldLayoutId id="2147485579" r:id="rId125"/>
    <p:sldLayoutId id="2147485580" r:id="rId126"/>
    <p:sldLayoutId id="2147485581" r:id="rId127"/>
    <p:sldLayoutId id="2147485582" r:id="rId128"/>
    <p:sldLayoutId id="2147485583" r:id="rId129"/>
    <p:sldLayoutId id="2147485584" r:id="rId130"/>
    <p:sldLayoutId id="2147485585" r:id="rId131"/>
    <p:sldLayoutId id="2147485586" r:id="rId132"/>
    <p:sldLayoutId id="2147485587" r:id="rId133"/>
    <p:sldLayoutId id="2147485588" r:id="rId134"/>
    <p:sldLayoutId id="2147485589" r:id="rId135"/>
    <p:sldLayoutId id="2147485590" r:id="rId136"/>
    <p:sldLayoutId id="2147485591" r:id="rId137"/>
    <p:sldLayoutId id="2147485592" r:id="rId138"/>
    <p:sldLayoutId id="2147485593" r:id="rId139"/>
    <p:sldLayoutId id="2147485594" r:id="rId140"/>
    <p:sldLayoutId id="2147485595" r:id="rId141"/>
    <p:sldLayoutId id="2147485596" r:id="rId142"/>
    <p:sldLayoutId id="2147485597" r:id="rId143"/>
    <p:sldLayoutId id="2147485598" r:id="rId144"/>
    <p:sldLayoutId id="2147485599" r:id="rId145"/>
    <p:sldLayoutId id="2147485600" r:id="rId146"/>
    <p:sldLayoutId id="2147485601" r:id="rId147"/>
    <p:sldLayoutId id="2147485602" r:id="rId148"/>
    <p:sldLayoutId id="2147485603" r:id="rId149"/>
    <p:sldLayoutId id="2147485604" r:id="rId150"/>
    <p:sldLayoutId id="2147485605" r:id="rId151"/>
    <p:sldLayoutId id="2147485606" r:id="rId152"/>
    <p:sldLayoutId id="2147485607" r:id="rId153"/>
    <p:sldLayoutId id="2147485608" r:id="rId154"/>
    <p:sldLayoutId id="2147485609" r:id="rId155"/>
    <p:sldLayoutId id="2147485610" r:id="rId156"/>
    <p:sldLayoutId id="2147485611" r:id="rId157"/>
    <p:sldLayoutId id="2147485612" r:id="rId158"/>
    <p:sldLayoutId id="2147485613" r:id="rId159"/>
    <p:sldLayoutId id="2147485614" r:id="rId160"/>
    <p:sldLayoutId id="2147485615" r:id="rId161"/>
    <p:sldLayoutId id="2147485616" r:id="rId162"/>
    <p:sldLayoutId id="2147485617" r:id="rId163"/>
    <p:sldLayoutId id="2147485618" r:id="rId164"/>
    <p:sldLayoutId id="2147485619" r:id="rId165"/>
    <p:sldLayoutId id="2147485620" r:id="rId166"/>
    <p:sldLayoutId id="2147485621" r:id="rId167"/>
    <p:sldLayoutId id="2147485622" r:id="rId168"/>
  </p:sldLayoutIdLst>
  <p:timing>
    <p:tnLst>
      <p:par>
        <p:cTn id="1" dur="indefinite" restart="never" nodeType="tmRoot"/>
      </p:par>
    </p:tnLst>
  </p:timing>
  <p:hf hdr="0" ftr="0" dt="0"/>
  <p:txStyles>
    <p:titleStyle>
      <a:lvl1pPr marL="142875" indent="-142875" algn="l" rtl="0" eaLnBrk="0" fontAlgn="base" hangingPunct="0">
        <a:spcBef>
          <a:spcPct val="0"/>
        </a:spcBef>
        <a:spcAft>
          <a:spcPct val="0"/>
        </a:spcAft>
        <a:defRPr kern="1200">
          <a:solidFill>
            <a:schemeClr val="bg1"/>
          </a:solidFill>
          <a:latin typeface="Verdana" pitchFamily="34" charset="0"/>
          <a:ea typeface="Verdana" pitchFamily="34" charset="0"/>
          <a:cs typeface="Verdana" pitchFamily="34" charset="0"/>
        </a:defRPr>
      </a:lvl1pPr>
      <a:lvl2pPr marL="142875" indent="-142875" algn="l" rtl="0" eaLnBrk="0" fontAlgn="base" hangingPunct="0">
        <a:spcBef>
          <a:spcPct val="0"/>
        </a:spcBef>
        <a:spcAft>
          <a:spcPct val="0"/>
        </a:spcAft>
        <a:defRPr>
          <a:solidFill>
            <a:schemeClr val="bg1"/>
          </a:solidFill>
          <a:latin typeface="Verdana" pitchFamily="34" charset="0"/>
          <a:ea typeface="Verdana" pitchFamily="34" charset="0"/>
          <a:cs typeface="Verdana" pitchFamily="34" charset="0"/>
        </a:defRPr>
      </a:lvl2pPr>
      <a:lvl3pPr marL="142875" indent="-142875" algn="l" rtl="0" eaLnBrk="0" fontAlgn="base" hangingPunct="0">
        <a:spcBef>
          <a:spcPct val="0"/>
        </a:spcBef>
        <a:spcAft>
          <a:spcPct val="0"/>
        </a:spcAft>
        <a:defRPr>
          <a:solidFill>
            <a:schemeClr val="bg1"/>
          </a:solidFill>
          <a:latin typeface="Verdana" pitchFamily="34" charset="0"/>
          <a:ea typeface="Verdana" pitchFamily="34" charset="0"/>
          <a:cs typeface="Verdana" pitchFamily="34" charset="0"/>
        </a:defRPr>
      </a:lvl3pPr>
      <a:lvl4pPr marL="142875" indent="-142875" algn="l" rtl="0" eaLnBrk="0" fontAlgn="base" hangingPunct="0">
        <a:spcBef>
          <a:spcPct val="0"/>
        </a:spcBef>
        <a:spcAft>
          <a:spcPct val="0"/>
        </a:spcAft>
        <a:defRPr>
          <a:solidFill>
            <a:schemeClr val="bg1"/>
          </a:solidFill>
          <a:latin typeface="Verdana" pitchFamily="34" charset="0"/>
          <a:ea typeface="Verdana" pitchFamily="34" charset="0"/>
          <a:cs typeface="Verdana" pitchFamily="34" charset="0"/>
        </a:defRPr>
      </a:lvl4pPr>
      <a:lvl5pPr marL="142875" indent="-142875" algn="l" rtl="0" eaLnBrk="0" fontAlgn="base" hangingPunct="0">
        <a:spcBef>
          <a:spcPct val="0"/>
        </a:spcBef>
        <a:spcAft>
          <a:spcPct val="0"/>
        </a:spcAft>
        <a:defRPr>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6"/>
          <p:cNvSpPr>
            <a:spLocks noGrp="1"/>
          </p:cNvSpPr>
          <p:nvPr>
            <p:ph type="title"/>
          </p:nvPr>
        </p:nvSpPr>
        <p:spPr bwMode="auto">
          <a:xfrm>
            <a:off x="323528" y="274638"/>
            <a:ext cx="6419056" cy="346075"/>
          </a:xfrm>
          <a:prstGeom prst="rect">
            <a:avLst/>
          </a:prstGeom>
          <a:solidFill>
            <a:schemeClr val="accent1"/>
          </a:solidFill>
          <a:ln>
            <a:noFill/>
          </a:ln>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dirty="0" smtClean="0"/>
          </a:p>
        </p:txBody>
      </p:sp>
      <p:sp>
        <p:nvSpPr>
          <p:cNvPr id="1029" name="Text Placeholder 7"/>
          <p:cNvSpPr>
            <a:spLocks noGrp="1"/>
          </p:cNvSpPr>
          <p:nvPr>
            <p:ph type="body" idx="1"/>
          </p:nvPr>
        </p:nvSpPr>
        <p:spPr bwMode="auto">
          <a:xfrm>
            <a:off x="323527" y="1196752"/>
            <a:ext cx="8512075" cy="5040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Forth level</a:t>
            </a:r>
          </a:p>
          <a:p>
            <a:pPr lvl="4"/>
            <a:r>
              <a:rPr lang="en-GB" dirty="0" smtClean="0"/>
              <a:t>Fifth level</a:t>
            </a:r>
          </a:p>
        </p:txBody>
      </p:sp>
      <p:grpSp>
        <p:nvGrpSpPr>
          <p:cNvPr id="7" name="Group 6"/>
          <p:cNvGrpSpPr/>
          <p:nvPr/>
        </p:nvGrpSpPr>
        <p:grpSpPr>
          <a:xfrm>
            <a:off x="323528" y="6342130"/>
            <a:ext cx="8474075" cy="114118"/>
            <a:chOff x="323528" y="6271392"/>
            <a:chExt cx="8474075" cy="114118"/>
          </a:xfrm>
        </p:grpSpPr>
        <p:pic>
          <p:nvPicPr>
            <p:cNvPr id="8" name="Picture 7"/>
            <p:cNvPicPr>
              <a:picLocks noChangeAspect="1"/>
            </p:cNvPicPr>
            <p:nvPr/>
          </p:nvPicPr>
          <p:blipFill>
            <a:blip r:embed="rId250" cstate="email">
              <a:lum bright="70000" contrast="-70000"/>
              <a:extLst>
                <a:ext uri="{28A0092B-C50C-407E-A947-70E740481C1C}">
                  <a14:useLocalDpi xmlns:a14="http://schemas.microsoft.com/office/drawing/2010/main"/>
                </a:ext>
              </a:extLst>
            </a:blip>
            <a:stretch>
              <a:fillRect/>
            </a:stretch>
          </p:blipFill>
          <p:spPr>
            <a:xfrm>
              <a:off x="323528" y="6295741"/>
              <a:ext cx="5194021" cy="89769"/>
            </a:xfrm>
            <a:prstGeom prst="rect">
              <a:avLst/>
            </a:prstGeom>
          </p:spPr>
        </p:pic>
        <p:pic>
          <p:nvPicPr>
            <p:cNvPr id="9" name="Picture 8"/>
            <p:cNvPicPr>
              <a:picLocks noChangeAspect="1"/>
            </p:cNvPicPr>
            <p:nvPr/>
          </p:nvPicPr>
          <p:blipFill rotWithShape="1">
            <a:blip r:embed="rId251" cstate="email">
              <a:lum bright="70000" contrast="-70000"/>
              <a:extLst>
                <a:ext uri="{28A0092B-C50C-407E-A947-70E740481C1C}">
                  <a14:useLocalDpi xmlns:a14="http://schemas.microsoft.com/office/drawing/2010/main"/>
                </a:ext>
              </a:extLst>
            </a:blip>
            <a:srcRect t="-27121"/>
            <a:stretch/>
          </p:blipFill>
          <p:spPr>
            <a:xfrm>
              <a:off x="5554462" y="6271394"/>
              <a:ext cx="1063992" cy="114116"/>
            </a:xfrm>
            <a:prstGeom prst="rect">
              <a:avLst/>
            </a:prstGeom>
          </p:spPr>
        </p:pic>
        <p:pic>
          <p:nvPicPr>
            <p:cNvPr id="11" name="Picture 10"/>
            <p:cNvPicPr>
              <a:picLocks noChangeAspect="1"/>
            </p:cNvPicPr>
            <p:nvPr/>
          </p:nvPicPr>
          <p:blipFill rotWithShape="1">
            <a:blip r:embed="rId251" cstate="email">
              <a:lum bright="70000" contrast="-70000"/>
              <a:extLst>
                <a:ext uri="{28A0092B-C50C-407E-A947-70E740481C1C}">
                  <a14:useLocalDpi xmlns:a14="http://schemas.microsoft.com/office/drawing/2010/main"/>
                </a:ext>
              </a:extLst>
            </a:blip>
            <a:srcRect t="-27121"/>
            <a:stretch/>
          </p:blipFill>
          <p:spPr>
            <a:xfrm>
              <a:off x="6643632" y="6271393"/>
              <a:ext cx="1063992" cy="114116"/>
            </a:xfrm>
            <a:prstGeom prst="rect">
              <a:avLst/>
            </a:prstGeom>
          </p:spPr>
        </p:pic>
        <p:pic>
          <p:nvPicPr>
            <p:cNvPr id="12" name="Picture 11"/>
            <p:cNvPicPr>
              <a:picLocks noChangeAspect="1"/>
            </p:cNvPicPr>
            <p:nvPr/>
          </p:nvPicPr>
          <p:blipFill rotWithShape="1">
            <a:blip r:embed="rId251" cstate="email">
              <a:lum bright="70000" contrast="-70000"/>
              <a:extLst>
                <a:ext uri="{28A0092B-C50C-407E-A947-70E740481C1C}">
                  <a14:useLocalDpi xmlns:a14="http://schemas.microsoft.com/office/drawing/2010/main"/>
                </a:ext>
              </a:extLst>
            </a:blip>
            <a:srcRect t="-27121"/>
            <a:stretch/>
          </p:blipFill>
          <p:spPr>
            <a:xfrm>
              <a:off x="7733611" y="6271392"/>
              <a:ext cx="1063992" cy="114116"/>
            </a:xfrm>
            <a:prstGeom prst="rect">
              <a:avLst/>
            </a:prstGeom>
          </p:spPr>
        </p:pic>
      </p:grpSp>
      <p:sp>
        <p:nvSpPr>
          <p:cNvPr id="19" name="Footer Placeholder 10"/>
          <p:cNvSpPr txBox="1">
            <a:spLocks/>
          </p:cNvSpPr>
          <p:nvPr/>
        </p:nvSpPr>
        <p:spPr>
          <a:xfrm>
            <a:off x="7175628" y="6381328"/>
            <a:ext cx="1611496"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smtClean="0">
                <a:solidFill>
                  <a:prstClr val="black"/>
                </a:solidFill>
                <a:latin typeface="Verdana" pitchFamily="34" charset="0"/>
              </a:rPr>
              <a:t>mintel.com</a:t>
            </a:r>
            <a:endParaRPr lang="en-GB" sz="1100" dirty="0">
              <a:solidFill>
                <a:prstClr val="black"/>
              </a:solidFill>
              <a:latin typeface="Verdana" pitchFamily="34" charset="0"/>
            </a:endParaRPr>
          </a:p>
        </p:txBody>
      </p:sp>
      <p:sp>
        <p:nvSpPr>
          <p:cNvPr id="20" name="Slide Number Placeholder 5"/>
          <p:cNvSpPr txBox="1">
            <a:spLocks/>
          </p:cNvSpPr>
          <p:nvPr/>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pic>
        <p:nvPicPr>
          <p:cNvPr id="21" name="Picture 10"/>
          <p:cNvPicPr>
            <a:picLocks noChangeAspect="1"/>
          </p:cNvPicPr>
          <p:nvPr/>
        </p:nvPicPr>
        <p:blipFill>
          <a:blip r:embed="rId252" cstate="print">
            <a:extLst>
              <a:ext uri="{28A0092B-C50C-407E-A947-70E740481C1C}">
                <a14:useLocalDpi xmlns:a14="http://schemas.microsoft.com/office/drawing/2010/main" val="0"/>
              </a:ext>
            </a:extLst>
          </a:blip>
          <a:stretch>
            <a:fillRect/>
          </a:stretch>
        </p:blipFill>
        <p:spPr bwMode="auto">
          <a:xfrm>
            <a:off x="7583674" y="255389"/>
            <a:ext cx="1225364" cy="68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p:cNvCxnSpPr/>
          <p:nvPr/>
        </p:nvCxnSpPr>
        <p:spPr>
          <a:xfrm flipV="1">
            <a:off x="334963" y="6401564"/>
            <a:ext cx="8474075" cy="12176"/>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725903"/>
      </p:ext>
    </p:extLst>
  </p:cSld>
  <p:clrMap bg1="lt1" tx1="dk1" bg2="lt2" tx2="dk2" accent1="accent1" accent2="accent2" accent3="accent3" accent4="accent4" accent5="accent5" accent6="accent6" hlink="hlink" folHlink="folHlink"/>
  <p:sldLayoutIdLst>
    <p:sldLayoutId id="2147485636" r:id="rId1"/>
    <p:sldLayoutId id="2147485637" r:id="rId2"/>
    <p:sldLayoutId id="2147485638" r:id="rId3"/>
    <p:sldLayoutId id="2147485639" r:id="rId4"/>
    <p:sldLayoutId id="2147485640" r:id="rId5"/>
    <p:sldLayoutId id="2147485641" r:id="rId6"/>
    <p:sldLayoutId id="2147485642" r:id="rId7"/>
    <p:sldLayoutId id="2147485643" r:id="rId8"/>
    <p:sldLayoutId id="2147485644" r:id="rId9"/>
    <p:sldLayoutId id="2147485645" r:id="rId10"/>
    <p:sldLayoutId id="2147485646" r:id="rId11"/>
    <p:sldLayoutId id="2147485647" r:id="rId12"/>
    <p:sldLayoutId id="2147485648" r:id="rId13"/>
    <p:sldLayoutId id="2147485649" r:id="rId14"/>
    <p:sldLayoutId id="2147485650" r:id="rId15"/>
    <p:sldLayoutId id="2147485651" r:id="rId16"/>
    <p:sldLayoutId id="2147485652" r:id="rId17"/>
    <p:sldLayoutId id="2147485653" r:id="rId18"/>
    <p:sldLayoutId id="2147485654" r:id="rId19"/>
    <p:sldLayoutId id="2147485655" r:id="rId20"/>
    <p:sldLayoutId id="2147485656" r:id="rId21"/>
    <p:sldLayoutId id="2147485657" r:id="rId22"/>
    <p:sldLayoutId id="2147485658" r:id="rId23"/>
    <p:sldLayoutId id="2147485659" r:id="rId24"/>
    <p:sldLayoutId id="2147485660" r:id="rId25"/>
    <p:sldLayoutId id="2147485661" r:id="rId26"/>
    <p:sldLayoutId id="2147485662" r:id="rId27"/>
    <p:sldLayoutId id="2147485663" r:id="rId28"/>
    <p:sldLayoutId id="2147485664" r:id="rId29"/>
    <p:sldLayoutId id="2147485665" r:id="rId30"/>
    <p:sldLayoutId id="2147485666" r:id="rId31"/>
    <p:sldLayoutId id="2147485667" r:id="rId32"/>
    <p:sldLayoutId id="2147485668" r:id="rId33"/>
    <p:sldLayoutId id="2147485669" r:id="rId34"/>
    <p:sldLayoutId id="2147485670" r:id="rId35"/>
    <p:sldLayoutId id="2147485671" r:id="rId36"/>
    <p:sldLayoutId id="2147485672" r:id="rId37"/>
    <p:sldLayoutId id="2147485673" r:id="rId38"/>
    <p:sldLayoutId id="2147485674" r:id="rId39"/>
    <p:sldLayoutId id="2147485675" r:id="rId40"/>
    <p:sldLayoutId id="2147485676" r:id="rId41"/>
    <p:sldLayoutId id="2147485677" r:id="rId42"/>
    <p:sldLayoutId id="2147485678" r:id="rId43"/>
    <p:sldLayoutId id="2147485679" r:id="rId44"/>
    <p:sldLayoutId id="2147485680" r:id="rId45"/>
    <p:sldLayoutId id="2147485681" r:id="rId46"/>
    <p:sldLayoutId id="2147485682" r:id="rId47"/>
    <p:sldLayoutId id="2147485683" r:id="rId48"/>
    <p:sldLayoutId id="2147485684" r:id="rId49"/>
    <p:sldLayoutId id="2147485685" r:id="rId50"/>
    <p:sldLayoutId id="2147485686" r:id="rId51"/>
    <p:sldLayoutId id="2147485687" r:id="rId52"/>
    <p:sldLayoutId id="2147485688" r:id="rId53"/>
    <p:sldLayoutId id="2147485689" r:id="rId54"/>
    <p:sldLayoutId id="2147485690" r:id="rId55"/>
    <p:sldLayoutId id="2147485691" r:id="rId56"/>
    <p:sldLayoutId id="2147485692" r:id="rId57"/>
    <p:sldLayoutId id="2147485693" r:id="rId58"/>
    <p:sldLayoutId id="2147485694" r:id="rId59"/>
    <p:sldLayoutId id="2147485695" r:id="rId60"/>
    <p:sldLayoutId id="2147485696" r:id="rId61"/>
    <p:sldLayoutId id="2147485697" r:id="rId62"/>
    <p:sldLayoutId id="2147485698" r:id="rId63"/>
    <p:sldLayoutId id="2147485699" r:id="rId64"/>
    <p:sldLayoutId id="2147485700" r:id="rId65"/>
    <p:sldLayoutId id="2147485701" r:id="rId66"/>
    <p:sldLayoutId id="2147485702" r:id="rId67"/>
    <p:sldLayoutId id="2147485703" r:id="rId68"/>
    <p:sldLayoutId id="2147485704" r:id="rId69"/>
    <p:sldLayoutId id="2147485705" r:id="rId70"/>
    <p:sldLayoutId id="2147485706" r:id="rId71"/>
    <p:sldLayoutId id="2147485707" r:id="rId72"/>
    <p:sldLayoutId id="2147485708" r:id="rId73"/>
    <p:sldLayoutId id="2147485709" r:id="rId74"/>
    <p:sldLayoutId id="2147485710" r:id="rId75"/>
    <p:sldLayoutId id="2147485711" r:id="rId76"/>
    <p:sldLayoutId id="2147485712" r:id="rId77"/>
    <p:sldLayoutId id="2147485713" r:id="rId78"/>
    <p:sldLayoutId id="2147485714" r:id="rId79"/>
    <p:sldLayoutId id="2147485715" r:id="rId80"/>
    <p:sldLayoutId id="2147485716" r:id="rId81"/>
    <p:sldLayoutId id="2147485717" r:id="rId82"/>
    <p:sldLayoutId id="2147485718" r:id="rId83"/>
    <p:sldLayoutId id="2147485719" r:id="rId84"/>
    <p:sldLayoutId id="2147485720" r:id="rId85"/>
    <p:sldLayoutId id="2147485721" r:id="rId86"/>
    <p:sldLayoutId id="2147485722" r:id="rId87"/>
    <p:sldLayoutId id="2147485723" r:id="rId88"/>
    <p:sldLayoutId id="2147485724" r:id="rId89"/>
    <p:sldLayoutId id="2147485725" r:id="rId90"/>
    <p:sldLayoutId id="2147485726" r:id="rId91"/>
    <p:sldLayoutId id="2147485727" r:id="rId92"/>
    <p:sldLayoutId id="2147485728" r:id="rId93"/>
    <p:sldLayoutId id="2147485729" r:id="rId94"/>
    <p:sldLayoutId id="2147485730" r:id="rId95"/>
    <p:sldLayoutId id="2147485731" r:id="rId96"/>
    <p:sldLayoutId id="2147485732" r:id="rId97"/>
    <p:sldLayoutId id="2147485733" r:id="rId98"/>
    <p:sldLayoutId id="2147485734" r:id="rId99"/>
    <p:sldLayoutId id="2147485735" r:id="rId100"/>
    <p:sldLayoutId id="2147485736" r:id="rId101"/>
    <p:sldLayoutId id="2147485737" r:id="rId102"/>
    <p:sldLayoutId id="2147485738" r:id="rId103"/>
    <p:sldLayoutId id="2147485739" r:id="rId104"/>
    <p:sldLayoutId id="2147485740" r:id="rId105"/>
    <p:sldLayoutId id="2147485741" r:id="rId106"/>
    <p:sldLayoutId id="2147485742" r:id="rId107"/>
    <p:sldLayoutId id="2147485743" r:id="rId108"/>
    <p:sldLayoutId id="2147485744" r:id="rId109"/>
    <p:sldLayoutId id="2147485745" r:id="rId110"/>
    <p:sldLayoutId id="2147485746" r:id="rId111"/>
    <p:sldLayoutId id="2147485747" r:id="rId112"/>
    <p:sldLayoutId id="2147485748" r:id="rId113"/>
    <p:sldLayoutId id="2147485749" r:id="rId114"/>
    <p:sldLayoutId id="2147485750" r:id="rId115"/>
    <p:sldLayoutId id="2147485751" r:id="rId116"/>
    <p:sldLayoutId id="2147485752" r:id="rId117"/>
    <p:sldLayoutId id="2147485753" r:id="rId118"/>
    <p:sldLayoutId id="2147485754" r:id="rId119"/>
    <p:sldLayoutId id="2147485755" r:id="rId120"/>
    <p:sldLayoutId id="2147485756" r:id="rId121"/>
    <p:sldLayoutId id="2147485757" r:id="rId122"/>
    <p:sldLayoutId id="2147485758" r:id="rId123"/>
    <p:sldLayoutId id="2147485759" r:id="rId124"/>
    <p:sldLayoutId id="2147485760" r:id="rId125"/>
    <p:sldLayoutId id="2147485761" r:id="rId126"/>
    <p:sldLayoutId id="2147485762" r:id="rId127"/>
    <p:sldLayoutId id="2147485763" r:id="rId128"/>
    <p:sldLayoutId id="2147485764" r:id="rId129"/>
    <p:sldLayoutId id="2147485765" r:id="rId130"/>
    <p:sldLayoutId id="2147485766" r:id="rId131"/>
    <p:sldLayoutId id="2147485767" r:id="rId132"/>
    <p:sldLayoutId id="2147485768" r:id="rId133"/>
    <p:sldLayoutId id="2147485769" r:id="rId134"/>
    <p:sldLayoutId id="2147485770" r:id="rId135"/>
    <p:sldLayoutId id="2147485771" r:id="rId136"/>
    <p:sldLayoutId id="2147485772" r:id="rId137"/>
    <p:sldLayoutId id="2147485773" r:id="rId138"/>
    <p:sldLayoutId id="2147485774" r:id="rId139"/>
    <p:sldLayoutId id="2147485775" r:id="rId140"/>
    <p:sldLayoutId id="2147485776" r:id="rId141"/>
    <p:sldLayoutId id="2147485777" r:id="rId142"/>
    <p:sldLayoutId id="2147485778" r:id="rId143"/>
    <p:sldLayoutId id="2147485779" r:id="rId144"/>
    <p:sldLayoutId id="2147485780" r:id="rId145"/>
    <p:sldLayoutId id="2147485781" r:id="rId146"/>
    <p:sldLayoutId id="2147485782" r:id="rId147"/>
    <p:sldLayoutId id="2147485783" r:id="rId148"/>
    <p:sldLayoutId id="2147485784" r:id="rId149"/>
    <p:sldLayoutId id="2147485785" r:id="rId150"/>
    <p:sldLayoutId id="2147485786" r:id="rId151"/>
    <p:sldLayoutId id="2147485787" r:id="rId152"/>
    <p:sldLayoutId id="2147485788" r:id="rId153"/>
    <p:sldLayoutId id="2147485789" r:id="rId154"/>
    <p:sldLayoutId id="2147485790" r:id="rId155"/>
    <p:sldLayoutId id="2147485791" r:id="rId156"/>
    <p:sldLayoutId id="2147485792" r:id="rId157"/>
    <p:sldLayoutId id="2147485793" r:id="rId158"/>
    <p:sldLayoutId id="2147485794" r:id="rId159"/>
    <p:sldLayoutId id="2147485795" r:id="rId160"/>
    <p:sldLayoutId id="2147485796" r:id="rId161"/>
    <p:sldLayoutId id="2147485797" r:id="rId162"/>
    <p:sldLayoutId id="2147485798" r:id="rId163"/>
    <p:sldLayoutId id="2147485799" r:id="rId164"/>
    <p:sldLayoutId id="2147485800" r:id="rId165"/>
    <p:sldLayoutId id="2147485801" r:id="rId166"/>
    <p:sldLayoutId id="2147485802" r:id="rId167"/>
    <p:sldLayoutId id="2147485803" r:id="rId168"/>
    <p:sldLayoutId id="2147485804" r:id="rId169"/>
    <p:sldLayoutId id="2147485805" r:id="rId170"/>
    <p:sldLayoutId id="2147485806" r:id="rId171"/>
    <p:sldLayoutId id="2147485807" r:id="rId172"/>
    <p:sldLayoutId id="2147485808" r:id="rId173"/>
    <p:sldLayoutId id="2147485809" r:id="rId174"/>
    <p:sldLayoutId id="2147485810" r:id="rId175"/>
    <p:sldLayoutId id="2147485811" r:id="rId176"/>
    <p:sldLayoutId id="2147485812" r:id="rId177"/>
    <p:sldLayoutId id="2147485813" r:id="rId178"/>
    <p:sldLayoutId id="2147485814" r:id="rId179"/>
    <p:sldLayoutId id="2147485815" r:id="rId180"/>
    <p:sldLayoutId id="2147485816" r:id="rId181"/>
    <p:sldLayoutId id="2147485817" r:id="rId182"/>
    <p:sldLayoutId id="2147485818" r:id="rId183"/>
    <p:sldLayoutId id="2147485819" r:id="rId184"/>
    <p:sldLayoutId id="2147485820" r:id="rId185"/>
    <p:sldLayoutId id="2147485821" r:id="rId186"/>
    <p:sldLayoutId id="2147485822" r:id="rId187"/>
    <p:sldLayoutId id="2147485823" r:id="rId188"/>
    <p:sldLayoutId id="2147485824" r:id="rId189"/>
    <p:sldLayoutId id="2147485825" r:id="rId190"/>
    <p:sldLayoutId id="2147485826" r:id="rId191"/>
    <p:sldLayoutId id="2147485827" r:id="rId192"/>
    <p:sldLayoutId id="2147485828" r:id="rId193"/>
    <p:sldLayoutId id="2147485829" r:id="rId194"/>
    <p:sldLayoutId id="2147485830" r:id="rId195"/>
    <p:sldLayoutId id="2147485831" r:id="rId196"/>
    <p:sldLayoutId id="2147485832" r:id="rId197"/>
    <p:sldLayoutId id="2147485833" r:id="rId198"/>
    <p:sldLayoutId id="2147485834" r:id="rId199"/>
    <p:sldLayoutId id="2147485835" r:id="rId200"/>
    <p:sldLayoutId id="2147485836" r:id="rId201"/>
    <p:sldLayoutId id="2147485837" r:id="rId202"/>
    <p:sldLayoutId id="2147485838" r:id="rId203"/>
    <p:sldLayoutId id="2147485839" r:id="rId204"/>
    <p:sldLayoutId id="2147485840" r:id="rId205"/>
    <p:sldLayoutId id="2147485841" r:id="rId206"/>
    <p:sldLayoutId id="2147485842" r:id="rId207"/>
    <p:sldLayoutId id="2147485843" r:id="rId208"/>
    <p:sldLayoutId id="2147485844" r:id="rId209"/>
    <p:sldLayoutId id="2147485845" r:id="rId210"/>
    <p:sldLayoutId id="2147485846" r:id="rId211"/>
    <p:sldLayoutId id="2147485847" r:id="rId212"/>
    <p:sldLayoutId id="2147485848" r:id="rId213"/>
    <p:sldLayoutId id="2147485849" r:id="rId214"/>
    <p:sldLayoutId id="2147485850" r:id="rId215"/>
    <p:sldLayoutId id="2147485851" r:id="rId216"/>
    <p:sldLayoutId id="2147485852" r:id="rId217"/>
    <p:sldLayoutId id="2147485853" r:id="rId218"/>
    <p:sldLayoutId id="2147485854" r:id="rId219"/>
    <p:sldLayoutId id="2147485855" r:id="rId220"/>
    <p:sldLayoutId id="2147485856" r:id="rId221"/>
    <p:sldLayoutId id="2147485857" r:id="rId222"/>
    <p:sldLayoutId id="2147485858" r:id="rId223"/>
    <p:sldLayoutId id="2147485859" r:id="rId224"/>
    <p:sldLayoutId id="2147485860" r:id="rId225"/>
    <p:sldLayoutId id="2147485861" r:id="rId226"/>
    <p:sldLayoutId id="2147485862" r:id="rId227"/>
    <p:sldLayoutId id="2147485863" r:id="rId228"/>
    <p:sldLayoutId id="2147485864" r:id="rId229"/>
    <p:sldLayoutId id="2147485865" r:id="rId230"/>
    <p:sldLayoutId id="2147485866" r:id="rId231"/>
    <p:sldLayoutId id="2147485867" r:id="rId232"/>
    <p:sldLayoutId id="2147485868" r:id="rId233"/>
    <p:sldLayoutId id="2147485869" r:id="rId234"/>
    <p:sldLayoutId id="2147485870" r:id="rId235"/>
    <p:sldLayoutId id="2147485871" r:id="rId236"/>
    <p:sldLayoutId id="2147485872" r:id="rId237"/>
    <p:sldLayoutId id="2147485873" r:id="rId238"/>
    <p:sldLayoutId id="2147485874" r:id="rId239"/>
    <p:sldLayoutId id="2147485875" r:id="rId240"/>
    <p:sldLayoutId id="2147485876" r:id="rId241"/>
    <p:sldLayoutId id="2147485877" r:id="rId242"/>
    <p:sldLayoutId id="2147485878" r:id="rId243"/>
    <p:sldLayoutId id="2147485879" r:id="rId244"/>
    <p:sldLayoutId id="2147485880" r:id="rId245"/>
    <p:sldLayoutId id="2147485881" r:id="rId246"/>
    <p:sldLayoutId id="2147485883" r:id="rId247"/>
    <p:sldLayoutId id="2147485884" r:id="rId248"/>
  </p:sldLayoutIdLst>
  <p:timing>
    <p:tnLst>
      <p:par>
        <p:cTn id="1" dur="indefinite" restart="never" nodeType="tmRoot"/>
      </p:par>
    </p:tnLst>
  </p:timing>
  <p:hf hdr="0" ftr="0" dt="0"/>
  <p:txStyles>
    <p:titleStyle>
      <a:lvl1pPr marL="144000" algn="l" rtl="0" eaLnBrk="1" fontAlgn="base" hangingPunct="1">
        <a:spcBef>
          <a:spcPct val="0"/>
        </a:spcBef>
        <a:spcAft>
          <a:spcPct val="0"/>
        </a:spcAft>
        <a:defRPr kern="1200">
          <a:solidFill>
            <a:schemeClr val="bg1"/>
          </a:solidFill>
          <a:latin typeface="Verdana" pitchFamily="34" charset="0"/>
          <a:ea typeface="Verdana" pitchFamily="34" charset="0"/>
          <a:cs typeface="Verdana" pitchFamily="34" charset="0"/>
        </a:defRPr>
      </a:lvl1pPr>
      <a:lvl2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1" fontAlgn="base" hangingPunct="1">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5"/>
          <p:cNvSpPr>
            <a:spLocks noGrp="1"/>
          </p:cNvSpPr>
          <p:nvPr>
            <p:ph type="sldNum" sz="quarter" idx="4"/>
          </p:nvPr>
        </p:nvSpPr>
        <p:spPr>
          <a:xfrm>
            <a:off x="487363" y="6124575"/>
            <a:ext cx="484187" cy="412750"/>
          </a:xfrm>
          <a:prstGeom prst="rect">
            <a:avLst/>
          </a:prstGeom>
        </p:spPr>
        <p:txBody>
          <a:bodyPr vert="horz" lIns="91440" tIns="45720" rIns="91440" bIns="45720" rtlCol="0" anchor="ctr"/>
          <a:lstStyle>
            <a:lvl1pPr algn="ctr" fontAlgn="auto">
              <a:spcBef>
                <a:spcPts val="0"/>
              </a:spcBef>
              <a:spcAft>
                <a:spcPts val="0"/>
              </a:spcAft>
              <a:defRPr sz="1200" b="1">
                <a:solidFill>
                  <a:schemeClr val="tx1">
                    <a:lumMod val="65000"/>
                    <a:lumOff val="35000"/>
                  </a:schemeClr>
                </a:solidFill>
                <a:latin typeface="Verdana" pitchFamily="34" charset="0"/>
                <a:cs typeface="+mn-cs"/>
              </a:defRPr>
            </a:lvl1pPr>
          </a:lstStyle>
          <a:p>
            <a:pPr>
              <a:defRPr/>
            </a:pPr>
            <a:fld id="{453B44EF-DDE0-4834-B4D7-1D89C4424D05}" type="slidenum">
              <a:rPr lang="en-GB">
                <a:solidFill>
                  <a:prstClr val="black">
                    <a:lumMod val="65000"/>
                    <a:lumOff val="35000"/>
                  </a:prstClr>
                </a:solidFill>
              </a:rPr>
              <a:pPr>
                <a:defRPr/>
              </a:pPr>
              <a:t>‹#›</a:t>
            </a:fld>
            <a:endParaRPr lang="en-GB" dirty="0">
              <a:solidFill>
                <a:prstClr val="black">
                  <a:lumMod val="65000"/>
                  <a:lumOff val="35000"/>
                </a:prstClr>
              </a:solidFill>
            </a:endParaRPr>
          </a:p>
        </p:txBody>
      </p:sp>
      <p:sp>
        <p:nvSpPr>
          <p:cNvPr id="10" name="Footer Placeholder 10"/>
          <p:cNvSpPr txBox="1">
            <a:spLocks/>
          </p:cNvSpPr>
          <p:nvPr/>
        </p:nvSpPr>
        <p:spPr>
          <a:xfrm>
            <a:off x="7615238" y="6237288"/>
            <a:ext cx="1079500" cy="396875"/>
          </a:xfrm>
          <a:prstGeom prst="rect">
            <a:avLst/>
          </a:prstGeom>
        </p:spPr>
        <p:txBody>
          <a:bodyPr tIns="46800" rIns="0" bIns="46800" anchor="ctr"/>
          <a:lstStyle>
            <a:defPPr>
              <a:defRPr lang="en-US"/>
            </a:defPPr>
            <a:lvl1pPr marL="0" algn="ctr" defTabSz="914400" rtl="0" eaLnBrk="1" latinLnBrk="0" hangingPunct="1">
              <a:defRPr sz="1200" kern="1200">
                <a:solidFill>
                  <a:schemeClr val="accent1"/>
                </a:solidFill>
                <a:latin typeface="Verdana"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r>
              <a:rPr lang="en-US" dirty="0" smtClean="0">
                <a:solidFill>
                  <a:srgbClr val="7054A3"/>
                </a:solidFill>
              </a:rPr>
              <a:t>mintel.com</a:t>
            </a:r>
            <a:endParaRPr lang="en-GB" dirty="0" smtClean="0">
              <a:solidFill>
                <a:srgbClr val="7054A3"/>
              </a:solidFill>
            </a:endParaRPr>
          </a:p>
        </p:txBody>
      </p:sp>
      <p:sp>
        <p:nvSpPr>
          <p:cNvPr id="4100"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4101"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Forth level</a:t>
            </a:r>
          </a:p>
          <a:p>
            <a:pPr lvl="4"/>
            <a:r>
              <a:rPr lang="en-US" smtClean="0"/>
              <a:t>Fifth level</a:t>
            </a:r>
          </a:p>
        </p:txBody>
      </p:sp>
    </p:spTree>
    <p:extLst>
      <p:ext uri="{BB962C8B-B14F-4D97-AF65-F5344CB8AC3E}">
        <p14:creationId xmlns:p14="http://schemas.microsoft.com/office/powerpoint/2010/main" val="3119587440"/>
      </p:ext>
    </p:extLst>
  </p:cSld>
  <p:clrMap bg1="lt1" tx1="dk1" bg2="lt2" tx2="dk2" accent1="accent1" accent2="accent2" accent3="accent3" accent4="accent4" accent5="accent5" accent6="accent6" hlink="hlink" folHlink="folHlink"/>
  <p:sldLayoutIdLst>
    <p:sldLayoutId id="2147485886" r:id="rId1"/>
    <p:sldLayoutId id="2147485887" r:id="rId2"/>
    <p:sldLayoutId id="2147485888" r:id="rId3"/>
    <p:sldLayoutId id="2147485889" r:id="rId4"/>
    <p:sldLayoutId id="2147485890" r:id="rId5"/>
    <p:sldLayoutId id="2147485891" r:id="rId6"/>
    <p:sldLayoutId id="2147485892" r:id="rId7"/>
    <p:sldLayoutId id="2147485893" r:id="rId8"/>
    <p:sldLayoutId id="2147485894" r:id="rId9"/>
    <p:sldLayoutId id="2147485895" r:id="rId10"/>
    <p:sldLayoutId id="2147485896" r:id="rId11"/>
    <p:sldLayoutId id="2147485897" r:id="rId12"/>
    <p:sldLayoutId id="2147485898" r:id="rId13"/>
    <p:sldLayoutId id="2147485899" r:id="rId14"/>
    <p:sldLayoutId id="2147485900" r:id="rId15"/>
    <p:sldLayoutId id="2147485901" r:id="rId16"/>
    <p:sldLayoutId id="2147485902" r:id="rId17"/>
    <p:sldLayoutId id="2147485903" r:id="rId18"/>
    <p:sldLayoutId id="2147485904" r:id="rId19"/>
    <p:sldLayoutId id="2147485905" r:id="rId20"/>
    <p:sldLayoutId id="2147485906" r:id="rId21"/>
    <p:sldLayoutId id="2147485907" r:id="rId22"/>
    <p:sldLayoutId id="2147485908" r:id="rId23"/>
    <p:sldLayoutId id="2147485909" r:id="rId24"/>
    <p:sldLayoutId id="2147485910" r:id="rId25"/>
    <p:sldLayoutId id="2147485911" r:id="rId26"/>
    <p:sldLayoutId id="2147485912" r:id="rId27"/>
    <p:sldLayoutId id="2147485913" r:id="rId28"/>
    <p:sldLayoutId id="2147485914" r:id="rId29"/>
    <p:sldLayoutId id="2147485915" r:id="rId30"/>
    <p:sldLayoutId id="2147485916" r:id="rId31"/>
    <p:sldLayoutId id="2147485917" r:id="rId32"/>
    <p:sldLayoutId id="2147485918" r:id="rId33"/>
    <p:sldLayoutId id="2147485919" r:id="rId34"/>
    <p:sldLayoutId id="2147485920" r:id="rId35"/>
    <p:sldLayoutId id="2147485921" r:id="rId36"/>
    <p:sldLayoutId id="2147485922" r:id="rId37"/>
    <p:sldLayoutId id="2147485923" r:id="rId38"/>
    <p:sldLayoutId id="2147485924" r:id="rId39"/>
    <p:sldLayoutId id="2147485925" r:id="rId40"/>
    <p:sldLayoutId id="2147485926" r:id="rId41"/>
    <p:sldLayoutId id="2147485927" r:id="rId42"/>
    <p:sldLayoutId id="2147485928" r:id="rId43"/>
    <p:sldLayoutId id="2147485929" r:id="rId44"/>
    <p:sldLayoutId id="2147485930" r:id="rId45"/>
    <p:sldLayoutId id="2147485931" r:id="rId46"/>
    <p:sldLayoutId id="2147485932" r:id="rId47"/>
    <p:sldLayoutId id="2147485933" r:id="rId48"/>
    <p:sldLayoutId id="2147485934" r:id="rId49"/>
    <p:sldLayoutId id="2147485935" r:id="rId50"/>
    <p:sldLayoutId id="2147485936" r:id="rId51"/>
    <p:sldLayoutId id="2147485937" r:id="rId52"/>
    <p:sldLayoutId id="2147485938" r:id="rId53"/>
    <p:sldLayoutId id="2147485939" r:id="rId54"/>
    <p:sldLayoutId id="2147485940" r:id="rId55"/>
    <p:sldLayoutId id="2147485941" r:id="rId56"/>
    <p:sldLayoutId id="2147485942" r:id="rId57"/>
    <p:sldLayoutId id="2147485943" r:id="rId58"/>
    <p:sldLayoutId id="2147485944" r:id="rId59"/>
    <p:sldLayoutId id="2147485945" r:id="rId60"/>
    <p:sldLayoutId id="2147485946" r:id="rId61"/>
    <p:sldLayoutId id="2147485947" r:id="rId62"/>
    <p:sldLayoutId id="2147485948" r:id="rId63"/>
    <p:sldLayoutId id="2147485949" r:id="rId64"/>
    <p:sldLayoutId id="2147485950" r:id="rId65"/>
    <p:sldLayoutId id="2147485951" r:id="rId66"/>
    <p:sldLayoutId id="2147485952" r:id="rId67"/>
    <p:sldLayoutId id="2147485953" r:id="rId68"/>
    <p:sldLayoutId id="2147485954" r:id="rId69"/>
    <p:sldLayoutId id="2147485955" r:id="rId70"/>
    <p:sldLayoutId id="2147485956" r:id="rId71"/>
  </p:sldLayoutIdLst>
  <p:timing>
    <p:tnLst>
      <p:par>
        <p:cTn id="1" dur="indefinite" restart="never" nodeType="tmRoot"/>
      </p:par>
    </p:tnLst>
  </p:timing>
  <p:hf hdr="0" ftr="0" dt="0"/>
  <p:txStyles>
    <p:titleStyle>
      <a:lvl1pPr algn="l" rtl="0" eaLnBrk="0" fontAlgn="base" hangingPunct="0">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6"/>
          <p:cNvSpPr>
            <a:spLocks noGrp="1"/>
          </p:cNvSpPr>
          <p:nvPr>
            <p:ph type="title"/>
          </p:nvPr>
        </p:nvSpPr>
        <p:spPr bwMode="auto">
          <a:xfrm>
            <a:off x="323850" y="274638"/>
            <a:ext cx="6418263" cy="3460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smtClean="0"/>
              <a:t>Click to edit Master title style</a:t>
            </a:r>
            <a:endParaRPr lang="en-GB" smtClean="0"/>
          </a:p>
        </p:txBody>
      </p:sp>
      <p:sp>
        <p:nvSpPr>
          <p:cNvPr id="1027" name="Text Placeholder 7"/>
          <p:cNvSpPr>
            <a:spLocks noGrp="1"/>
          </p:cNvSpPr>
          <p:nvPr>
            <p:ph type="body" idx="1"/>
          </p:nvPr>
        </p:nvSpPr>
        <p:spPr bwMode="auto">
          <a:xfrm>
            <a:off x="323850" y="1196975"/>
            <a:ext cx="8512175" cy="504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smtClean="0"/>
              <a:t>Click to edit Master text styles</a:t>
            </a:r>
          </a:p>
          <a:p>
            <a:pPr lvl="1"/>
            <a:r>
              <a:rPr lang="en-GB" smtClean="0"/>
              <a:t>Second level</a:t>
            </a:r>
          </a:p>
          <a:p>
            <a:pPr lvl="2"/>
            <a:r>
              <a:rPr lang="en-GB" smtClean="0"/>
              <a:t>Third level</a:t>
            </a:r>
          </a:p>
          <a:p>
            <a:pPr lvl="3"/>
            <a:r>
              <a:rPr lang="en-GB" smtClean="0"/>
              <a:t>Forth level</a:t>
            </a:r>
          </a:p>
          <a:p>
            <a:pPr lvl="4"/>
            <a:r>
              <a:rPr lang="en-GB" smtClean="0"/>
              <a:t>Fifth level</a:t>
            </a:r>
          </a:p>
        </p:txBody>
      </p:sp>
      <p:pic>
        <p:nvPicPr>
          <p:cNvPr id="1028" name="Picture 10"/>
          <p:cNvPicPr>
            <a:picLocks noChangeAspect="1"/>
          </p:cNvPicPr>
          <p:nvPr/>
        </p:nvPicPr>
        <p:blipFill>
          <a:blip r:embed="rId115" cstate="print">
            <a:extLst>
              <a:ext uri="{28A0092B-C50C-407E-A947-70E740481C1C}">
                <a14:useLocalDpi xmlns:a14="http://schemas.microsoft.com/office/drawing/2010/main" val="0"/>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7"/>
          <p:cNvGrpSpPr/>
          <p:nvPr userDrawn="1"/>
        </p:nvGrpSpPr>
        <p:grpSpPr>
          <a:xfrm>
            <a:off x="323528" y="6342130"/>
            <a:ext cx="8474075" cy="114118"/>
            <a:chOff x="323528" y="6271392"/>
            <a:chExt cx="8474075" cy="114118"/>
          </a:xfrm>
        </p:grpSpPr>
        <p:pic>
          <p:nvPicPr>
            <p:cNvPr id="9" name="Picture 8"/>
            <p:cNvPicPr>
              <a:picLocks noChangeAspect="1"/>
            </p:cNvPicPr>
            <p:nvPr/>
          </p:nvPicPr>
          <p:blipFill>
            <a:blip r:embed="rId116" cstate="print">
              <a:lum bright="70000" contrast="-70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0" name="Picture 9"/>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1" name="Picture 10"/>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2" name="Picture 11"/>
            <p:cNvPicPr>
              <a:picLocks noChangeAspect="1"/>
            </p:cNvPicPr>
            <p:nvPr/>
          </p:nvPicPr>
          <p:blipFill rotWithShape="1">
            <a:blip r:embed="rId116" cstate="print">
              <a:lum bright="70000" contrast="-70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grpSp>
        <p:nvGrpSpPr>
          <p:cNvPr id="13" name="Group 12"/>
          <p:cNvGrpSpPr/>
          <p:nvPr userDrawn="1"/>
        </p:nvGrpSpPr>
        <p:grpSpPr>
          <a:xfrm>
            <a:off x="323528" y="6342130"/>
            <a:ext cx="8474075" cy="114118"/>
            <a:chOff x="323528" y="6271392"/>
            <a:chExt cx="8474075" cy="114118"/>
          </a:xfrm>
        </p:grpSpPr>
        <p:pic>
          <p:nvPicPr>
            <p:cNvPr id="14" name="Picture 13"/>
            <p:cNvPicPr>
              <a:picLocks noChangeAspect="1"/>
            </p:cNvPicPr>
            <p:nvPr/>
          </p:nvPicPr>
          <p:blipFill>
            <a:blip r:embed="rId116" cstate="print">
              <a:biLevel thresh="75000"/>
              <a:extLst>
                <a:ext uri="{28A0092B-C50C-407E-A947-70E740481C1C}">
                  <a14:useLocalDpi xmlns:a14="http://schemas.microsoft.com/office/drawing/2010/main" val="0"/>
                </a:ext>
              </a:extLst>
            </a:blip>
            <a:stretch>
              <a:fillRect/>
            </a:stretch>
          </p:blipFill>
          <p:spPr>
            <a:xfrm>
              <a:off x="323528" y="6295741"/>
              <a:ext cx="5194021" cy="89769"/>
            </a:xfrm>
            <a:prstGeom prst="rect">
              <a:avLst/>
            </a:prstGeom>
          </p:spPr>
        </p:pic>
        <p:pic>
          <p:nvPicPr>
            <p:cNvPr id="15" name="Picture 14"/>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5554462" y="6271394"/>
              <a:ext cx="1063992" cy="114116"/>
            </a:xfrm>
            <a:prstGeom prst="rect">
              <a:avLst/>
            </a:prstGeom>
          </p:spPr>
        </p:pic>
        <p:pic>
          <p:nvPicPr>
            <p:cNvPr id="16" name="Picture 15"/>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6643632" y="6271393"/>
              <a:ext cx="1063992" cy="114116"/>
            </a:xfrm>
            <a:prstGeom prst="rect">
              <a:avLst/>
            </a:prstGeom>
          </p:spPr>
        </p:pic>
        <p:pic>
          <p:nvPicPr>
            <p:cNvPr id="19" name="Picture 18"/>
            <p:cNvPicPr>
              <a:picLocks noChangeAspect="1"/>
            </p:cNvPicPr>
            <p:nvPr/>
          </p:nvPicPr>
          <p:blipFill rotWithShape="1">
            <a:blip r:embed="rId116" cstate="print">
              <a:biLevel thresh="75000"/>
              <a:extLst>
                <a:ext uri="{28A0092B-C50C-407E-A947-70E740481C1C}">
                  <a14:useLocalDpi xmlns:a14="http://schemas.microsoft.com/office/drawing/2010/main" val="0"/>
                </a:ext>
              </a:extLst>
            </a:blip>
            <a:srcRect t="-27121" r="79515"/>
            <a:stretch/>
          </p:blipFill>
          <p:spPr>
            <a:xfrm>
              <a:off x="7733611" y="6271392"/>
              <a:ext cx="1063992" cy="114116"/>
            </a:xfrm>
            <a:prstGeom prst="rect">
              <a:avLst/>
            </a:prstGeom>
          </p:spPr>
        </p:pic>
      </p:grpSp>
      <p:sp>
        <p:nvSpPr>
          <p:cNvPr id="20" name="Footer Placeholder 10"/>
          <p:cNvSpPr txBox="1">
            <a:spLocks/>
          </p:cNvSpPr>
          <p:nvPr userDrawn="1"/>
        </p:nvSpPr>
        <p:spPr>
          <a:xfrm>
            <a:off x="7707624" y="638132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hangingPunct="1"/>
            <a:r>
              <a:rPr lang="en-GB" sz="1100" dirty="0">
                <a:solidFill>
                  <a:prstClr val="black"/>
                </a:solidFill>
                <a:latin typeface="Verdana" pitchFamily="34" charset="0"/>
              </a:rPr>
              <a:t>mintel.com</a:t>
            </a:r>
          </a:p>
        </p:txBody>
      </p:sp>
      <p:sp>
        <p:nvSpPr>
          <p:cNvPr id="21" name="Slide Number Placeholder 5"/>
          <p:cNvSpPr txBox="1">
            <a:spLocks/>
          </p:cNvSpPr>
          <p:nvPr userDrawn="1"/>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prstClr val="black"/>
                </a:solidFill>
              </a:rPr>
              <a:pPr algn="l">
                <a:defRPr/>
              </a:pPr>
              <a:t>‹#›</a:t>
            </a:fld>
            <a:endParaRPr lang="en-GB" sz="1050" b="0" dirty="0">
              <a:solidFill>
                <a:prstClr val="black"/>
              </a:solidFill>
            </a:endParaRPr>
          </a:p>
        </p:txBody>
      </p:sp>
    </p:spTree>
    <p:extLst>
      <p:ext uri="{BB962C8B-B14F-4D97-AF65-F5344CB8AC3E}">
        <p14:creationId xmlns:p14="http://schemas.microsoft.com/office/powerpoint/2010/main" val="1075008989"/>
      </p:ext>
    </p:extLst>
  </p:cSld>
  <p:clrMap bg1="lt1" tx1="dk1" bg2="lt2" tx2="dk2" accent1="accent1" accent2="accent2" accent3="accent3" accent4="accent4" accent5="accent5" accent6="accent6" hlink="hlink" folHlink="folHlink"/>
  <p:sldLayoutIdLst>
    <p:sldLayoutId id="2147485958" r:id="rId1"/>
    <p:sldLayoutId id="2147485959" r:id="rId2"/>
    <p:sldLayoutId id="2147485960" r:id="rId3"/>
    <p:sldLayoutId id="2147485961" r:id="rId4"/>
    <p:sldLayoutId id="2147485962" r:id="rId5"/>
    <p:sldLayoutId id="2147485963" r:id="rId6"/>
    <p:sldLayoutId id="2147485964" r:id="rId7"/>
    <p:sldLayoutId id="2147485965" r:id="rId8"/>
    <p:sldLayoutId id="2147485966" r:id="rId9"/>
    <p:sldLayoutId id="2147485967" r:id="rId10"/>
    <p:sldLayoutId id="2147485968" r:id="rId11"/>
    <p:sldLayoutId id="2147485969" r:id="rId12"/>
    <p:sldLayoutId id="2147485970" r:id="rId13"/>
    <p:sldLayoutId id="2147485971" r:id="rId14"/>
    <p:sldLayoutId id="2147485972" r:id="rId15"/>
    <p:sldLayoutId id="2147485973" r:id="rId16"/>
    <p:sldLayoutId id="2147485974" r:id="rId17"/>
    <p:sldLayoutId id="2147485975" r:id="rId18"/>
    <p:sldLayoutId id="2147485976" r:id="rId19"/>
    <p:sldLayoutId id="2147485977" r:id="rId20"/>
    <p:sldLayoutId id="2147485978" r:id="rId21"/>
    <p:sldLayoutId id="2147485979" r:id="rId22"/>
    <p:sldLayoutId id="2147485980" r:id="rId23"/>
    <p:sldLayoutId id="2147485981" r:id="rId24"/>
    <p:sldLayoutId id="2147485982" r:id="rId25"/>
    <p:sldLayoutId id="2147485983" r:id="rId26"/>
    <p:sldLayoutId id="2147485984" r:id="rId27"/>
    <p:sldLayoutId id="2147485985" r:id="rId28"/>
    <p:sldLayoutId id="2147485986" r:id="rId29"/>
    <p:sldLayoutId id="2147485987" r:id="rId30"/>
    <p:sldLayoutId id="2147485988" r:id="rId31"/>
    <p:sldLayoutId id="2147485989" r:id="rId32"/>
    <p:sldLayoutId id="2147485990" r:id="rId33"/>
    <p:sldLayoutId id="2147485991" r:id="rId34"/>
    <p:sldLayoutId id="2147485992" r:id="rId35"/>
    <p:sldLayoutId id="2147485993" r:id="rId36"/>
    <p:sldLayoutId id="2147485994" r:id="rId37"/>
    <p:sldLayoutId id="2147485995" r:id="rId38"/>
    <p:sldLayoutId id="2147485996" r:id="rId39"/>
    <p:sldLayoutId id="2147485997" r:id="rId40"/>
    <p:sldLayoutId id="2147485998" r:id="rId41"/>
    <p:sldLayoutId id="2147485999" r:id="rId42"/>
    <p:sldLayoutId id="2147486000" r:id="rId43"/>
    <p:sldLayoutId id="2147486001" r:id="rId44"/>
    <p:sldLayoutId id="2147486002" r:id="rId45"/>
    <p:sldLayoutId id="2147486003" r:id="rId46"/>
    <p:sldLayoutId id="2147486004" r:id="rId47"/>
    <p:sldLayoutId id="2147486005" r:id="rId48"/>
    <p:sldLayoutId id="2147486006" r:id="rId49"/>
    <p:sldLayoutId id="2147486007" r:id="rId50"/>
    <p:sldLayoutId id="2147486008" r:id="rId51"/>
    <p:sldLayoutId id="2147486009" r:id="rId52"/>
    <p:sldLayoutId id="2147486010" r:id="rId53"/>
    <p:sldLayoutId id="2147486011" r:id="rId54"/>
    <p:sldLayoutId id="2147486012" r:id="rId55"/>
    <p:sldLayoutId id="2147486013" r:id="rId56"/>
    <p:sldLayoutId id="2147486014" r:id="rId57"/>
    <p:sldLayoutId id="2147486015" r:id="rId58"/>
    <p:sldLayoutId id="2147486016" r:id="rId59"/>
    <p:sldLayoutId id="2147486017" r:id="rId60"/>
    <p:sldLayoutId id="2147486018" r:id="rId61"/>
    <p:sldLayoutId id="2147486019" r:id="rId62"/>
    <p:sldLayoutId id="2147486020" r:id="rId63"/>
    <p:sldLayoutId id="2147486021" r:id="rId64"/>
    <p:sldLayoutId id="2147486022" r:id="rId65"/>
    <p:sldLayoutId id="2147486023" r:id="rId66"/>
    <p:sldLayoutId id="2147486024" r:id="rId67"/>
    <p:sldLayoutId id="2147486025" r:id="rId68"/>
    <p:sldLayoutId id="2147486026" r:id="rId69"/>
    <p:sldLayoutId id="2147486027" r:id="rId70"/>
    <p:sldLayoutId id="2147486028" r:id="rId71"/>
    <p:sldLayoutId id="2147486029" r:id="rId72"/>
    <p:sldLayoutId id="2147486030" r:id="rId73"/>
    <p:sldLayoutId id="2147486031" r:id="rId74"/>
    <p:sldLayoutId id="2147486032" r:id="rId75"/>
    <p:sldLayoutId id="2147486033" r:id="rId76"/>
    <p:sldLayoutId id="2147486034" r:id="rId77"/>
    <p:sldLayoutId id="2147486035" r:id="rId78"/>
    <p:sldLayoutId id="2147486036" r:id="rId79"/>
    <p:sldLayoutId id="2147486037" r:id="rId80"/>
    <p:sldLayoutId id="2147486038" r:id="rId81"/>
    <p:sldLayoutId id="2147486039" r:id="rId82"/>
    <p:sldLayoutId id="2147486040" r:id="rId83"/>
    <p:sldLayoutId id="2147486041" r:id="rId84"/>
    <p:sldLayoutId id="2147486042" r:id="rId85"/>
    <p:sldLayoutId id="2147486043" r:id="rId86"/>
    <p:sldLayoutId id="2147486044" r:id="rId87"/>
    <p:sldLayoutId id="2147486045" r:id="rId88"/>
    <p:sldLayoutId id="2147486046" r:id="rId89"/>
    <p:sldLayoutId id="2147486047" r:id="rId90"/>
    <p:sldLayoutId id="2147486048" r:id="rId91"/>
    <p:sldLayoutId id="2147486049" r:id="rId92"/>
    <p:sldLayoutId id="2147486050" r:id="rId93"/>
    <p:sldLayoutId id="2147486051" r:id="rId94"/>
    <p:sldLayoutId id="2147486052" r:id="rId95"/>
    <p:sldLayoutId id="2147486053" r:id="rId96"/>
    <p:sldLayoutId id="2147486054" r:id="rId97"/>
    <p:sldLayoutId id="2147486055" r:id="rId98"/>
    <p:sldLayoutId id="2147486056" r:id="rId99"/>
    <p:sldLayoutId id="2147486057" r:id="rId100"/>
    <p:sldLayoutId id="2147486058" r:id="rId101"/>
    <p:sldLayoutId id="2147486059" r:id="rId102"/>
    <p:sldLayoutId id="2147486060" r:id="rId103"/>
    <p:sldLayoutId id="2147486061" r:id="rId104"/>
    <p:sldLayoutId id="2147486062" r:id="rId105"/>
    <p:sldLayoutId id="2147486063" r:id="rId106"/>
    <p:sldLayoutId id="2147486064" r:id="rId107"/>
    <p:sldLayoutId id="2147486065" r:id="rId108"/>
    <p:sldLayoutId id="2147486066" r:id="rId109"/>
    <p:sldLayoutId id="2147486067" r:id="rId110"/>
    <p:sldLayoutId id="2147486068" r:id="rId111"/>
    <p:sldLayoutId id="2147486069" r:id="rId112"/>
    <p:sldLayoutId id="2147486070" r:id="rId113"/>
  </p:sldLayoutIdLst>
  <p:timing>
    <p:tnLst>
      <p:par>
        <p:cTn id="1" dur="indefinite" restart="never" nodeType="tmRoot"/>
      </p:par>
    </p:tnLst>
  </p:timing>
  <p:hf hdr="0" ftr="0" dt="0"/>
  <p:txStyles>
    <p:titleStyle>
      <a:lvl1pPr marL="215900" indent="-142875" algn="l" rtl="0" eaLnBrk="1" fontAlgn="base" hangingPunct="1">
        <a:spcBef>
          <a:spcPct val="0"/>
        </a:spcBef>
        <a:spcAft>
          <a:spcPct val="0"/>
        </a:spcAft>
        <a:defRPr b="1" kern="1200">
          <a:solidFill>
            <a:schemeClr val="bg1"/>
          </a:solidFill>
          <a:latin typeface="Verdana" pitchFamily="34" charset="0"/>
          <a:ea typeface="Verdana" pitchFamily="34" charset="0"/>
          <a:cs typeface="Verdana" pitchFamily="34" charset="0"/>
        </a:defRPr>
      </a:lvl1pPr>
      <a:lvl2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2pPr>
      <a:lvl3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3pPr>
      <a:lvl4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4pPr>
      <a:lvl5pPr marL="215900" indent="-142875" algn="l" rtl="0" eaLnBrk="1" fontAlgn="base" hangingPunct="1">
        <a:spcBef>
          <a:spcPct val="0"/>
        </a:spcBef>
        <a:spcAft>
          <a:spcPct val="0"/>
        </a:spcAft>
        <a:defRPr b="1">
          <a:solidFill>
            <a:schemeClr val="bg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323850" y="274638"/>
            <a:ext cx="84740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smtClean="0"/>
              <a:t>Click to edit Master title style</a:t>
            </a:r>
            <a:endParaRPr lang="en-GB" dirty="0" smtClean="0"/>
          </a:p>
        </p:txBody>
      </p:sp>
      <p:sp>
        <p:nvSpPr>
          <p:cNvPr id="2051" name="Text Placeholder 2"/>
          <p:cNvSpPr>
            <a:spLocks noGrp="1"/>
          </p:cNvSpPr>
          <p:nvPr>
            <p:ph type="body" idx="1"/>
          </p:nvPr>
        </p:nvSpPr>
        <p:spPr bwMode="auto">
          <a:xfrm>
            <a:off x="323850" y="1600200"/>
            <a:ext cx="8474075"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smtClean="0"/>
          </a:p>
        </p:txBody>
      </p:sp>
      <p:pic>
        <p:nvPicPr>
          <p:cNvPr id="2052" name="Picture 8"/>
          <p:cNvPicPr>
            <a:picLocks noChangeAspect="1"/>
          </p:cNvPicPr>
          <p:nvPr/>
        </p:nvPicPr>
        <p:blipFill>
          <a:blip r:embed="rId15" cstate="screen">
            <a:extLst>
              <a:ext uri="{28A0092B-C50C-407E-A947-70E740481C1C}">
                <a14:useLocalDpi xmlns:a14="http://schemas.microsoft.com/office/drawing/2010/main"/>
              </a:ext>
            </a:extLst>
          </a:blip>
          <a:stretch>
            <a:fillRect/>
          </a:stretch>
        </p:blipFill>
        <p:spPr bwMode="auto">
          <a:xfrm>
            <a:off x="6991350" y="363039"/>
            <a:ext cx="1752600" cy="948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p:cNvCxnSpPr/>
          <p:nvPr/>
        </p:nvCxnSpPr>
        <p:spPr>
          <a:xfrm flipV="1">
            <a:off x="334963" y="6400800"/>
            <a:ext cx="8474075" cy="12700"/>
          </a:xfrm>
          <a:prstGeom prst="line">
            <a:avLst/>
          </a:prstGeom>
          <a:ln w="3048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111094"/>
      </p:ext>
    </p:extLst>
  </p:cSld>
  <p:clrMap bg1="lt1" tx1="dk1" bg2="lt2" tx2="dk2" accent1="accent1" accent2="accent2" accent3="accent3" accent4="accent4" accent5="accent5" accent6="accent6" hlink="hlink" folHlink="folHlink"/>
  <p:sldLayoutIdLst>
    <p:sldLayoutId id="2147486072" r:id="rId1"/>
    <p:sldLayoutId id="2147486073" r:id="rId2"/>
    <p:sldLayoutId id="2147486074" r:id="rId3"/>
    <p:sldLayoutId id="2147486075" r:id="rId4"/>
    <p:sldLayoutId id="2147486076" r:id="rId5"/>
    <p:sldLayoutId id="2147486077" r:id="rId6"/>
    <p:sldLayoutId id="2147486079" r:id="rId7"/>
    <p:sldLayoutId id="2147486080" r:id="rId8"/>
    <p:sldLayoutId id="2147486081" r:id="rId9"/>
    <p:sldLayoutId id="2147486082" r:id="rId10"/>
    <p:sldLayoutId id="2147486083" r:id="rId11"/>
    <p:sldLayoutId id="2147486084" r:id="rId12"/>
    <p:sldLayoutId id="2147486085" r:id="rId13"/>
  </p:sldLayoutIdLst>
  <p:timing>
    <p:tnLst>
      <p:par>
        <p:cTn id="1" dur="indefinite" restart="never" nodeType="tmRoot"/>
      </p:par>
    </p:tnLst>
  </p:timing>
  <p:hf hdr="0" ftr="0" dt="0"/>
  <p:txStyles>
    <p:titleStyle>
      <a:lvl1pPr algn="ctr" rtl="0" eaLnBrk="1" fontAlgn="base" hangingPunct="1">
        <a:spcBef>
          <a:spcPct val="0"/>
        </a:spcBef>
        <a:spcAft>
          <a:spcPct val="0"/>
        </a:spcAft>
        <a:defRPr sz="4400" kern="1200">
          <a:solidFill>
            <a:schemeClr val="tx1"/>
          </a:solidFill>
          <a:latin typeface="Arial" panose="020B0604020202020204" pitchFamily="34" charset="0"/>
          <a:ea typeface="+mj-ea"/>
          <a:cs typeface="+mj-cs"/>
        </a:defRPr>
      </a:lvl1pPr>
      <a:lvl2pPr algn="ctr" rtl="0" eaLnBrk="1" fontAlgn="base" hangingPunct="1">
        <a:spcBef>
          <a:spcPct val="0"/>
        </a:spcBef>
        <a:spcAft>
          <a:spcPct val="0"/>
        </a:spcAft>
        <a:defRPr sz="4400">
          <a:solidFill>
            <a:schemeClr val="tx1"/>
          </a:solidFill>
          <a:latin typeface="Verdana" pitchFamily="34" charset="0"/>
        </a:defRPr>
      </a:lvl2pPr>
      <a:lvl3pPr algn="ctr" rtl="0" eaLnBrk="1" fontAlgn="base" hangingPunct="1">
        <a:spcBef>
          <a:spcPct val="0"/>
        </a:spcBef>
        <a:spcAft>
          <a:spcPct val="0"/>
        </a:spcAft>
        <a:defRPr sz="4400">
          <a:solidFill>
            <a:schemeClr val="tx1"/>
          </a:solidFill>
          <a:latin typeface="Verdana" pitchFamily="34" charset="0"/>
        </a:defRPr>
      </a:lvl3pPr>
      <a:lvl4pPr algn="ctr" rtl="0" eaLnBrk="1" fontAlgn="base" hangingPunct="1">
        <a:spcBef>
          <a:spcPct val="0"/>
        </a:spcBef>
        <a:spcAft>
          <a:spcPct val="0"/>
        </a:spcAft>
        <a:defRPr sz="4400">
          <a:solidFill>
            <a:schemeClr val="tx1"/>
          </a:solidFill>
          <a:latin typeface="Verdana" pitchFamily="34" charset="0"/>
        </a:defRPr>
      </a:lvl4pPr>
      <a:lvl5pPr algn="ctr" rtl="0" eaLnBrk="1" fontAlgn="base" hangingPunct="1">
        <a:spcBef>
          <a:spcPct val="0"/>
        </a:spcBef>
        <a:spcAft>
          <a:spcPct val="0"/>
        </a:spcAft>
        <a:defRPr sz="4400">
          <a:solidFill>
            <a:schemeClr val="tx1"/>
          </a:solidFill>
          <a:latin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1pPr>
      <a:lvl2pPr marL="742950" indent="-28575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2pPr>
      <a:lvl3pPr marL="11430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3pPr>
      <a:lvl4pPr marL="16002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panose="020B0604020202020204"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defRPr/>
            </a:pPr>
            <a:r>
              <a:rPr lang="en-GB" sz="1200">
                <a:solidFill>
                  <a:srgbClr val="7054A3"/>
                </a:solidFill>
                <a:latin typeface="Verdana" pitchFamily="34" charset="0"/>
              </a:rPr>
              <a:t>mintel.com</a:t>
            </a:r>
          </a:p>
        </p:txBody>
      </p:sp>
      <p:sp>
        <p:nvSpPr>
          <p:cNvPr id="2051"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altLang="en-US" smtClean="0"/>
              <a:t>Click to edit Master title style</a:t>
            </a:r>
            <a:endParaRPr lang="en-GB" altLang="en-US" smtClean="0"/>
          </a:p>
        </p:txBody>
      </p:sp>
      <p:sp>
        <p:nvSpPr>
          <p:cNvPr id="2052"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altLang="en-US" smtClean="0"/>
              <a:t>Click to edit Master text styles</a:t>
            </a:r>
          </a:p>
          <a:p>
            <a:pPr lvl="1"/>
            <a:r>
              <a:rPr lang="en-GB" altLang="en-US" smtClean="0"/>
              <a:t>Second level</a:t>
            </a:r>
          </a:p>
          <a:p>
            <a:pPr lvl="2"/>
            <a:r>
              <a:rPr lang="en-GB" altLang="en-US" smtClean="0"/>
              <a:t>Third level</a:t>
            </a:r>
          </a:p>
          <a:p>
            <a:pPr lvl="3"/>
            <a:r>
              <a:rPr lang="en-GB" altLang="en-US" smtClean="0"/>
              <a:t>Forth level</a:t>
            </a:r>
          </a:p>
          <a:p>
            <a:pPr lvl="4"/>
            <a:r>
              <a:rPr lang="en-GB" altLang="en-US" smtClean="0"/>
              <a:t>Fifth level</a:t>
            </a:r>
          </a:p>
        </p:txBody>
      </p:sp>
      <p:pic>
        <p:nvPicPr>
          <p:cNvPr id="2053" name="Picture 6"/>
          <p:cNvPicPr>
            <a:picLocks noChangeAspect="1"/>
          </p:cNvPicPr>
          <p:nvPr/>
        </p:nvPicPr>
        <p:blipFill>
          <a:blip r:embed="rId119">
            <a:extLst>
              <a:ext uri="{28A0092B-C50C-407E-A947-70E740481C1C}">
                <a14:useLocalDpi xmlns:a14="http://schemas.microsoft.com/office/drawing/2010/main" val="0"/>
              </a:ext>
            </a:extLst>
          </a:blip>
          <a:srcRect/>
          <a:stretch>
            <a:fillRect/>
          </a:stretch>
        </p:blipFill>
        <p:spPr bwMode="auto">
          <a:xfrm>
            <a:off x="420688" y="6124575"/>
            <a:ext cx="4286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Slide Number Placeholder 5"/>
          <p:cNvSpPr txBox="1">
            <a:spLocks/>
          </p:cNvSpPr>
          <p:nvPr/>
        </p:nvSpPr>
        <p:spPr>
          <a:xfrm>
            <a:off x="420688" y="6124575"/>
            <a:ext cx="428625"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fld id="{F3E279BC-1935-4BDD-BDFB-D9FA5FD87464}" type="slidenum">
              <a:rPr lang="en-GB" smtClean="0">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1233864012"/>
      </p:ext>
    </p:extLst>
  </p:cSld>
  <p:clrMap bg1="lt1" tx1="dk1" bg2="lt2" tx2="dk2" accent1="accent1" accent2="accent2" accent3="accent3" accent4="accent4" accent5="accent5" accent6="accent6" hlink="hlink" folHlink="folHlink"/>
  <p:sldLayoutIdLst>
    <p:sldLayoutId id="2147486087" r:id="rId1"/>
    <p:sldLayoutId id="2147486088" r:id="rId2"/>
    <p:sldLayoutId id="2147486089" r:id="rId3"/>
    <p:sldLayoutId id="2147486090" r:id="rId4"/>
    <p:sldLayoutId id="2147486091" r:id="rId5"/>
    <p:sldLayoutId id="2147486092" r:id="rId6"/>
    <p:sldLayoutId id="2147486093" r:id="rId7"/>
    <p:sldLayoutId id="2147486094" r:id="rId8"/>
    <p:sldLayoutId id="2147486095" r:id="rId9"/>
    <p:sldLayoutId id="2147486096" r:id="rId10"/>
    <p:sldLayoutId id="2147486097" r:id="rId11"/>
    <p:sldLayoutId id="2147486098" r:id="rId12"/>
    <p:sldLayoutId id="2147486099" r:id="rId13"/>
    <p:sldLayoutId id="2147486100" r:id="rId14"/>
    <p:sldLayoutId id="2147486101" r:id="rId15"/>
    <p:sldLayoutId id="2147486102" r:id="rId16"/>
    <p:sldLayoutId id="2147486103" r:id="rId17"/>
    <p:sldLayoutId id="2147486104" r:id="rId18"/>
    <p:sldLayoutId id="2147486105" r:id="rId19"/>
    <p:sldLayoutId id="2147486106" r:id="rId20"/>
    <p:sldLayoutId id="2147486107" r:id="rId21"/>
    <p:sldLayoutId id="2147486108" r:id="rId22"/>
    <p:sldLayoutId id="2147486109" r:id="rId23"/>
    <p:sldLayoutId id="2147486110" r:id="rId24"/>
    <p:sldLayoutId id="2147486111" r:id="rId25"/>
    <p:sldLayoutId id="2147486112" r:id="rId26"/>
    <p:sldLayoutId id="2147486113" r:id="rId27"/>
    <p:sldLayoutId id="2147486114" r:id="rId28"/>
    <p:sldLayoutId id="2147486115" r:id="rId29"/>
    <p:sldLayoutId id="2147486116" r:id="rId30"/>
    <p:sldLayoutId id="2147486117" r:id="rId31"/>
    <p:sldLayoutId id="2147486118" r:id="rId32"/>
    <p:sldLayoutId id="2147486119" r:id="rId33"/>
    <p:sldLayoutId id="2147486120" r:id="rId34"/>
    <p:sldLayoutId id="2147486121" r:id="rId35"/>
    <p:sldLayoutId id="2147486122" r:id="rId36"/>
    <p:sldLayoutId id="2147486123" r:id="rId37"/>
    <p:sldLayoutId id="2147486124" r:id="rId38"/>
    <p:sldLayoutId id="2147486125" r:id="rId39"/>
    <p:sldLayoutId id="2147486126" r:id="rId40"/>
    <p:sldLayoutId id="2147486127" r:id="rId41"/>
    <p:sldLayoutId id="2147486128" r:id="rId42"/>
    <p:sldLayoutId id="2147486129" r:id="rId43"/>
    <p:sldLayoutId id="2147486130" r:id="rId44"/>
    <p:sldLayoutId id="2147486131" r:id="rId45"/>
    <p:sldLayoutId id="2147486132" r:id="rId46"/>
    <p:sldLayoutId id="2147486133" r:id="rId47"/>
    <p:sldLayoutId id="2147486134" r:id="rId48"/>
    <p:sldLayoutId id="2147486135" r:id="rId49"/>
    <p:sldLayoutId id="2147486136" r:id="rId50"/>
    <p:sldLayoutId id="2147486137" r:id="rId51"/>
    <p:sldLayoutId id="2147486138" r:id="rId52"/>
    <p:sldLayoutId id="2147486139" r:id="rId53"/>
    <p:sldLayoutId id="2147486140" r:id="rId54"/>
    <p:sldLayoutId id="2147486141" r:id="rId55"/>
    <p:sldLayoutId id="2147486142" r:id="rId56"/>
    <p:sldLayoutId id="2147486143" r:id="rId57"/>
    <p:sldLayoutId id="2147486144" r:id="rId58"/>
    <p:sldLayoutId id="2147486145" r:id="rId59"/>
    <p:sldLayoutId id="2147486146" r:id="rId60"/>
    <p:sldLayoutId id="2147486147" r:id="rId61"/>
    <p:sldLayoutId id="2147486148" r:id="rId62"/>
    <p:sldLayoutId id="2147486149" r:id="rId63"/>
    <p:sldLayoutId id="2147486150" r:id="rId64"/>
    <p:sldLayoutId id="2147486151" r:id="rId65"/>
    <p:sldLayoutId id="2147486152" r:id="rId66"/>
    <p:sldLayoutId id="2147486153" r:id="rId67"/>
    <p:sldLayoutId id="2147486154" r:id="rId68"/>
    <p:sldLayoutId id="2147486155" r:id="rId69"/>
    <p:sldLayoutId id="2147486156" r:id="rId70"/>
    <p:sldLayoutId id="2147486157" r:id="rId71"/>
    <p:sldLayoutId id="2147486158" r:id="rId72"/>
    <p:sldLayoutId id="2147486159" r:id="rId73"/>
    <p:sldLayoutId id="2147486160" r:id="rId74"/>
    <p:sldLayoutId id="2147486161" r:id="rId75"/>
    <p:sldLayoutId id="2147486162" r:id="rId76"/>
    <p:sldLayoutId id="2147486163" r:id="rId77"/>
    <p:sldLayoutId id="2147486164" r:id="rId78"/>
    <p:sldLayoutId id="2147486165" r:id="rId79"/>
    <p:sldLayoutId id="2147486166" r:id="rId80"/>
    <p:sldLayoutId id="2147486167" r:id="rId81"/>
    <p:sldLayoutId id="2147486168" r:id="rId82"/>
    <p:sldLayoutId id="2147486169" r:id="rId83"/>
    <p:sldLayoutId id="2147486170" r:id="rId84"/>
    <p:sldLayoutId id="2147486171" r:id="rId85"/>
    <p:sldLayoutId id="2147486172" r:id="rId86"/>
    <p:sldLayoutId id="2147486173" r:id="rId87"/>
    <p:sldLayoutId id="2147486174" r:id="rId88"/>
    <p:sldLayoutId id="2147486175" r:id="rId89"/>
    <p:sldLayoutId id="2147486176" r:id="rId90"/>
    <p:sldLayoutId id="2147486177" r:id="rId91"/>
    <p:sldLayoutId id="2147486178" r:id="rId92"/>
    <p:sldLayoutId id="2147486179" r:id="rId93"/>
    <p:sldLayoutId id="2147486180" r:id="rId94"/>
    <p:sldLayoutId id="2147486181" r:id="rId95"/>
    <p:sldLayoutId id="2147486182" r:id="rId96"/>
    <p:sldLayoutId id="2147486183" r:id="rId97"/>
    <p:sldLayoutId id="2147486184" r:id="rId98"/>
    <p:sldLayoutId id="2147486185" r:id="rId99"/>
    <p:sldLayoutId id="2147486186" r:id="rId100"/>
    <p:sldLayoutId id="2147486187" r:id="rId101"/>
    <p:sldLayoutId id="2147486188" r:id="rId102"/>
    <p:sldLayoutId id="2147486189" r:id="rId103"/>
    <p:sldLayoutId id="2147486190" r:id="rId104"/>
    <p:sldLayoutId id="2147486191" r:id="rId105"/>
    <p:sldLayoutId id="2147486192" r:id="rId106"/>
    <p:sldLayoutId id="2147486193" r:id="rId107"/>
    <p:sldLayoutId id="2147486194" r:id="rId108"/>
    <p:sldLayoutId id="2147486195" r:id="rId109"/>
    <p:sldLayoutId id="2147486196" r:id="rId110"/>
    <p:sldLayoutId id="2147486197" r:id="rId111"/>
    <p:sldLayoutId id="2147486199" r:id="rId112"/>
    <p:sldLayoutId id="2147486200" r:id="rId113"/>
    <p:sldLayoutId id="2147486201" r:id="rId114"/>
    <p:sldLayoutId id="2147486202" r:id="rId115"/>
    <p:sldLayoutId id="2147486203" r:id="rId116"/>
    <p:sldLayoutId id="2147486204" r:id="rId117"/>
  </p:sldLayoutIdLst>
  <p:timing>
    <p:tnLst>
      <p:par>
        <p:cTn id="1" dur="indefinite" restart="never" nodeType="tmRoot"/>
      </p:par>
    </p:tnLst>
  </p:timing>
  <p:hf hdr="0" ftr="0" dt="0"/>
  <p:txStyles>
    <p:titleStyle>
      <a:lvl1pPr algn="l" rtl="0" eaLnBrk="0" fontAlgn="base" hangingPunct="0">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4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2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Footer Placeholder 10"/>
          <p:cNvSpPr txBox="1">
            <a:spLocks/>
          </p:cNvSpPr>
          <p:nvPr/>
        </p:nvSpPr>
        <p:spPr>
          <a:xfrm>
            <a:off x="7615238" y="6237288"/>
            <a:ext cx="1079500" cy="396875"/>
          </a:xfrm>
          <a:prstGeom prst="rect">
            <a:avLst/>
          </a:prstGeom>
        </p:spPr>
        <p:txBody>
          <a:bodyPr tIns="46800" rIns="0" bIns="46800" anchor="ctr"/>
          <a:lstStyle>
            <a:lvl1pPr eaLnBrk="0" hangingPunct="0">
              <a:defRPr>
                <a:solidFill>
                  <a:schemeClr val="tx1"/>
                </a:solidFill>
                <a:latin typeface="Calibri" pitchFamily="34" charset="0"/>
                <a:cs typeface="Arial" charset="0"/>
              </a:defRPr>
            </a:lvl1pPr>
            <a:lvl2pPr marL="742950" indent="-285750" eaLnBrk="0" hangingPunct="0">
              <a:defRPr>
                <a:solidFill>
                  <a:schemeClr val="tx1"/>
                </a:solidFill>
                <a:latin typeface="Calibri" pitchFamily="34" charset="0"/>
                <a:cs typeface="Arial" charset="0"/>
              </a:defRPr>
            </a:lvl2pPr>
            <a:lvl3pPr marL="1143000" indent="-228600" eaLnBrk="0" hangingPunct="0">
              <a:defRPr>
                <a:solidFill>
                  <a:schemeClr val="tx1"/>
                </a:solidFill>
                <a:latin typeface="Calibri" pitchFamily="34" charset="0"/>
                <a:cs typeface="Arial" charset="0"/>
              </a:defRPr>
            </a:lvl3pPr>
            <a:lvl4pPr marL="1600200" indent="-228600" eaLnBrk="0" hangingPunct="0">
              <a:defRPr>
                <a:solidFill>
                  <a:schemeClr val="tx1"/>
                </a:solidFill>
                <a:latin typeface="Calibri" pitchFamily="34" charset="0"/>
                <a:cs typeface="Arial" charset="0"/>
              </a:defRPr>
            </a:lvl4pPr>
            <a:lvl5pPr marL="2057400" indent="-228600" eaLnBrk="0" hangingPunct="0">
              <a:defRPr>
                <a:solidFill>
                  <a:schemeClr val="tx1"/>
                </a:solidFill>
                <a:latin typeface="Calibri" pitchFamily="34" charset="0"/>
                <a:cs typeface="Arial" charset="0"/>
              </a:defRPr>
            </a:lvl5pPr>
            <a:lvl6pPr marL="2514600" indent="-228600" eaLnBrk="0" fontAlgn="base" hangingPunct="0">
              <a:spcBef>
                <a:spcPct val="0"/>
              </a:spcBef>
              <a:spcAft>
                <a:spcPct val="0"/>
              </a:spcAft>
              <a:defRPr>
                <a:solidFill>
                  <a:schemeClr val="tx1"/>
                </a:solidFill>
                <a:latin typeface="Calibri" pitchFamily="34" charset="0"/>
                <a:cs typeface="Arial" charset="0"/>
              </a:defRPr>
            </a:lvl6pPr>
            <a:lvl7pPr marL="2971800" indent="-228600" eaLnBrk="0" fontAlgn="base" hangingPunct="0">
              <a:spcBef>
                <a:spcPct val="0"/>
              </a:spcBef>
              <a:spcAft>
                <a:spcPct val="0"/>
              </a:spcAft>
              <a:defRPr>
                <a:solidFill>
                  <a:schemeClr val="tx1"/>
                </a:solidFill>
                <a:latin typeface="Calibri" pitchFamily="34" charset="0"/>
                <a:cs typeface="Arial" charset="0"/>
              </a:defRPr>
            </a:lvl7pPr>
            <a:lvl8pPr marL="3429000" indent="-228600" eaLnBrk="0" fontAlgn="base" hangingPunct="0">
              <a:spcBef>
                <a:spcPct val="0"/>
              </a:spcBef>
              <a:spcAft>
                <a:spcPct val="0"/>
              </a:spcAft>
              <a:defRPr>
                <a:solidFill>
                  <a:schemeClr val="tx1"/>
                </a:solidFill>
                <a:latin typeface="Calibri" pitchFamily="34" charset="0"/>
                <a:cs typeface="Arial" charset="0"/>
              </a:defRPr>
            </a:lvl8pPr>
            <a:lvl9pPr marL="3886200" indent="-228600" eaLnBrk="0" fontAlgn="base" hangingPunct="0">
              <a:spcBef>
                <a:spcPct val="0"/>
              </a:spcBef>
              <a:spcAft>
                <a:spcPct val="0"/>
              </a:spcAft>
              <a:defRPr>
                <a:solidFill>
                  <a:schemeClr val="tx1"/>
                </a:solidFill>
                <a:latin typeface="Calibri" pitchFamily="34" charset="0"/>
                <a:cs typeface="Arial" charset="0"/>
              </a:defRPr>
            </a:lvl9pPr>
          </a:lstStyle>
          <a:p>
            <a:pPr algn="r" eaLnBrk="1" fontAlgn="base" hangingPunct="1">
              <a:spcBef>
                <a:spcPct val="0"/>
              </a:spcBef>
              <a:spcAft>
                <a:spcPct val="0"/>
              </a:spcAft>
              <a:defRPr/>
            </a:pPr>
            <a:r>
              <a:rPr lang="en-GB" sz="1200">
                <a:solidFill>
                  <a:srgbClr val="7054A3"/>
                </a:solidFill>
                <a:latin typeface="Verdana" pitchFamily="34" charset="0"/>
              </a:rPr>
              <a:t>mintel.com</a:t>
            </a:r>
          </a:p>
        </p:txBody>
      </p:sp>
      <p:sp>
        <p:nvSpPr>
          <p:cNvPr id="2051" name="Title Placeholder 6"/>
          <p:cNvSpPr>
            <a:spLocks noGrp="1"/>
          </p:cNvSpPr>
          <p:nvPr>
            <p:ph type="title"/>
          </p:nvPr>
        </p:nvSpPr>
        <p:spPr bwMode="auto">
          <a:xfrm>
            <a:off x="457200" y="274638"/>
            <a:ext cx="82296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ctr" anchorCtr="0" compatLnSpc="1">
            <a:prstTxWarp prst="textNoShape">
              <a:avLst/>
            </a:prstTxWarp>
          </a:bodyPr>
          <a:lstStyle/>
          <a:p>
            <a:pPr lvl="0"/>
            <a:r>
              <a:rPr lang="en-US" altLang="en-US" smtClean="0"/>
              <a:t>Click to edit Master title style</a:t>
            </a:r>
            <a:endParaRPr lang="en-GB" altLang="en-US" smtClean="0"/>
          </a:p>
        </p:txBody>
      </p:sp>
      <p:sp>
        <p:nvSpPr>
          <p:cNvPr id="2052" name="Text Placeholder 7"/>
          <p:cNvSpPr>
            <a:spLocks noGrp="1"/>
          </p:cNvSpPr>
          <p:nvPr>
            <p:ph type="body" idx="1"/>
          </p:nvPr>
        </p:nvSpPr>
        <p:spPr bwMode="auto">
          <a:xfrm>
            <a:off x="457200" y="919163"/>
            <a:ext cx="8229600" cy="452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p>
            <a:pPr lvl="0"/>
            <a:r>
              <a:rPr lang="en-GB" altLang="en-US" smtClean="0"/>
              <a:t>Click to edit Master text styles</a:t>
            </a:r>
          </a:p>
          <a:p>
            <a:pPr lvl="1"/>
            <a:r>
              <a:rPr lang="en-GB" altLang="en-US" smtClean="0"/>
              <a:t>Second level</a:t>
            </a:r>
          </a:p>
          <a:p>
            <a:pPr lvl="2"/>
            <a:r>
              <a:rPr lang="en-GB" altLang="en-US" smtClean="0"/>
              <a:t>Third level</a:t>
            </a:r>
          </a:p>
          <a:p>
            <a:pPr lvl="3"/>
            <a:r>
              <a:rPr lang="en-GB" altLang="en-US" smtClean="0"/>
              <a:t>Forth level</a:t>
            </a:r>
          </a:p>
          <a:p>
            <a:pPr lvl="4"/>
            <a:r>
              <a:rPr lang="en-GB" altLang="en-US" smtClean="0"/>
              <a:t>Fifth level</a:t>
            </a:r>
          </a:p>
        </p:txBody>
      </p:sp>
      <p:pic>
        <p:nvPicPr>
          <p:cNvPr id="2053" name="Picture 6"/>
          <p:cNvPicPr>
            <a:picLocks noChangeAspect="1"/>
          </p:cNvPicPr>
          <p:nvPr userDrawn="1"/>
        </p:nvPicPr>
        <p:blipFill>
          <a:blip r:embed="rId168">
            <a:extLst>
              <a:ext uri="{28A0092B-C50C-407E-A947-70E740481C1C}">
                <a14:useLocalDpi xmlns:a14="http://schemas.microsoft.com/office/drawing/2010/main" val="0"/>
              </a:ext>
            </a:extLst>
          </a:blip>
          <a:srcRect/>
          <a:stretch>
            <a:fillRect/>
          </a:stretch>
        </p:blipFill>
        <p:spPr bwMode="auto">
          <a:xfrm>
            <a:off x="420688" y="6124575"/>
            <a:ext cx="4286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Slide Number Placeholder 5"/>
          <p:cNvSpPr txBox="1">
            <a:spLocks/>
          </p:cNvSpPr>
          <p:nvPr userDrawn="1"/>
        </p:nvSpPr>
        <p:spPr>
          <a:xfrm>
            <a:off x="420688" y="6124575"/>
            <a:ext cx="428625"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defRPr/>
            </a:pPr>
            <a:fld id="{9B9BD67C-0230-4C88-BC04-56A3808DCD28}" type="slidenum">
              <a:rPr lang="en-GB" smtClean="0">
                <a:solidFill>
                  <a:prstClr val="black"/>
                </a:solidFill>
              </a:rPr>
              <a:pPr>
                <a:defRPr/>
              </a:pPr>
              <a:t>‹#›</a:t>
            </a:fld>
            <a:endParaRPr lang="en-GB" dirty="0">
              <a:solidFill>
                <a:prstClr val="black"/>
              </a:solidFill>
            </a:endParaRPr>
          </a:p>
        </p:txBody>
      </p:sp>
    </p:spTree>
    <p:extLst>
      <p:ext uri="{BB962C8B-B14F-4D97-AF65-F5344CB8AC3E}">
        <p14:creationId xmlns:p14="http://schemas.microsoft.com/office/powerpoint/2010/main" val="2470393643"/>
      </p:ext>
    </p:extLst>
  </p:cSld>
  <p:clrMap bg1="lt1" tx1="dk1" bg2="lt2" tx2="dk2" accent1="accent1" accent2="accent2" accent3="accent3" accent4="accent4" accent5="accent5" accent6="accent6" hlink="hlink" folHlink="folHlink"/>
  <p:sldLayoutIdLst>
    <p:sldLayoutId id="2147486277" r:id="rId1"/>
    <p:sldLayoutId id="2147486278" r:id="rId2"/>
    <p:sldLayoutId id="2147486279" r:id="rId3"/>
    <p:sldLayoutId id="2147486280" r:id="rId4"/>
    <p:sldLayoutId id="2147486281" r:id="rId5"/>
    <p:sldLayoutId id="2147486282" r:id="rId6"/>
    <p:sldLayoutId id="2147486283" r:id="rId7"/>
    <p:sldLayoutId id="2147486284" r:id="rId8"/>
    <p:sldLayoutId id="2147486285" r:id="rId9"/>
    <p:sldLayoutId id="2147486286" r:id="rId10"/>
    <p:sldLayoutId id="2147486287" r:id="rId11"/>
    <p:sldLayoutId id="2147486288" r:id="rId12"/>
    <p:sldLayoutId id="2147486289" r:id="rId13"/>
    <p:sldLayoutId id="2147486290" r:id="rId14"/>
    <p:sldLayoutId id="2147486291" r:id="rId15"/>
    <p:sldLayoutId id="2147486292" r:id="rId16"/>
    <p:sldLayoutId id="2147486293" r:id="rId17"/>
    <p:sldLayoutId id="2147486294" r:id="rId18"/>
    <p:sldLayoutId id="2147486295" r:id="rId19"/>
    <p:sldLayoutId id="2147486296" r:id="rId20"/>
    <p:sldLayoutId id="2147486297" r:id="rId21"/>
    <p:sldLayoutId id="2147486298" r:id="rId22"/>
    <p:sldLayoutId id="2147486299" r:id="rId23"/>
    <p:sldLayoutId id="2147486300" r:id="rId24"/>
    <p:sldLayoutId id="2147486301" r:id="rId25"/>
    <p:sldLayoutId id="2147486302" r:id="rId26"/>
    <p:sldLayoutId id="2147486303" r:id="rId27"/>
    <p:sldLayoutId id="2147486304" r:id="rId28"/>
    <p:sldLayoutId id="2147486305" r:id="rId29"/>
    <p:sldLayoutId id="2147486306" r:id="rId30"/>
    <p:sldLayoutId id="2147486307" r:id="rId31"/>
    <p:sldLayoutId id="2147486308" r:id="rId32"/>
    <p:sldLayoutId id="2147486309" r:id="rId33"/>
    <p:sldLayoutId id="2147486310" r:id="rId34"/>
    <p:sldLayoutId id="2147486311" r:id="rId35"/>
    <p:sldLayoutId id="2147486312" r:id="rId36"/>
    <p:sldLayoutId id="2147486313" r:id="rId37"/>
    <p:sldLayoutId id="2147486314" r:id="rId38"/>
    <p:sldLayoutId id="2147486315" r:id="rId39"/>
    <p:sldLayoutId id="2147486316" r:id="rId40"/>
    <p:sldLayoutId id="2147486317" r:id="rId41"/>
    <p:sldLayoutId id="2147486318" r:id="rId42"/>
    <p:sldLayoutId id="2147486319" r:id="rId43"/>
    <p:sldLayoutId id="2147486320" r:id="rId44"/>
    <p:sldLayoutId id="2147486321" r:id="rId45"/>
    <p:sldLayoutId id="2147486322" r:id="rId46"/>
    <p:sldLayoutId id="2147486323" r:id="rId47"/>
    <p:sldLayoutId id="2147486324" r:id="rId48"/>
    <p:sldLayoutId id="2147486325" r:id="rId49"/>
    <p:sldLayoutId id="2147486326" r:id="rId50"/>
    <p:sldLayoutId id="2147486327" r:id="rId51"/>
    <p:sldLayoutId id="2147486328" r:id="rId52"/>
    <p:sldLayoutId id="2147486329" r:id="rId53"/>
    <p:sldLayoutId id="2147486330" r:id="rId54"/>
    <p:sldLayoutId id="2147486331" r:id="rId55"/>
    <p:sldLayoutId id="2147486332" r:id="rId56"/>
    <p:sldLayoutId id="2147486333" r:id="rId57"/>
    <p:sldLayoutId id="2147486334" r:id="rId58"/>
    <p:sldLayoutId id="2147486335" r:id="rId59"/>
    <p:sldLayoutId id="2147486336" r:id="rId60"/>
    <p:sldLayoutId id="2147486337" r:id="rId61"/>
    <p:sldLayoutId id="2147486338" r:id="rId62"/>
    <p:sldLayoutId id="2147486339" r:id="rId63"/>
    <p:sldLayoutId id="2147486340" r:id="rId64"/>
    <p:sldLayoutId id="2147486341" r:id="rId65"/>
    <p:sldLayoutId id="2147486342" r:id="rId66"/>
    <p:sldLayoutId id="2147486343" r:id="rId67"/>
    <p:sldLayoutId id="2147486344" r:id="rId68"/>
    <p:sldLayoutId id="2147486345" r:id="rId69"/>
    <p:sldLayoutId id="2147486346" r:id="rId70"/>
    <p:sldLayoutId id="2147486347" r:id="rId71"/>
    <p:sldLayoutId id="2147486348" r:id="rId72"/>
    <p:sldLayoutId id="2147486349" r:id="rId73"/>
    <p:sldLayoutId id="2147486350" r:id="rId74"/>
    <p:sldLayoutId id="2147486351" r:id="rId75"/>
    <p:sldLayoutId id="2147486352" r:id="rId76"/>
    <p:sldLayoutId id="2147486353" r:id="rId77"/>
    <p:sldLayoutId id="2147486354" r:id="rId78"/>
    <p:sldLayoutId id="2147486355" r:id="rId79"/>
    <p:sldLayoutId id="2147486356" r:id="rId80"/>
    <p:sldLayoutId id="2147486357" r:id="rId81"/>
    <p:sldLayoutId id="2147486358" r:id="rId82"/>
    <p:sldLayoutId id="2147486359" r:id="rId83"/>
    <p:sldLayoutId id="2147486360" r:id="rId84"/>
    <p:sldLayoutId id="2147486361" r:id="rId85"/>
    <p:sldLayoutId id="2147486362" r:id="rId86"/>
    <p:sldLayoutId id="2147486363" r:id="rId87"/>
    <p:sldLayoutId id="2147486364" r:id="rId88"/>
    <p:sldLayoutId id="2147486365" r:id="rId89"/>
    <p:sldLayoutId id="2147486366" r:id="rId90"/>
    <p:sldLayoutId id="2147486367" r:id="rId91"/>
    <p:sldLayoutId id="2147486368" r:id="rId92"/>
    <p:sldLayoutId id="2147486369" r:id="rId93"/>
    <p:sldLayoutId id="2147486370" r:id="rId94"/>
    <p:sldLayoutId id="2147486371" r:id="rId95"/>
    <p:sldLayoutId id="2147486372" r:id="rId96"/>
    <p:sldLayoutId id="2147486373" r:id="rId97"/>
    <p:sldLayoutId id="2147486374" r:id="rId98"/>
    <p:sldLayoutId id="2147486375" r:id="rId99"/>
    <p:sldLayoutId id="2147486376" r:id="rId100"/>
    <p:sldLayoutId id="2147486377" r:id="rId101"/>
    <p:sldLayoutId id="2147486378" r:id="rId102"/>
    <p:sldLayoutId id="2147486379" r:id="rId103"/>
    <p:sldLayoutId id="2147486380" r:id="rId104"/>
    <p:sldLayoutId id="2147486381" r:id="rId105"/>
    <p:sldLayoutId id="2147486382" r:id="rId106"/>
    <p:sldLayoutId id="2147486383" r:id="rId107"/>
    <p:sldLayoutId id="2147486384" r:id="rId108"/>
    <p:sldLayoutId id="2147486385" r:id="rId109"/>
    <p:sldLayoutId id="2147486386" r:id="rId110"/>
    <p:sldLayoutId id="2147486387" r:id="rId111"/>
    <p:sldLayoutId id="2147486388" r:id="rId112"/>
    <p:sldLayoutId id="2147486389" r:id="rId113"/>
    <p:sldLayoutId id="2147486390" r:id="rId114"/>
    <p:sldLayoutId id="2147486391" r:id="rId115"/>
    <p:sldLayoutId id="2147486392" r:id="rId116"/>
    <p:sldLayoutId id="2147486393" r:id="rId117"/>
    <p:sldLayoutId id="2147486394" r:id="rId118"/>
    <p:sldLayoutId id="2147486395" r:id="rId119"/>
    <p:sldLayoutId id="2147486396" r:id="rId120"/>
    <p:sldLayoutId id="2147486397" r:id="rId121"/>
    <p:sldLayoutId id="2147486398" r:id="rId122"/>
    <p:sldLayoutId id="2147486399" r:id="rId123"/>
    <p:sldLayoutId id="2147486400" r:id="rId124"/>
    <p:sldLayoutId id="2147486401" r:id="rId125"/>
    <p:sldLayoutId id="2147486402" r:id="rId126"/>
    <p:sldLayoutId id="2147486403" r:id="rId127"/>
    <p:sldLayoutId id="2147486404" r:id="rId128"/>
    <p:sldLayoutId id="2147486405" r:id="rId129"/>
    <p:sldLayoutId id="2147486406" r:id="rId130"/>
    <p:sldLayoutId id="2147486407" r:id="rId131"/>
    <p:sldLayoutId id="2147486408" r:id="rId132"/>
    <p:sldLayoutId id="2147486409" r:id="rId133"/>
    <p:sldLayoutId id="2147486410" r:id="rId134"/>
    <p:sldLayoutId id="2147486411" r:id="rId135"/>
    <p:sldLayoutId id="2147486412" r:id="rId136"/>
    <p:sldLayoutId id="2147486413" r:id="rId137"/>
    <p:sldLayoutId id="2147486414" r:id="rId138"/>
    <p:sldLayoutId id="2147486415" r:id="rId139"/>
    <p:sldLayoutId id="2147486416" r:id="rId140"/>
    <p:sldLayoutId id="2147486417" r:id="rId141"/>
    <p:sldLayoutId id="2147486418" r:id="rId142"/>
    <p:sldLayoutId id="2147486419" r:id="rId143"/>
    <p:sldLayoutId id="2147486420" r:id="rId144"/>
    <p:sldLayoutId id="2147486421" r:id="rId145"/>
    <p:sldLayoutId id="2147486422" r:id="rId146"/>
    <p:sldLayoutId id="2147486423" r:id="rId147"/>
    <p:sldLayoutId id="2147486424" r:id="rId148"/>
    <p:sldLayoutId id="2147486425" r:id="rId149"/>
    <p:sldLayoutId id="2147486426" r:id="rId150"/>
    <p:sldLayoutId id="2147486427" r:id="rId151"/>
    <p:sldLayoutId id="2147486428" r:id="rId152"/>
    <p:sldLayoutId id="2147486429" r:id="rId153"/>
    <p:sldLayoutId id="2147486430" r:id="rId154"/>
    <p:sldLayoutId id="2147486431" r:id="rId155"/>
    <p:sldLayoutId id="2147486432" r:id="rId156"/>
    <p:sldLayoutId id="2147486433" r:id="rId157"/>
    <p:sldLayoutId id="2147486434" r:id="rId158"/>
    <p:sldLayoutId id="2147486435" r:id="rId159"/>
    <p:sldLayoutId id="2147486436" r:id="rId160"/>
    <p:sldLayoutId id="2147486437" r:id="rId161"/>
    <p:sldLayoutId id="2147486438" r:id="rId162"/>
    <p:sldLayoutId id="2147486439" r:id="rId163"/>
    <p:sldLayoutId id="2147486440" r:id="rId164"/>
    <p:sldLayoutId id="2147486441" r:id="rId165"/>
    <p:sldLayoutId id="2147486442" r:id="rId166"/>
  </p:sldLayoutIdLst>
  <p:timing>
    <p:tnLst>
      <p:par>
        <p:cTn id="1" dur="indefinite" restart="never" nodeType="tmRoot"/>
      </p:par>
    </p:tnLst>
  </p:timing>
  <p:hf hdr="0" ftr="0" dt="0"/>
  <p:txStyles>
    <p:titleStyle>
      <a:lvl1pPr algn="l" rtl="0" eaLnBrk="0" fontAlgn="base" hangingPunct="0">
        <a:spcBef>
          <a:spcPct val="0"/>
        </a:spcBef>
        <a:spcAft>
          <a:spcPct val="0"/>
        </a:spcAft>
        <a:defRPr kern="1200">
          <a:solidFill>
            <a:schemeClr val="accent1"/>
          </a:solidFill>
          <a:latin typeface="Verdana" pitchFamily="34" charset="0"/>
          <a:ea typeface="Verdana" pitchFamily="34" charset="0"/>
          <a:cs typeface="Verdana" pitchFamily="34" charset="0"/>
        </a:defRPr>
      </a:lvl1pPr>
      <a:lvl2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2pPr>
      <a:lvl3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3pPr>
      <a:lvl4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4pPr>
      <a:lvl5pPr algn="l" rtl="0" eaLnBrk="0" fontAlgn="base" hangingPunct="0">
        <a:spcBef>
          <a:spcPct val="0"/>
        </a:spcBef>
        <a:spcAft>
          <a:spcPct val="0"/>
        </a:spcAft>
        <a:defRPr>
          <a:solidFill>
            <a:schemeClr val="accent1"/>
          </a:solidFill>
          <a:latin typeface="Verdana" pitchFamily="34" charset="0"/>
          <a:ea typeface="Verdana" pitchFamily="34" charset="0"/>
          <a:cs typeface="Verdana"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176213" indent="-176213" algn="l" defTabSz="268288" rtl="0" eaLnBrk="0" fontAlgn="base" hangingPunct="0">
        <a:spcBef>
          <a:spcPct val="20000"/>
        </a:spcBef>
        <a:spcAft>
          <a:spcPct val="0"/>
        </a:spcAft>
        <a:buClr>
          <a:schemeClr val="accent1"/>
        </a:buClr>
        <a:buFont typeface="Arial" charset="0"/>
        <a:buChar char="•"/>
        <a:defRPr lang="en-US" sz="1400" kern="1200" dirty="0">
          <a:solidFill>
            <a:schemeClr val="tx1"/>
          </a:solidFill>
          <a:latin typeface="Verdana" pitchFamily="34" charset="0"/>
          <a:ea typeface="Verdana" pitchFamily="34" charset="0"/>
          <a:cs typeface="Verdana" pitchFamily="34" charset="0"/>
        </a:defRPr>
      </a:lvl1pPr>
      <a:lvl2pPr marL="360363" indent="-184150" algn="l" defTabSz="266700" rtl="0" eaLnBrk="0" fontAlgn="base" hangingPunct="0">
        <a:spcBef>
          <a:spcPct val="20000"/>
        </a:spcBef>
        <a:spcAft>
          <a:spcPct val="0"/>
        </a:spcAft>
        <a:buClr>
          <a:schemeClr val="accent1"/>
        </a:buClr>
        <a:buFont typeface="Arial" charset="0"/>
        <a:buChar char="•"/>
        <a:tabLst>
          <a:tab pos="176213" algn="l"/>
        </a:tabLst>
        <a:defRPr sz="1200" kern="1200">
          <a:solidFill>
            <a:schemeClr val="tx1"/>
          </a:solidFill>
          <a:latin typeface="Verdana" pitchFamily="34" charset="0"/>
          <a:ea typeface="Verdana" pitchFamily="34" charset="0"/>
          <a:cs typeface="Verdana" pitchFamily="34" charset="0"/>
        </a:defRPr>
      </a:lvl2pPr>
      <a:lvl3pPr marL="720725" indent="-184150" algn="l" defTabSz="215900"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3pPr>
      <a:lvl4pPr marL="107315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4pPr>
      <a:lvl5pPr marL="1435100" indent="-176213" algn="l" rtl="0" eaLnBrk="0" fontAlgn="base" hangingPunct="0">
        <a:spcBef>
          <a:spcPct val="20000"/>
        </a:spcBef>
        <a:spcAft>
          <a:spcPct val="0"/>
        </a:spcAft>
        <a:buClr>
          <a:schemeClr val="accent1"/>
        </a:buClr>
        <a:buFont typeface="Arial" charset="0"/>
        <a:buChar char="•"/>
        <a:defRPr sz="12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arget="../media/image89.jpeg" Type="http://schemas.openxmlformats.org/officeDocument/2006/relationships/image"/><Relationship Id="rId1" Target="../slideLayouts/slideLayout28.xml" Type="http://schemas.openxmlformats.org/officeDocument/2006/relationships/slideLayout"/></Relationships>
</file>

<file path=ppt/slides/_rels/slide2.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slideLayout" Target="../slideLayouts/slideLayout695.xml"/><Relationship Id="rId1" Type="http://schemas.openxmlformats.org/officeDocument/2006/relationships/tags" Target="../tags/tag1.xml"/><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notesSlide" Target="../notesSlides/notesSlide1.xml"/><Relationship Id="rId1" Type="http://schemas.openxmlformats.org/officeDocument/2006/relationships/slideLayout" Target="../slideLayouts/slideLayout228.xml"/><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2" Target="../media/image92.jpeg" Type="http://schemas.openxmlformats.org/officeDocument/2006/relationships/image"/><Relationship Id="rId1" Target="../slideLayouts/slideLayout6.xml" Type="http://schemas.openxmlformats.org/officeDocument/2006/relationships/slideLayout"/></Relationships>
</file>

<file path=ppt/slides/_rels/slide5.xml.rels><?xml version="1.0" encoding="UTF-8" standalone="yes" ?><Relationships xmlns="http://schemas.openxmlformats.org/package/2006/relationships"><Relationship Id="rId3" Target="../media/image93.jpeg" Type="http://schemas.openxmlformats.org/officeDocument/2006/relationships/image"/><Relationship Id="rId2" Target="../notesSlides/notesSlide2.xml" Type="http://schemas.openxmlformats.org/officeDocument/2006/relationships/notesSlide"/><Relationship Id="rId1" Target="../slideLayouts/slideLayout86.xml" Type="http://schemas.openxmlformats.org/officeDocument/2006/relationships/slideLayout"/><Relationship Id="rId4" Target="../media/image94.jpeg" Type="http://schemas.openxmlformats.org/officeDocument/2006/relationships/image"/></Relationships>
</file>

<file path=ppt/slides/_rels/slide6.xml.rels><?xml version="1.0" encoding="UTF-8" standalone="yes" ?><Relationships xmlns="http://schemas.openxmlformats.org/package/2006/relationships"><Relationship Id="rId3" Target="../media/image95.jpeg" Type="http://schemas.openxmlformats.org/officeDocument/2006/relationships/image"/><Relationship Id="rId2" Target="../notesSlides/notesSlide3.xml" Type="http://schemas.openxmlformats.org/officeDocument/2006/relationships/notesSlide"/><Relationship Id="rId1" Target="../slideLayouts/slideLayout6.xml" Type="http://schemas.openxmlformats.org/officeDocument/2006/relationships/slideLayout"/><Relationship Id="rId6" Target="../media/image98.jpeg" Type="http://schemas.openxmlformats.org/officeDocument/2006/relationships/image"/><Relationship Id="rId5" Target="../media/image97.jpeg" Type="http://schemas.openxmlformats.org/officeDocument/2006/relationships/image"/><Relationship Id="rId4" Target="../media/image96.jpeg" Type="http://schemas.openxmlformats.org/officeDocument/2006/relationships/image"/></Relationships>
</file>

<file path=ppt/slides/_rels/slide7.xml.rels><?xml version="1.0" encoding="UTF-8" standalone="yes" ?><Relationships xmlns="http://schemas.openxmlformats.org/package/2006/relationships"><Relationship Id="rId3" Target="../media/image99.jpeg" Type="http://schemas.openxmlformats.org/officeDocument/2006/relationships/image"/><Relationship Id="rId2" Target="../notesSlides/notesSlide4.xml" Type="http://schemas.openxmlformats.org/officeDocument/2006/relationships/notesSlide"/><Relationship Id="rId1" Target="../slideLayouts/slideLayout6.xml" Type="http://schemas.openxmlformats.org/officeDocument/2006/relationships/slideLayout"/></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3.xml"/><Relationship Id="rId1" Type="http://schemas.openxmlformats.org/officeDocument/2006/relationships/tags" Target="../tags/tag2.xml"/><Relationship Id="rId4" Type="http://schemas.openxmlformats.org/officeDocument/2006/relationships/image" Target="../media/image100.jpeg"/></Relationships>
</file>

<file path=ppt/slides/_rels/slide9.xml.rels><?xml version="1.0" encoding="UTF-8" standalone="yes" ?><Relationships xmlns="http://schemas.openxmlformats.org/package/2006/relationships"><Relationship Id="rId3" Target="../media/image101.jpeg" Type="http://schemas.openxmlformats.org/officeDocument/2006/relationships/image"/><Relationship Id="rId2" Target="../notesSlides/notesSlide6.xml" Type="http://schemas.openxmlformats.org/officeDocument/2006/relationships/notesSlide"/><Relationship Id="rId1" Target="../slideLayouts/slideLayout6.xml" Type="http://schemas.openxmlformats.org/officeDocument/2006/relationships/slideLayout"/></Relationships>
</file>

<file path=ppt/slides/_rels/slide10.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7.xml"/><Relationship Id="rId1" Type="http://schemas.openxmlformats.org/officeDocument/2006/relationships/slideLayout" Target="../slideLayouts/slideLayout2123.xml"/><Relationship Id="rId5" Type="http://schemas.openxmlformats.org/officeDocument/2006/relationships/image" Target="../media/image104.jpeg"/><Relationship Id="rId4" Type="http://schemas.openxmlformats.org/officeDocument/2006/relationships/image" Target="../media/image103.jpeg"/></Relationships>
</file>

<file path=ppt/slides/_rels/slide11.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8.xml"/><Relationship Id="rId1" Type="http://schemas.openxmlformats.org/officeDocument/2006/relationships/slideLayout" Target="../slideLayouts/slideLayout1566.xml"/></Relationships>
</file>

<file path=ppt/slides/_rels/slide12.xml.rels><?xml version="1.0" encoding="UTF-8" standalone="yes" ?><Relationships xmlns="http://schemas.openxmlformats.org/package/2006/relationships"><Relationship Id="rId3" Target="../media/image106.jpeg" Type="http://schemas.openxmlformats.org/officeDocument/2006/relationships/image"/><Relationship Id="rId2" Target="../notesSlides/notesSlide9.xml" Type="http://schemas.openxmlformats.org/officeDocument/2006/relationships/notesSlide"/><Relationship Id="rId1" Target="../slideLayouts/slideLayout800.xml" Type="http://schemas.openxmlformats.org/officeDocument/2006/relationships/slideLayout"/></Relationships>
</file>

<file path=ppt/slides/_rels/slide13.xml.rels><?xml version="1.0" encoding="UTF-8" standalone="yes" ?><Relationships xmlns="http://schemas.openxmlformats.org/package/2006/relationships"><Relationship Id="rId3" Target="../media/image107.jpeg" Type="http://schemas.openxmlformats.org/officeDocument/2006/relationships/image"/><Relationship Id="rId2" Target="../notesSlides/notesSlide10.xml" Type="http://schemas.openxmlformats.org/officeDocument/2006/relationships/notesSlide"/><Relationship Id="rId1" Target="../slideLayouts/slideLayout800.xml" Type="http://schemas.openxmlformats.org/officeDocument/2006/relationships/slideLayout"/><Relationship Id="rId4" Target="../media/image108.jpeg" Type="http://schemas.openxmlformats.org/officeDocument/2006/relationships/image"/></Relationships>
</file>

<file path=ppt/slides/_rels/slide14.xml.rels><?xml version="1.0" encoding="UTF-8" standalone="yes" ?><Relationships xmlns="http://schemas.openxmlformats.org/package/2006/relationships"><Relationship Id="rId3" Target="../media/image109.jpeg" Type="http://schemas.openxmlformats.org/officeDocument/2006/relationships/image"/><Relationship Id="rId2" Target="../notesSlides/notesSlide11.xml" Type="http://schemas.openxmlformats.org/officeDocument/2006/relationships/notesSlide"/><Relationship Id="rId1" Target="../slideLayouts/slideLayout2123.xml" Type="http://schemas.openxmlformats.org/officeDocument/2006/relationships/slideLayout"/><Relationship Id="rId5" Target="../media/image111.jpeg" Type="http://schemas.openxmlformats.org/officeDocument/2006/relationships/image"/><Relationship Id="rId4" Target="../media/image110.jpeg" Type="http://schemas.openxmlformats.org/officeDocument/2006/relationships/image"/></Relationships>
</file>

<file path=ppt/slides/_rels/slide15.xml.rels><?xml version="1.0" encoding="UTF-8" standalone="yes" ?><Relationships xmlns="http://schemas.openxmlformats.org/package/2006/relationships"><Relationship Id="rId3" Target="../media/image112.jpeg" Type="http://schemas.openxmlformats.org/officeDocument/2006/relationships/image"/><Relationship Id="rId2" Target="../notesSlides/notesSlide12.xml" Type="http://schemas.openxmlformats.org/officeDocument/2006/relationships/notesSlide"/><Relationship Id="rId1" Target="../slideLayouts/slideLayout1484.xml" Type="http://schemas.openxmlformats.org/officeDocument/2006/relationships/slideLayout"/><Relationship Id="rId4" Target="../media/image113.png" Type="http://schemas.openxmlformats.org/officeDocument/2006/relationships/image"/></Relationships>
</file>

<file path=ppt/slides/_rels/slide16.xml.rels><?xml version="1.0" encoding="UTF-8" standalone="yes" ?><Relationships xmlns="http://schemas.openxmlformats.org/package/2006/relationships"><Relationship Id="rId3" Target="../media/image114.jpeg" Type="http://schemas.openxmlformats.org/officeDocument/2006/relationships/image"/><Relationship Id="rId2" Target="../notesSlides/notesSlide13.xml" Type="http://schemas.openxmlformats.org/officeDocument/2006/relationships/notesSlide"/><Relationship Id="rId1" Target="../slideLayouts/slideLayout800.xml" Type="http://schemas.openxmlformats.org/officeDocument/2006/relationships/slideLayout"/><Relationship Id="rId4" Target="../media/image115.png" Type="http://schemas.openxmlformats.org/officeDocument/2006/relationships/image"/></Relationships>
</file>

<file path=ppt/slides/_rels/slide17.xml.rels><?xml version="1.0" encoding="UTF-8" standalone="yes" ?><Relationships xmlns="http://schemas.openxmlformats.org/package/2006/relationships"><Relationship Id="rId3" Target="../slideLayouts/slideLayout801.xml" Type="http://schemas.openxmlformats.org/officeDocument/2006/relationships/slideLayout"/><Relationship Id="rId7" Target="../media/image118.jpeg" Type="http://schemas.openxmlformats.org/officeDocument/2006/relationships/image"/><Relationship Id="rId2" Target="../media/media1.mp4" Type="http://schemas.openxmlformats.org/officeDocument/2006/relationships/video"/><Relationship Id="rId1" Target="../media/media1.mp4" Type="http://schemas.microsoft.com/office/2007/relationships/media"/><Relationship Id="rId6" Target="../media/image117.jpeg" Type="http://schemas.openxmlformats.org/officeDocument/2006/relationships/image"/><Relationship Id="rId5" Target="../media/image116.png" Type="http://schemas.openxmlformats.org/officeDocument/2006/relationships/image"/><Relationship Id="rId4" Target="../notesSlides/notesSlide14.xml" Type="http://schemas.openxmlformats.org/officeDocument/2006/relationships/notesSlide"/></Relationships>
</file>

<file path=ppt/slides/_rels/slide18.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15.xml"/><Relationship Id="rId1" Type="http://schemas.openxmlformats.org/officeDocument/2006/relationships/slideLayout" Target="../slideLayouts/slideLayout10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71800" y="2385254"/>
            <a:ext cx="6531669" cy="4472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4"/>
          <p:cNvSpPr>
            <a:spLocks noGrp="1"/>
          </p:cNvSpPr>
          <p:nvPr>
            <p:ph type="ctrTitle"/>
          </p:nvPr>
        </p:nvSpPr>
        <p:spPr>
          <a:xfrm>
            <a:off x="467544" y="1703570"/>
            <a:ext cx="7772400" cy="576080"/>
          </a:xfrm>
        </p:spPr>
        <p:txBody>
          <a:bodyPr/>
          <a:lstStyle/>
          <a:p>
            <a:r>
              <a:rPr lang="en-AU" b="1" dirty="0" smtClean="0">
                <a:solidFill>
                  <a:schemeClr val="tx1"/>
                </a:solidFill>
              </a:rPr>
              <a:t>GLOBAL FOOD TRENDS</a:t>
            </a:r>
            <a:endParaRPr lang="en-GB" b="1" dirty="0">
              <a:solidFill>
                <a:schemeClr val="tx1"/>
              </a:solidFill>
            </a:endParaRPr>
          </a:p>
        </p:txBody>
      </p:sp>
      <p:sp>
        <p:nvSpPr>
          <p:cNvPr id="6" name="Subtitle 5"/>
          <p:cNvSpPr>
            <a:spLocks noGrp="1"/>
          </p:cNvSpPr>
          <p:nvPr>
            <p:ph type="subTitle" idx="1"/>
          </p:nvPr>
        </p:nvSpPr>
        <p:spPr>
          <a:xfrm>
            <a:off x="467544" y="2279650"/>
            <a:ext cx="7777080" cy="432060"/>
          </a:xfrm>
        </p:spPr>
        <p:txBody>
          <a:bodyPr>
            <a:noAutofit/>
          </a:bodyPr>
          <a:lstStyle/>
          <a:p>
            <a:r>
              <a:rPr lang="en-AU" sz="2000" b="1" dirty="0" smtClean="0">
                <a:solidFill>
                  <a:schemeClr val="tx1"/>
                </a:solidFill>
              </a:rPr>
              <a:t>INFLUENCING FUTURE PRODUCT DEVELOPMENT</a:t>
            </a:r>
          </a:p>
          <a:p>
            <a:r>
              <a:rPr lang="en-AU" sz="1400" b="1" dirty="0" smtClean="0">
                <a:solidFill>
                  <a:schemeClr val="tx1"/>
                </a:solidFill>
              </a:rPr>
              <a:t>March 2014</a:t>
            </a:r>
            <a:endParaRPr lang="en-GB" sz="1400" dirty="0"/>
          </a:p>
        </p:txBody>
      </p:sp>
    </p:spTree>
    <p:extLst>
      <p:ext uri="{BB962C8B-B14F-4D97-AF65-F5344CB8AC3E}">
        <p14:creationId xmlns:p14="http://schemas.microsoft.com/office/powerpoint/2010/main" val="3457536365"/>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C:\Users\Lukasz Szyszka\Downloads\83406391-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397552" y="-2331641"/>
            <a:ext cx="21610638" cy="16611601"/>
          </a:xfrm>
          <a:prstGeom prst="rect">
            <a:avLst/>
          </a:prstGeom>
          <a:noFill/>
          <a:extLst>
            <a:ext uri="{909E8E84-426E-40DD-AFC4-6F175D3DCCD1}">
              <a14:hiddenFill xmlns:a14="http://schemas.microsoft.com/office/drawing/2010/main">
                <a:solidFill>
                  <a:srgbClr val="FFFFFF"/>
                </a:solidFill>
              </a14:hiddenFill>
            </a:ext>
          </a:extLst>
        </p:spPr>
      </p:pic>
      <p:sp>
        <p:nvSpPr>
          <p:cNvPr id="5" name="Content Placeholder 4"/>
          <p:cNvSpPr>
            <a:spLocks noGrp="1"/>
          </p:cNvSpPr>
          <p:nvPr>
            <p:ph sz="quarter" idx="13"/>
          </p:nvPr>
        </p:nvSpPr>
        <p:spPr>
          <a:xfrm>
            <a:off x="323528" y="2420888"/>
            <a:ext cx="8424936" cy="3456384"/>
          </a:xfrm>
        </p:spPr>
        <p:txBody>
          <a:bodyPr/>
          <a:lstStyle/>
          <a:p>
            <a:pPr>
              <a:buClr>
                <a:schemeClr val="tx1"/>
              </a:buClr>
            </a:pPr>
            <a:r>
              <a:rPr lang="en-AU" b="1" dirty="0" smtClean="0">
                <a:latin typeface="Arial" panose="020B0604020202020204" pitchFamily="34" charset="0"/>
                <a:cs typeface="Arial" panose="020B0604020202020204" pitchFamily="34" charset="0"/>
              </a:rPr>
              <a:t>OVERVIEW</a:t>
            </a:r>
          </a:p>
          <a:p>
            <a:pPr>
              <a:buClr>
                <a:schemeClr val="tx1"/>
              </a:buClr>
            </a:pPr>
            <a:endParaRPr lang="en-AU" b="1" dirty="0" smtClean="0">
              <a:latin typeface="Arial" panose="020B0604020202020204" pitchFamily="34" charset="0"/>
              <a:cs typeface="Arial" panose="020B0604020202020204" pitchFamily="34" charset="0"/>
            </a:endParaRPr>
          </a:p>
          <a:p>
            <a:pPr>
              <a:buClr>
                <a:schemeClr val="tx1"/>
              </a:buClr>
            </a:pPr>
            <a:r>
              <a:rPr lang="en-AU" b="1" dirty="0" smtClean="0">
                <a:latin typeface="Arial" panose="020B0604020202020204" pitchFamily="34" charset="0"/>
                <a:cs typeface="Arial" panose="020B0604020202020204" pitchFamily="34" charset="0"/>
              </a:rPr>
              <a:t>BIG STORIES 2013</a:t>
            </a:r>
          </a:p>
          <a:p>
            <a:pPr lvl="1">
              <a:buClr>
                <a:schemeClr val="tx1"/>
              </a:buClr>
            </a:pPr>
            <a:r>
              <a:rPr lang="en-AU" b="1" dirty="0" smtClean="0">
                <a:latin typeface="Arial" panose="020B0604020202020204" pitchFamily="34" charset="0"/>
                <a:cs typeface="Arial" panose="020B0604020202020204" pitchFamily="34" charset="0"/>
              </a:rPr>
              <a:t>NATURALNESS</a:t>
            </a:r>
          </a:p>
          <a:p>
            <a:pPr lvl="1">
              <a:buClr>
                <a:schemeClr val="tx1"/>
              </a:buClr>
            </a:pPr>
            <a:r>
              <a:rPr lang="en-AU" b="1" dirty="0" smtClean="0">
                <a:latin typeface="Arial" panose="020B0604020202020204" pitchFamily="34" charset="0"/>
                <a:cs typeface="Arial" panose="020B0604020202020204" pitchFamily="34" charset="0"/>
              </a:rPr>
              <a:t>HIGH PROTEIN</a:t>
            </a:r>
          </a:p>
          <a:p>
            <a:pPr lvl="1">
              <a:buClr>
                <a:schemeClr val="tx1"/>
              </a:buClr>
            </a:pPr>
            <a:r>
              <a:rPr lang="en-AU" b="1" dirty="0" smtClean="0">
                <a:latin typeface="Arial" panose="020B0604020202020204" pitchFamily="34" charset="0"/>
                <a:cs typeface="Arial" panose="020B0604020202020204" pitchFamily="34" charset="0"/>
              </a:rPr>
              <a:t>HEALTH AND WELLNESS</a:t>
            </a:r>
          </a:p>
          <a:p>
            <a:pPr lvl="1">
              <a:buClr>
                <a:schemeClr val="tx1"/>
              </a:buClr>
            </a:pPr>
            <a:endParaRPr lang="en-AU" b="1" dirty="0" smtClean="0">
              <a:latin typeface="Arial" panose="020B0604020202020204" pitchFamily="34" charset="0"/>
              <a:cs typeface="Arial" panose="020B0604020202020204" pitchFamily="34" charset="0"/>
            </a:endParaRPr>
          </a:p>
          <a:p>
            <a:pPr>
              <a:buClr>
                <a:schemeClr val="tx1"/>
              </a:buClr>
            </a:pPr>
            <a:r>
              <a:rPr lang="en-AU" b="1" dirty="0" smtClean="0">
                <a:latin typeface="Arial" panose="020B0604020202020204" pitchFamily="34" charset="0"/>
                <a:cs typeface="Arial" panose="020B0604020202020204" pitchFamily="34" charset="0"/>
              </a:rPr>
              <a:t>LOOKING FORWARD  </a:t>
            </a:r>
          </a:p>
          <a:p>
            <a:endParaRPr lang="en-US" dirty="0">
              <a:solidFill>
                <a:srgbClr val="FF0000"/>
              </a:solidFill>
              <a:latin typeface="Arial"/>
              <a:cs typeface="Arial"/>
            </a:endParaRPr>
          </a:p>
        </p:txBody>
      </p:sp>
      <p:pic>
        <p:nvPicPr>
          <p:cNvPr id="6" name="Picture 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bwMode="auto">
          <a:xfrm>
            <a:off x="7583674" y="255389"/>
            <a:ext cx="1225364" cy="68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23528" y="1988840"/>
            <a:ext cx="6419056" cy="346075"/>
          </a:xfrm>
          <a:solidFill>
            <a:srgbClr val="00B0F0"/>
          </a:solidFill>
        </p:spPr>
        <p:txBody>
          <a:bodyPr/>
          <a:lstStyle/>
          <a:p>
            <a:r>
              <a:rPr lang="en-AU" dirty="0" smtClean="0">
                <a:solidFill>
                  <a:schemeClr val="tx1"/>
                </a:solidFill>
                <a:latin typeface="Arial" panose="020B0604020202020204" pitchFamily="34" charset="0"/>
                <a:cs typeface="Arial" panose="020B0604020202020204" pitchFamily="34" charset="0"/>
              </a:rPr>
              <a:t>TODAYS PRESENTATION</a:t>
            </a:r>
            <a:endParaRPr lang="en-GB" dirty="0">
              <a:solidFill>
                <a:schemeClr val="tx1"/>
              </a:solidFill>
              <a:latin typeface="Arial" panose="020B0604020202020204" pitchFamily="34" charset="0"/>
              <a:cs typeface="Arial" panose="020B0604020202020204" pitchFamily="34" charset="0"/>
            </a:endParaRPr>
          </a:p>
        </p:txBody>
      </p:sp>
    </p:spTree>
    <p:custDataLst>
      <p:tags r:id="rId1"/>
    </p:custDataLst>
    <p:extLst>
      <p:ext uri="{BB962C8B-B14F-4D97-AF65-F5344CB8AC3E}">
        <p14:creationId xmlns:p14="http://schemas.microsoft.com/office/powerpoint/2010/main" val="2398103892"/>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2194" y="-32522"/>
            <a:ext cx="9187364" cy="6890522"/>
          </a:xfrm>
          <a:prstGeom prst="rect">
            <a:avLst/>
          </a:prstGeom>
        </p:spPr>
      </p:pic>
      <p:sp>
        <p:nvSpPr>
          <p:cNvPr id="156674" name="Title 1"/>
          <p:cNvSpPr>
            <a:spLocks noGrp="1"/>
          </p:cNvSpPr>
          <p:nvPr>
            <p:ph type="title"/>
          </p:nvPr>
        </p:nvSpPr>
        <p:spPr>
          <a:xfrm>
            <a:off x="323528" y="188640"/>
            <a:ext cx="6768752" cy="504056"/>
          </a:xfrm>
          <a:solidFill>
            <a:srgbClr val="00B0F0"/>
          </a:solidFill>
        </p:spPr>
        <p:txBody>
          <a:bodyPr/>
          <a:lstStyle/>
          <a:p>
            <a:r>
              <a:rPr lang="en-US" altLang="en-US" sz="2400" dirty="0" smtClean="0"/>
              <a:t>Big Stories 2013   -  Naturalness</a:t>
            </a:r>
          </a:p>
        </p:txBody>
      </p:sp>
      <p:sp>
        <p:nvSpPr>
          <p:cNvPr id="9" name="Slide Number Placeholder 5"/>
          <p:cNvSpPr txBox="1">
            <a:spLocks/>
          </p:cNvSpPr>
          <p:nvPr/>
        </p:nvSpPr>
        <p:spPr>
          <a:xfrm>
            <a:off x="251520" y="6342130"/>
            <a:ext cx="576262" cy="427038"/>
          </a:xfrm>
          <a:prstGeom prst="rect">
            <a:avLst/>
          </a:prstGeom>
        </p:spPr>
        <p:txBody>
          <a:bodyPr anchor="ctr"/>
          <a:lstStyle>
            <a:defPPr>
              <a:defRPr lang="en-US"/>
            </a:defPPr>
            <a:lvl1pPr algn="ctr" rtl="0" fontAlgn="auto">
              <a:spcBef>
                <a:spcPts val="0"/>
              </a:spcBef>
              <a:spcAft>
                <a:spcPts val="0"/>
              </a:spcAft>
              <a:defRPr sz="1100" b="1" kern="1200">
                <a:solidFill>
                  <a:schemeClr val="tx1"/>
                </a:solidFill>
                <a:latin typeface="Verdana" pitchFamily="34" charset="0"/>
                <a:ea typeface="+mn-ea"/>
                <a:cs typeface="+mn-cs"/>
              </a:defRPr>
            </a:lvl1pPr>
            <a:lvl2pPr marL="457200" algn="l" rtl="0" fontAlgn="base">
              <a:spcBef>
                <a:spcPct val="0"/>
              </a:spcBef>
              <a:spcAft>
                <a:spcPct val="0"/>
              </a:spcAft>
              <a:defRPr kern="1200">
                <a:solidFill>
                  <a:schemeClr val="tx1"/>
                </a:solidFill>
                <a:latin typeface="Calibri" pitchFamily="34" charset="0"/>
                <a:ea typeface="+mn-ea"/>
                <a:cs typeface="Arial" charset="0"/>
              </a:defRPr>
            </a:lvl2pPr>
            <a:lvl3pPr marL="914400" algn="l" rtl="0" fontAlgn="base">
              <a:spcBef>
                <a:spcPct val="0"/>
              </a:spcBef>
              <a:spcAft>
                <a:spcPct val="0"/>
              </a:spcAft>
              <a:defRPr kern="1200">
                <a:solidFill>
                  <a:schemeClr val="tx1"/>
                </a:solidFill>
                <a:latin typeface="Calibri" pitchFamily="34" charset="0"/>
                <a:ea typeface="+mn-ea"/>
                <a:cs typeface="Arial" charset="0"/>
              </a:defRPr>
            </a:lvl3pPr>
            <a:lvl4pPr marL="1371600" algn="l" rtl="0" fontAlgn="base">
              <a:spcBef>
                <a:spcPct val="0"/>
              </a:spcBef>
              <a:spcAft>
                <a:spcPct val="0"/>
              </a:spcAft>
              <a:defRPr kern="1200">
                <a:solidFill>
                  <a:schemeClr val="tx1"/>
                </a:solidFill>
                <a:latin typeface="Calibri" pitchFamily="34" charset="0"/>
                <a:ea typeface="+mn-ea"/>
                <a:cs typeface="Arial" charset="0"/>
              </a:defRPr>
            </a:lvl4pPr>
            <a:lvl5pPr marL="1828800" algn="l" rtl="0" fontAlgn="base">
              <a:spcBef>
                <a:spcPct val="0"/>
              </a:spcBef>
              <a:spcAft>
                <a:spcPct val="0"/>
              </a:spcAft>
              <a:defRPr kern="1200">
                <a:solidFill>
                  <a:schemeClr val="tx1"/>
                </a:solidFill>
                <a:latin typeface="Calibri" pitchFamily="34" charset="0"/>
                <a:ea typeface="+mn-ea"/>
                <a:cs typeface="Arial" charset="0"/>
              </a:defRPr>
            </a:lvl5pPr>
            <a:lvl6pPr marL="2286000" algn="l" defTabSz="914400" rtl="0" eaLnBrk="1" latinLnBrk="0" hangingPunct="1">
              <a:defRPr kern="1200">
                <a:solidFill>
                  <a:schemeClr val="tx1"/>
                </a:solidFill>
                <a:latin typeface="Calibri" pitchFamily="34" charset="0"/>
                <a:ea typeface="+mn-ea"/>
                <a:cs typeface="Arial" charset="0"/>
              </a:defRPr>
            </a:lvl6pPr>
            <a:lvl7pPr marL="2743200" algn="l" defTabSz="914400" rtl="0" eaLnBrk="1" latinLnBrk="0" hangingPunct="1">
              <a:defRPr kern="1200">
                <a:solidFill>
                  <a:schemeClr val="tx1"/>
                </a:solidFill>
                <a:latin typeface="Calibri" pitchFamily="34" charset="0"/>
                <a:ea typeface="+mn-ea"/>
                <a:cs typeface="Arial" charset="0"/>
              </a:defRPr>
            </a:lvl7pPr>
            <a:lvl8pPr marL="3200400" algn="l" defTabSz="914400" rtl="0" eaLnBrk="1" latinLnBrk="0" hangingPunct="1">
              <a:defRPr kern="1200">
                <a:solidFill>
                  <a:schemeClr val="tx1"/>
                </a:solidFill>
                <a:latin typeface="Calibri" pitchFamily="34" charset="0"/>
                <a:ea typeface="+mn-ea"/>
                <a:cs typeface="Arial" charset="0"/>
              </a:defRPr>
            </a:lvl8pPr>
            <a:lvl9pPr marL="3657600" algn="l" defTabSz="914400" rtl="0" eaLnBrk="1" latinLnBrk="0" hangingPunct="1">
              <a:defRPr kern="1200">
                <a:solidFill>
                  <a:schemeClr val="tx1"/>
                </a:solidFill>
                <a:latin typeface="Calibri" pitchFamily="34" charset="0"/>
                <a:ea typeface="+mn-ea"/>
                <a:cs typeface="Arial" charset="0"/>
              </a:defRPr>
            </a:lvl9pPr>
          </a:lstStyle>
          <a:p>
            <a:pPr algn="l">
              <a:defRPr/>
            </a:pPr>
            <a:fld id="{B4F91AF9-9009-45D1-B639-4CD2B53C577D}" type="slidenum">
              <a:rPr lang="en-GB" sz="1050" b="0" smtClean="0">
                <a:solidFill>
                  <a:srgbClr val="000000"/>
                </a:solidFill>
                <a:latin typeface="Arial" panose="020B0604020202020204" pitchFamily="34" charset="0"/>
              </a:rPr>
              <a:pPr algn="l">
                <a:defRPr/>
              </a:pPr>
              <a:t>3</a:t>
            </a:fld>
            <a:endParaRPr lang="en-GB" sz="1050" b="0" dirty="0">
              <a:solidFill>
                <a:srgbClr val="000000"/>
              </a:solidFill>
              <a:latin typeface="Arial" panose="020B0604020202020204" pitchFamily="34" charset="0"/>
            </a:endParaRPr>
          </a:p>
        </p:txBody>
      </p:sp>
      <p:pic>
        <p:nvPicPr>
          <p:cNvPr id="11" name="Picture 10"/>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bwMode="auto">
          <a:xfrm>
            <a:off x="7607300" y="263904"/>
            <a:ext cx="1268413" cy="686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5073154" y="1316562"/>
            <a:ext cx="3963342" cy="1631216"/>
          </a:xfrm>
          <a:prstGeom prst="rect">
            <a:avLst/>
          </a:prstGeom>
          <a:noFill/>
        </p:spPr>
        <p:txBody>
          <a:bodyPr wrap="square" rtlCol="0">
            <a:spAutoFit/>
          </a:bodyPr>
          <a:lstStyle/>
          <a:p>
            <a:pPr marL="285750" indent="-285750">
              <a:buFont typeface="Arial" panose="020B0604020202020204" pitchFamily="34" charset="0"/>
              <a:buChar char="•"/>
            </a:pPr>
            <a:r>
              <a:rPr lang="en-AU" sz="2000" b="1" dirty="0" smtClean="0"/>
              <a:t>Natural sweeteners</a:t>
            </a:r>
          </a:p>
          <a:p>
            <a:pPr marL="285750" indent="-285750">
              <a:buFont typeface="Arial" panose="020B0604020202020204" pitchFamily="34" charset="0"/>
              <a:buChar char="•"/>
            </a:pPr>
            <a:endParaRPr lang="en-AU" sz="2000" b="1" dirty="0"/>
          </a:p>
          <a:p>
            <a:pPr marL="285750" indent="-285750">
              <a:buFont typeface="Arial" panose="020B0604020202020204" pitchFamily="34" charset="0"/>
              <a:buChar char="•"/>
            </a:pPr>
            <a:r>
              <a:rPr lang="en-AU" sz="2000" b="1" dirty="0" smtClean="0"/>
              <a:t>Natural energy sources</a:t>
            </a:r>
          </a:p>
          <a:p>
            <a:pPr marL="285750" indent="-285750">
              <a:buFont typeface="Arial" panose="020B0604020202020204" pitchFamily="34" charset="0"/>
              <a:buChar char="•"/>
            </a:pPr>
            <a:endParaRPr lang="en-AU" sz="2000" b="1" dirty="0"/>
          </a:p>
          <a:p>
            <a:pPr marL="285750" indent="-285750">
              <a:buFont typeface="Arial" panose="020B0604020202020204" pitchFamily="34" charset="0"/>
              <a:buChar char="•"/>
            </a:pPr>
            <a:r>
              <a:rPr lang="en-AU" sz="2000" b="1" dirty="0" smtClean="0"/>
              <a:t>Natural colours</a:t>
            </a:r>
            <a:endParaRPr lang="en-GB" sz="2000" b="1" dirty="0" err="1" smtClean="0"/>
          </a:p>
        </p:txBody>
      </p:sp>
    </p:spTree>
    <p:extLst>
      <p:ext uri="{BB962C8B-B14F-4D97-AF65-F5344CB8AC3E}">
        <p14:creationId xmlns:p14="http://schemas.microsoft.com/office/powerpoint/2010/main" val="211752978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6491064" cy="417982"/>
          </a:xfrm>
        </p:spPr>
        <p:txBody>
          <a:bodyPr/>
          <a:lstStyle/>
          <a:p>
            <a:r>
              <a:rPr lang="en-AU" b="1" dirty="0" smtClean="0">
                <a:solidFill>
                  <a:schemeClr val="tx1"/>
                </a:solidFill>
              </a:rPr>
              <a:t>NATURAL ORIGIN SWEETENER CONTINUE TO GROWN AND CALLED OUT ON FRONT OF PACK</a:t>
            </a:r>
            <a:endParaRPr lang="en-GB" b="1" dirty="0">
              <a:solidFill>
                <a:schemeClr val="tx1"/>
              </a:solidFill>
            </a:endParaRPr>
          </a:p>
        </p:txBody>
      </p:sp>
      <p:sp>
        <p:nvSpPr>
          <p:cNvPr id="3" name="Content Placeholder 2"/>
          <p:cNvSpPr>
            <a:spLocks noGrp="1"/>
          </p:cNvSpPr>
          <p:nvPr>
            <p:ph idx="1"/>
          </p:nvPr>
        </p:nvSpPr>
        <p:spPr>
          <a:xfrm>
            <a:off x="457200" y="1988839"/>
            <a:ext cx="6491064" cy="3456285"/>
          </a:xfrm>
        </p:spPr>
        <p:txBody>
          <a:bodyPr/>
          <a:lstStyle/>
          <a:p>
            <a:endParaRPr lang="en-GB" dirty="0"/>
          </a:p>
        </p:txBody>
      </p:sp>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437223"/>
            <a:ext cx="8088311" cy="48070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91602240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idx="12"/>
          </p:nvPr>
        </p:nvSpPr>
        <p:spPr/>
        <p:txBody>
          <a:bodyPr/>
          <a:lstStyle/>
          <a:p>
            <a:r>
              <a:rPr lang="en-AU" dirty="0" err="1" smtClean="0"/>
              <a:t>Andechser</a:t>
            </a:r>
            <a:r>
              <a:rPr lang="en-AU" dirty="0" smtClean="0"/>
              <a:t> </a:t>
            </a:r>
            <a:r>
              <a:rPr lang="en-AU" dirty="0" err="1"/>
              <a:t>Natur</a:t>
            </a:r>
            <a:r>
              <a:rPr lang="en-AU" dirty="0"/>
              <a:t> Stevia </a:t>
            </a:r>
            <a:r>
              <a:rPr lang="en-AU" dirty="0" smtClean="0"/>
              <a:t>Yogurt (France) </a:t>
            </a:r>
          </a:p>
          <a:p>
            <a:r>
              <a:rPr lang="en-AU" dirty="0" smtClean="0"/>
              <a:t>Organic </a:t>
            </a:r>
            <a:r>
              <a:rPr lang="en-AU" dirty="0"/>
              <a:t>stevia and cane sugar </a:t>
            </a:r>
            <a:endParaRPr lang="en-GB" dirty="0"/>
          </a:p>
        </p:txBody>
      </p:sp>
      <p:pic>
        <p:nvPicPr>
          <p:cNvPr id="2051" name="Picture 3"/>
          <p:cNvPicPr>
            <a:picLocks noGrp="1" noChangeAspect="1" noChangeArrowheads="1"/>
          </p:cNvPicPr>
          <p:nvPr>
            <p:ph sz="quarter" idx="37"/>
          </p:nvPr>
        </p:nvPicPr>
        <p:blipFill>
          <a:blip r:embed="rId3">
            <a:extLst>
              <a:ext uri="{28A0092B-C50C-407E-A947-70E740481C1C}">
                <a14:useLocalDpi xmlns:a14="http://schemas.microsoft.com/office/drawing/2010/main" val="0"/>
              </a:ext>
            </a:extLst>
          </a:blip>
          <a:stretch>
            <a:fillRect/>
          </a:stretch>
        </p:blipFill>
        <p:spPr bwMode="auto">
          <a:xfrm>
            <a:off x="395536" y="2276872"/>
            <a:ext cx="4004380" cy="19326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Content Placeholder 4"/>
          <p:cNvSpPr>
            <a:spLocks noGrp="1"/>
          </p:cNvSpPr>
          <p:nvPr>
            <p:ph idx="10"/>
          </p:nvPr>
        </p:nvSpPr>
        <p:spPr>
          <a:xfrm>
            <a:off x="323528" y="260648"/>
            <a:ext cx="7560840" cy="1008112"/>
          </a:xfrm>
        </p:spPr>
        <p:txBody>
          <a:bodyPr/>
          <a:lstStyle/>
          <a:p>
            <a:r>
              <a:rPr lang="en-AU" b="1" dirty="0" smtClean="0">
                <a:latin typeface="Arial" panose="020B0604020202020204" pitchFamily="34" charset="0"/>
                <a:cs typeface="Arial" panose="020B0604020202020204" pitchFamily="34" charset="0"/>
              </a:rPr>
              <a:t>NATURAL SWEETENERS TEAM UP WITH OTHER SWEETENERS </a:t>
            </a:r>
          </a:p>
          <a:p>
            <a:endParaRPr lang="en-GB" altLang="en-US" sz="1400" b="1" i="1" dirty="0" smtClean="0">
              <a:latin typeface="Arial" panose="020B0604020202020204" pitchFamily="34" charset="0"/>
              <a:cs typeface="Arial" panose="020B0604020202020204" pitchFamily="34" charset="0"/>
            </a:endParaRPr>
          </a:p>
          <a:p>
            <a:endParaRPr lang="en-GB" altLang="en-US" b="1" dirty="0"/>
          </a:p>
          <a:p>
            <a:endParaRPr lang="en-AU" b="1" dirty="0"/>
          </a:p>
          <a:p>
            <a:endParaRPr lang="en-GB" b="1" dirty="0"/>
          </a:p>
        </p:txBody>
      </p:sp>
      <p:sp>
        <p:nvSpPr>
          <p:cNvPr id="6" name="Text Placeholder 5"/>
          <p:cNvSpPr>
            <a:spLocks noGrp="1"/>
          </p:cNvSpPr>
          <p:nvPr>
            <p:ph type="body" idx="38"/>
          </p:nvPr>
        </p:nvSpPr>
        <p:spPr/>
        <p:txBody>
          <a:bodyPr/>
          <a:lstStyle/>
          <a:p>
            <a:r>
              <a:rPr lang="en-AU" dirty="0" err="1"/>
              <a:t>Gaosi</a:t>
            </a:r>
            <a:r>
              <a:rPr lang="en-AU" dirty="0"/>
              <a:t>  </a:t>
            </a:r>
            <a:r>
              <a:rPr lang="en-AU" dirty="0" smtClean="0"/>
              <a:t>biscuits (China)</a:t>
            </a:r>
          </a:p>
          <a:p>
            <a:r>
              <a:rPr lang="en-AU" dirty="0" smtClean="0"/>
              <a:t>Oats </a:t>
            </a:r>
            <a:r>
              <a:rPr lang="en-AU" dirty="0"/>
              <a:t>and Coarse Grains Digestive Cookies with Xylitol</a:t>
            </a:r>
            <a:endParaRPr lang="en-GB" dirty="0"/>
          </a:p>
        </p:txBody>
      </p:sp>
      <p:pic>
        <p:nvPicPr>
          <p:cNvPr id="614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60032" y="2492896"/>
            <a:ext cx="3594065" cy="2234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1282011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6635080" cy="417982"/>
          </a:xfrm>
        </p:spPr>
        <p:txBody>
          <a:bodyPr/>
          <a:lstStyle/>
          <a:p>
            <a:r>
              <a:rPr lang="en-AU" b="1" dirty="0" smtClean="0">
                <a:solidFill>
                  <a:schemeClr val="tx1"/>
                </a:solidFill>
                <a:cs typeface="Arial" panose="020B0604020202020204" pitchFamily="34" charset="0"/>
              </a:rPr>
              <a:t>USE OF NATURAL COLOURED INGREDIENTS TO CREATE THE  PERCEPTION OF HEALTH SUCH AS AN ANTIOXIDANT EFFECT</a:t>
            </a:r>
            <a:endParaRPr lang="en-GB" b="1" dirty="0">
              <a:solidFill>
                <a:schemeClr val="tx1"/>
              </a:solidFill>
              <a:cs typeface="Arial" panose="020B0604020202020204" pitchFamily="34" charset="0"/>
            </a:endParaRPr>
          </a:p>
        </p:txBody>
      </p:sp>
      <p:sp>
        <p:nvSpPr>
          <p:cNvPr id="3" name="Content Placeholder 2"/>
          <p:cNvSpPr>
            <a:spLocks noGrp="1"/>
          </p:cNvSpPr>
          <p:nvPr>
            <p:ph idx="1"/>
          </p:nvPr>
        </p:nvSpPr>
        <p:spPr/>
        <p:txBody>
          <a:bodyPr/>
          <a:lstStyle/>
          <a:p>
            <a:endParaRPr lang="en-AU" dirty="0"/>
          </a:p>
          <a:p>
            <a:endParaRPr lang="en-GB" dirty="0"/>
          </a:p>
        </p:txBody>
      </p:sp>
      <p:pic>
        <p:nvPicPr>
          <p:cNvPr id="20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1600" y="4166943"/>
            <a:ext cx="1961467" cy="2055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560" y="1048650"/>
            <a:ext cx="7334008" cy="3042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63888" y="4125653"/>
            <a:ext cx="2016224" cy="2158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294725" y="4023371"/>
            <a:ext cx="1800199" cy="2342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33158010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418729"/>
            <a:ext cx="6840760" cy="913789"/>
          </a:xfrm>
        </p:spPr>
        <p:txBody>
          <a:bodyPr/>
          <a:lstStyle/>
          <a:p>
            <a:r>
              <a:rPr lang="en-AU" b="1" dirty="0" smtClean="0">
                <a:solidFill>
                  <a:schemeClr val="tx1"/>
                </a:solidFill>
              </a:rPr>
              <a:t>NATURAL ENERGY TEAMS UP WITH INGREDIENTS WITH INTRINSIC HEALTH BENEFITS – SUCH AS </a:t>
            </a:r>
            <a:r>
              <a:rPr lang="en-AU" b="1" dirty="0" err="1" smtClean="0">
                <a:solidFill>
                  <a:schemeClr val="tx1"/>
                </a:solidFill>
              </a:rPr>
              <a:t>SUPERFRUITS</a:t>
            </a:r>
            <a:r>
              <a:rPr lang="en-AU" b="1" dirty="0" smtClean="0">
                <a:solidFill>
                  <a:schemeClr val="tx1"/>
                </a:solidFill>
              </a:rPr>
              <a:t> HIGH IN ANTIOXIDANTS</a:t>
            </a:r>
            <a:endParaRPr lang="en-GB" b="1" dirty="0">
              <a:solidFill>
                <a:schemeClr val="tx1"/>
              </a:solidFill>
            </a:endParaRPr>
          </a:p>
        </p:txBody>
      </p:sp>
      <p:pic>
        <p:nvPicPr>
          <p:cNvPr id="20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1560" y="1772816"/>
            <a:ext cx="3816424" cy="3404269"/>
          </a:xfrm>
          <a:prstGeom prst="rect">
            <a:avLst/>
          </a:prstGeom>
          <a:noFill/>
          <a:ln>
            <a:noFill/>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Rounded Rectangle 5"/>
          <p:cNvSpPr/>
          <p:nvPr/>
        </p:nvSpPr>
        <p:spPr>
          <a:xfrm>
            <a:off x="4427984" y="2466838"/>
            <a:ext cx="4032448" cy="1682242"/>
          </a:xfrm>
          <a:prstGeom prst="roundRect">
            <a:avLst/>
          </a:prstGeom>
          <a:ln/>
        </p:spPr>
        <p:style>
          <a:lnRef idx="1">
            <a:schemeClr val="dk1"/>
          </a:lnRef>
          <a:fillRef idx="2">
            <a:schemeClr val="dk1"/>
          </a:fillRef>
          <a:effectRef idx="1">
            <a:schemeClr val="dk1"/>
          </a:effectRef>
          <a:fontRef idx="minor">
            <a:schemeClr val="dk1"/>
          </a:fontRef>
        </p:style>
        <p:txBody>
          <a:bodyPr rtlCol="0" anchor="ctr"/>
          <a:lstStyle/>
          <a:p>
            <a:pPr marL="171450" lvl="0" indent="-171450" defTabSz="268288" fontAlgn="base">
              <a:spcBef>
                <a:spcPct val="20000"/>
              </a:spcBef>
              <a:spcAft>
                <a:spcPct val="0"/>
              </a:spcAft>
              <a:buClr>
                <a:srgbClr val="7054A3"/>
              </a:buClr>
              <a:buFont typeface="Arial" panose="020B0604020202020204" pitchFamily="34" charset="0"/>
              <a:buChar char="•"/>
            </a:pPr>
            <a:r>
              <a:rPr lang="en-AU" sz="1200" b="1" dirty="0">
                <a:solidFill>
                  <a:prstClr val="black"/>
                </a:solidFill>
                <a:latin typeface="Verdana" pitchFamily="34" charset="0"/>
                <a:ea typeface="Verdana" pitchFamily="34" charset="0"/>
                <a:cs typeface="Verdana" pitchFamily="34" charset="0"/>
              </a:rPr>
              <a:t>Tropicana </a:t>
            </a:r>
            <a:r>
              <a:rPr lang="en-AU" sz="1200" b="1" dirty="0" smtClean="0">
                <a:solidFill>
                  <a:prstClr val="black"/>
                </a:solidFill>
                <a:latin typeface="Verdana" pitchFamily="34" charset="0"/>
                <a:ea typeface="Verdana" pitchFamily="34" charset="0"/>
                <a:cs typeface="Verdana" pitchFamily="34" charset="0"/>
              </a:rPr>
              <a:t>Energy, UK</a:t>
            </a:r>
          </a:p>
          <a:p>
            <a:pPr marL="171450" lvl="0" indent="-171450" defTabSz="268288" fontAlgn="base">
              <a:spcBef>
                <a:spcPct val="20000"/>
              </a:spcBef>
              <a:spcAft>
                <a:spcPct val="0"/>
              </a:spcAft>
              <a:buClr>
                <a:srgbClr val="7054A3"/>
              </a:buClr>
              <a:buFont typeface="Arial" panose="020B0604020202020204" pitchFamily="34" charset="0"/>
              <a:buChar char="•"/>
            </a:pPr>
            <a:endParaRPr lang="en-AU" sz="1200" b="1" dirty="0" smtClean="0">
              <a:solidFill>
                <a:prstClr val="black"/>
              </a:solidFill>
              <a:latin typeface="Verdana" pitchFamily="34" charset="0"/>
              <a:ea typeface="Verdana" pitchFamily="34" charset="0"/>
              <a:cs typeface="Verdana" pitchFamily="34" charset="0"/>
            </a:endParaRPr>
          </a:p>
          <a:p>
            <a:pPr marL="171450" lvl="0" indent="-171450" defTabSz="268288" fontAlgn="base">
              <a:spcBef>
                <a:spcPct val="20000"/>
              </a:spcBef>
              <a:spcAft>
                <a:spcPct val="0"/>
              </a:spcAft>
              <a:buClr>
                <a:srgbClr val="7054A3"/>
              </a:buClr>
              <a:buFont typeface="Arial" panose="020B0604020202020204" pitchFamily="34" charset="0"/>
              <a:buChar char="•"/>
            </a:pPr>
            <a:r>
              <a:rPr lang="en-AU" sz="1200" b="1" dirty="0" smtClean="0">
                <a:solidFill>
                  <a:prstClr val="black"/>
                </a:solidFill>
                <a:latin typeface="Verdana" pitchFamily="34" charset="0"/>
                <a:ea typeface="Verdana" pitchFamily="34" charset="0"/>
                <a:cs typeface="Verdana" pitchFamily="34" charset="0"/>
              </a:rPr>
              <a:t>a </a:t>
            </a:r>
            <a:r>
              <a:rPr lang="en-AU" sz="1200" b="1" dirty="0">
                <a:solidFill>
                  <a:prstClr val="black"/>
                </a:solidFill>
                <a:latin typeface="Verdana" pitchFamily="34" charset="0"/>
                <a:ea typeface="Verdana" pitchFamily="34" charset="0"/>
                <a:cs typeface="Verdana" pitchFamily="34" charset="0"/>
              </a:rPr>
              <a:t>natural extract from the </a:t>
            </a:r>
            <a:r>
              <a:rPr lang="en-AU" sz="1200" b="1" dirty="0" err="1">
                <a:solidFill>
                  <a:prstClr val="black"/>
                </a:solidFill>
                <a:latin typeface="Verdana" pitchFamily="34" charset="0"/>
                <a:ea typeface="Verdana" pitchFamily="34" charset="0"/>
                <a:cs typeface="Verdana" pitchFamily="34" charset="0"/>
              </a:rPr>
              <a:t>guarana</a:t>
            </a:r>
            <a:r>
              <a:rPr lang="en-AU" sz="1200" b="1" dirty="0">
                <a:solidFill>
                  <a:prstClr val="black"/>
                </a:solidFill>
                <a:latin typeface="Verdana" pitchFamily="34" charset="0"/>
                <a:ea typeface="Verdana" pitchFamily="34" charset="0"/>
                <a:cs typeface="Verdana" pitchFamily="34" charset="0"/>
              </a:rPr>
              <a:t> berry and naturally sourced </a:t>
            </a:r>
            <a:r>
              <a:rPr lang="en-AU" sz="1200" b="1" dirty="0" smtClean="0">
                <a:solidFill>
                  <a:prstClr val="black"/>
                </a:solidFill>
                <a:latin typeface="Verdana" pitchFamily="34" charset="0"/>
                <a:ea typeface="Verdana" pitchFamily="34" charset="0"/>
                <a:cs typeface="Verdana" pitchFamily="34" charset="0"/>
              </a:rPr>
              <a:t>caffeine</a:t>
            </a:r>
            <a:endParaRPr lang="en-AU" sz="1200" b="1" dirty="0">
              <a:solidFill>
                <a:prstClr val="black"/>
              </a:solidFill>
              <a:latin typeface="Verdana" pitchFamily="34" charset="0"/>
              <a:ea typeface="Verdana" pitchFamily="34" charset="0"/>
              <a:cs typeface="Verdana" pitchFamily="34" charset="0"/>
            </a:endParaRPr>
          </a:p>
          <a:p>
            <a:pPr marL="171450" lvl="0" indent="-171450" defTabSz="268288" fontAlgn="base">
              <a:spcBef>
                <a:spcPct val="20000"/>
              </a:spcBef>
              <a:spcAft>
                <a:spcPct val="0"/>
              </a:spcAft>
              <a:buClr>
                <a:srgbClr val="7054A3"/>
              </a:buClr>
              <a:buFont typeface="Arial" panose="020B0604020202020204" pitchFamily="34" charset="0"/>
              <a:buChar char="•"/>
            </a:pPr>
            <a:endParaRPr lang="es-ES" sz="1200" b="1" dirty="0" smtClean="0">
              <a:solidFill>
                <a:prstClr val="black"/>
              </a:solidFill>
              <a:latin typeface="Verdana" pitchFamily="34" charset="0"/>
              <a:ea typeface="Verdana" pitchFamily="34" charset="0"/>
              <a:cs typeface="Verdana" pitchFamily="34" charset="0"/>
            </a:endParaRPr>
          </a:p>
          <a:p>
            <a:pPr marL="171450" lvl="0" indent="-171450" defTabSz="268288" fontAlgn="base">
              <a:spcBef>
                <a:spcPct val="20000"/>
              </a:spcBef>
              <a:spcAft>
                <a:spcPct val="0"/>
              </a:spcAft>
              <a:buClr>
                <a:srgbClr val="7054A3"/>
              </a:buClr>
              <a:buFont typeface="Arial" panose="020B0604020202020204" pitchFamily="34" charset="0"/>
              <a:buChar char="•"/>
            </a:pPr>
            <a:r>
              <a:rPr lang="es-ES" sz="1200" b="1" dirty="0" smtClean="0">
                <a:solidFill>
                  <a:prstClr val="black"/>
                </a:solidFill>
                <a:latin typeface="Verdana" pitchFamily="34" charset="0"/>
                <a:ea typeface="Verdana" pitchFamily="34" charset="0"/>
                <a:cs typeface="Verdana" pitchFamily="34" charset="0"/>
              </a:rPr>
              <a:t> </a:t>
            </a:r>
            <a:r>
              <a:rPr lang="es-ES" sz="1200" b="1" dirty="0" err="1" smtClean="0">
                <a:solidFill>
                  <a:prstClr val="black"/>
                </a:solidFill>
                <a:latin typeface="Verdana" pitchFamily="34" charset="0"/>
                <a:ea typeface="Verdana" pitchFamily="34" charset="0"/>
                <a:cs typeface="Verdana" pitchFamily="34" charset="0"/>
              </a:rPr>
              <a:t>Rich</a:t>
            </a:r>
            <a:r>
              <a:rPr lang="es-ES" sz="1200" b="1" dirty="0" smtClean="0">
                <a:solidFill>
                  <a:prstClr val="black"/>
                </a:solidFill>
                <a:latin typeface="Verdana" pitchFamily="34" charset="0"/>
                <a:ea typeface="Verdana" pitchFamily="34" charset="0"/>
                <a:cs typeface="Verdana" pitchFamily="34" charset="0"/>
              </a:rPr>
              <a:t> in </a:t>
            </a:r>
            <a:r>
              <a:rPr lang="es-ES" sz="1200" b="1" dirty="0" err="1" smtClean="0">
                <a:solidFill>
                  <a:prstClr val="black"/>
                </a:solidFill>
                <a:latin typeface="Verdana" pitchFamily="34" charset="0"/>
                <a:ea typeface="Verdana" pitchFamily="34" charset="0"/>
                <a:cs typeface="Verdana" pitchFamily="34" charset="0"/>
              </a:rPr>
              <a:t>B3</a:t>
            </a:r>
            <a:r>
              <a:rPr lang="es-ES" sz="1200" b="1" dirty="0" smtClean="0">
                <a:solidFill>
                  <a:prstClr val="black"/>
                </a:solidFill>
                <a:latin typeface="Verdana" pitchFamily="34" charset="0"/>
                <a:ea typeface="Verdana" pitchFamily="34" charset="0"/>
                <a:cs typeface="Verdana" pitchFamily="34" charset="0"/>
              </a:rPr>
              <a:t>, </a:t>
            </a:r>
            <a:r>
              <a:rPr lang="es-ES" sz="1200" b="1" dirty="0" err="1" smtClean="0">
                <a:solidFill>
                  <a:prstClr val="black"/>
                </a:solidFill>
                <a:latin typeface="Verdana" pitchFamily="34" charset="0"/>
                <a:ea typeface="Verdana" pitchFamily="34" charset="0"/>
                <a:cs typeface="Verdana" pitchFamily="34" charset="0"/>
              </a:rPr>
              <a:t>B5</a:t>
            </a:r>
            <a:r>
              <a:rPr lang="es-ES" sz="1200" b="1" dirty="0" smtClean="0">
                <a:solidFill>
                  <a:prstClr val="black"/>
                </a:solidFill>
                <a:latin typeface="Verdana" pitchFamily="34" charset="0"/>
                <a:ea typeface="Verdana" pitchFamily="34" charset="0"/>
                <a:cs typeface="Verdana" pitchFamily="34" charset="0"/>
              </a:rPr>
              <a:t> and </a:t>
            </a:r>
            <a:r>
              <a:rPr lang="es-ES" sz="1200" b="1" dirty="0" err="1" smtClean="0">
                <a:solidFill>
                  <a:prstClr val="black"/>
                </a:solidFill>
                <a:latin typeface="Verdana" pitchFamily="34" charset="0"/>
                <a:ea typeface="Verdana" pitchFamily="34" charset="0"/>
                <a:cs typeface="Verdana" pitchFamily="34" charset="0"/>
              </a:rPr>
              <a:t>B6</a:t>
            </a:r>
            <a:r>
              <a:rPr lang="es-ES" sz="1200" b="1" dirty="0" smtClean="0">
                <a:solidFill>
                  <a:prstClr val="black"/>
                </a:solidFill>
                <a:latin typeface="Verdana" pitchFamily="34" charset="0"/>
                <a:ea typeface="Verdana" pitchFamily="34" charset="0"/>
                <a:cs typeface="Verdana" pitchFamily="34" charset="0"/>
              </a:rPr>
              <a:t> to reduce </a:t>
            </a:r>
            <a:r>
              <a:rPr lang="es-ES" sz="1200" b="1" dirty="0" err="1" smtClean="0">
                <a:solidFill>
                  <a:prstClr val="black"/>
                </a:solidFill>
                <a:latin typeface="Verdana" pitchFamily="34" charset="0"/>
                <a:ea typeface="Verdana" pitchFamily="34" charset="0"/>
                <a:cs typeface="Verdana" pitchFamily="34" charset="0"/>
              </a:rPr>
              <a:t>tiredness</a:t>
            </a:r>
            <a:r>
              <a:rPr lang="es-ES" sz="1200" b="1" dirty="0" smtClean="0">
                <a:solidFill>
                  <a:prstClr val="black"/>
                </a:solidFill>
                <a:latin typeface="Verdana" pitchFamily="34" charset="0"/>
                <a:ea typeface="Verdana" pitchFamily="34" charset="0"/>
                <a:cs typeface="Verdana" pitchFamily="34" charset="0"/>
              </a:rPr>
              <a:t> and  fatigue </a:t>
            </a:r>
            <a:endParaRPr lang="es-ES" sz="1200" b="1" dirty="0">
              <a:solidFill>
                <a:schemeClr val="tx1"/>
              </a:solidFill>
              <a:latin typeface="Verdana" pitchFamily="34" charset="0"/>
              <a:ea typeface="Verdana" pitchFamily="34" charset="0"/>
              <a:cs typeface="Verdana" pitchFamily="34" charset="0"/>
            </a:endParaRPr>
          </a:p>
        </p:txBody>
      </p:sp>
    </p:spTree>
    <p:extLst>
      <p:ext uri="{BB962C8B-B14F-4D97-AF65-F5344CB8AC3E}">
        <p14:creationId xmlns:p14="http://schemas.microsoft.com/office/powerpoint/2010/main" val="349291597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176877590.jp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2463684"/>
            <a:ext cx="9144000" cy="6096000"/>
          </a:xfrm>
          <a:prstGeom prst="rect">
            <a:avLst/>
          </a:prstGeom>
        </p:spPr>
      </p:pic>
      <p:sp>
        <p:nvSpPr>
          <p:cNvPr id="2" name="Title 1"/>
          <p:cNvSpPr>
            <a:spLocks noGrp="1"/>
          </p:cNvSpPr>
          <p:nvPr>
            <p:ph type="ctrTitle"/>
          </p:nvPr>
        </p:nvSpPr>
        <p:spPr>
          <a:xfrm>
            <a:off x="179512" y="404664"/>
            <a:ext cx="6192688" cy="504068"/>
          </a:xfrm>
          <a:solidFill>
            <a:schemeClr val="accent3"/>
          </a:solidFill>
        </p:spPr>
        <p:txBody>
          <a:bodyPr/>
          <a:lstStyle/>
          <a:p>
            <a:r>
              <a:rPr lang="en-US" dirty="0" smtClean="0">
                <a:latin typeface="Gill Sans MT"/>
                <a:cs typeface="Gill Sans MT"/>
              </a:rPr>
              <a:t>Big Stories 2013 : High </a:t>
            </a:r>
            <a:r>
              <a:rPr lang="en-US" dirty="0">
                <a:latin typeface="Gill Sans MT"/>
                <a:cs typeface="Gill Sans MT"/>
              </a:rPr>
              <a:t>P</a:t>
            </a:r>
            <a:r>
              <a:rPr lang="en-US" dirty="0" smtClean="0">
                <a:latin typeface="Gill Sans MT"/>
                <a:cs typeface="Gill Sans MT"/>
              </a:rPr>
              <a:t>rotein </a:t>
            </a:r>
            <a:endParaRPr lang="en-US" dirty="0">
              <a:latin typeface="Gill Sans MT"/>
              <a:cs typeface="Gill Sans MT"/>
            </a:endParaRPr>
          </a:p>
        </p:txBody>
      </p:sp>
      <p:sp>
        <p:nvSpPr>
          <p:cNvPr id="3" name="Subtitle 2"/>
          <p:cNvSpPr>
            <a:spLocks noGrp="1"/>
          </p:cNvSpPr>
          <p:nvPr>
            <p:ph type="subTitle" idx="1"/>
          </p:nvPr>
        </p:nvSpPr>
        <p:spPr>
          <a:xfrm>
            <a:off x="395536" y="2699610"/>
            <a:ext cx="7777080" cy="432060"/>
          </a:xfrm>
        </p:spPr>
        <p:txBody>
          <a:bodyPr/>
          <a:lstStyle/>
          <a:p>
            <a:r>
              <a:rPr lang="en-US" dirty="0" smtClean="0">
                <a:latin typeface="Arial"/>
                <a:cs typeface="Arial"/>
              </a:rPr>
              <a:t>  </a:t>
            </a:r>
            <a:endParaRPr lang="en-US" dirty="0">
              <a:latin typeface="Arial"/>
              <a:cs typeface="Arial"/>
            </a:endParaRPr>
          </a:p>
        </p:txBody>
      </p:sp>
    </p:spTree>
    <p:custDataLst>
      <p:tags r:id="rId1"/>
    </p:custDataLst>
    <p:extLst>
      <p:ext uri="{BB962C8B-B14F-4D97-AF65-F5344CB8AC3E}">
        <p14:creationId xmlns:p14="http://schemas.microsoft.com/office/powerpoint/2010/main" val="2367045530"/>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5770984" cy="417982"/>
          </a:xfrm>
        </p:spPr>
        <p:txBody>
          <a:bodyPr/>
          <a:lstStyle/>
          <a:p>
            <a:r>
              <a:rPr lang="en-AU" b="1" dirty="0" smtClean="0">
                <a:solidFill>
                  <a:schemeClr val="tx1"/>
                </a:solidFill>
              </a:rPr>
              <a:t>US LEADS HIGH PROTEIN TREND WITH OTHER MARKETS STARTING TO FOLLOW</a:t>
            </a:r>
            <a:endParaRPr lang="en-GB" b="1" dirty="0">
              <a:solidFill>
                <a:schemeClr val="tx1"/>
              </a:solidFill>
            </a:endParaRPr>
          </a:p>
        </p:txBody>
      </p:sp>
      <p:pic>
        <p:nvPicPr>
          <p:cNvPr id="40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3025" y="1268760"/>
            <a:ext cx="6012160" cy="47133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64070355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sz="quarter" idx="36"/>
          </p:nvPr>
        </p:nvSpPr>
        <p:spPr>
          <a:xfrm>
            <a:off x="1187529" y="998676"/>
            <a:ext cx="6697583" cy="701537"/>
          </a:xfrm>
        </p:spPr>
        <p:txBody>
          <a:bodyPr/>
          <a:lstStyle/>
          <a:p>
            <a:r>
              <a:rPr lang="en-GB" dirty="0" smtClean="0">
                <a:solidFill>
                  <a:schemeClr val="bg2"/>
                </a:solidFill>
                <a:latin typeface="Arial"/>
                <a:cs typeface="Arial"/>
              </a:rPr>
              <a:t>High protein products in China are  being marketed as general health that ‘good fro you’ rather than mentioned specific function</a:t>
            </a:r>
            <a:endParaRPr lang="en-GB" dirty="0">
              <a:solidFill>
                <a:schemeClr val="bg2"/>
              </a:solidFill>
              <a:latin typeface="Arial"/>
              <a:cs typeface="Arial"/>
            </a:endParaRPr>
          </a:p>
        </p:txBody>
      </p:sp>
      <p:sp>
        <p:nvSpPr>
          <p:cNvPr id="6" name="Text Placeholder 5"/>
          <p:cNvSpPr>
            <a:spLocks noGrp="1"/>
          </p:cNvSpPr>
          <p:nvPr>
            <p:ph type="body" idx="12"/>
          </p:nvPr>
        </p:nvSpPr>
        <p:spPr>
          <a:xfrm>
            <a:off x="456798" y="5460255"/>
            <a:ext cx="2635798" cy="930715"/>
          </a:xfrm>
        </p:spPr>
        <p:txBody>
          <a:bodyPr anchor="t"/>
          <a:lstStyle/>
          <a:p>
            <a:r>
              <a:rPr lang="en-US" sz="1200" dirty="0">
                <a:solidFill>
                  <a:schemeClr val="tx1"/>
                </a:solidFill>
                <a:latin typeface="Arial"/>
                <a:cs typeface="Arial"/>
              </a:rPr>
              <a:t>High Protein Soybean Drink for </a:t>
            </a:r>
            <a:r>
              <a:rPr lang="en-US" sz="1200" dirty="0" smtClean="0">
                <a:solidFill>
                  <a:schemeClr val="tx1"/>
                </a:solidFill>
                <a:latin typeface="Arial"/>
                <a:cs typeface="Arial"/>
              </a:rPr>
              <a:t>Women </a:t>
            </a:r>
            <a:r>
              <a:rPr lang="en-US" sz="1200" dirty="0">
                <a:solidFill>
                  <a:schemeClr val="tx1"/>
                </a:solidFill>
                <a:latin typeface="Arial"/>
                <a:cs typeface="Arial"/>
              </a:rPr>
              <a:t>(China) (ID: 2289935)</a:t>
            </a:r>
            <a:endParaRPr lang="en-GB" sz="1200" dirty="0">
              <a:solidFill>
                <a:schemeClr val="tx1"/>
              </a:solidFill>
              <a:latin typeface="Arial"/>
              <a:cs typeface="Arial"/>
            </a:endParaRPr>
          </a:p>
        </p:txBody>
      </p:sp>
      <p:sp>
        <p:nvSpPr>
          <p:cNvPr id="7" name="Text Placeholder 6"/>
          <p:cNvSpPr>
            <a:spLocks noGrp="1"/>
          </p:cNvSpPr>
          <p:nvPr>
            <p:ph type="body" idx="14"/>
          </p:nvPr>
        </p:nvSpPr>
        <p:spPr>
          <a:xfrm>
            <a:off x="3292414" y="5448715"/>
            <a:ext cx="2635798" cy="930715"/>
          </a:xfrm>
        </p:spPr>
        <p:txBody>
          <a:bodyPr anchor="t"/>
          <a:lstStyle/>
          <a:p>
            <a:r>
              <a:rPr lang="en-US" sz="1200" dirty="0">
                <a:solidFill>
                  <a:schemeClr val="tx1"/>
                </a:solidFill>
                <a:latin typeface="Arial"/>
                <a:cs typeface="Arial"/>
              </a:rPr>
              <a:t>Spicy Hand Shredded Donkey </a:t>
            </a:r>
            <a:r>
              <a:rPr lang="en-US" sz="1200" dirty="0" smtClean="0">
                <a:solidFill>
                  <a:schemeClr val="tx1"/>
                </a:solidFill>
                <a:latin typeface="Arial"/>
                <a:cs typeface="Arial"/>
              </a:rPr>
              <a:t>Meat </a:t>
            </a:r>
            <a:r>
              <a:rPr lang="en-US" sz="1200" dirty="0">
                <a:solidFill>
                  <a:schemeClr val="tx1"/>
                </a:solidFill>
                <a:latin typeface="Arial"/>
                <a:cs typeface="Arial"/>
              </a:rPr>
              <a:t>(China) (ID: 2287169)</a:t>
            </a:r>
            <a:endParaRPr lang="en-GB" sz="1200" dirty="0">
              <a:solidFill>
                <a:schemeClr val="tx1"/>
              </a:solidFill>
              <a:latin typeface="Arial"/>
              <a:cs typeface="Arial"/>
            </a:endParaRPr>
          </a:p>
        </p:txBody>
      </p:sp>
      <p:sp>
        <p:nvSpPr>
          <p:cNvPr id="8" name="Text Placeholder 7"/>
          <p:cNvSpPr>
            <a:spLocks noGrp="1"/>
          </p:cNvSpPr>
          <p:nvPr>
            <p:ph type="body" idx="15"/>
          </p:nvPr>
        </p:nvSpPr>
        <p:spPr>
          <a:xfrm>
            <a:off x="6072897" y="5517232"/>
            <a:ext cx="2635798" cy="408599"/>
          </a:xfrm>
        </p:spPr>
        <p:txBody>
          <a:bodyPr anchor="t"/>
          <a:lstStyle/>
          <a:p>
            <a:r>
              <a:rPr lang="en-GB" sz="1200" dirty="0">
                <a:solidFill>
                  <a:schemeClr val="tx1"/>
                </a:solidFill>
                <a:latin typeface="Arial"/>
                <a:cs typeface="Arial"/>
              </a:rPr>
              <a:t>High Protein Nutritious </a:t>
            </a:r>
            <a:r>
              <a:rPr lang="en-GB" sz="1200" dirty="0" smtClean="0">
                <a:solidFill>
                  <a:schemeClr val="tx1"/>
                </a:solidFill>
                <a:latin typeface="Arial"/>
                <a:cs typeface="Arial"/>
              </a:rPr>
              <a:t>Drink </a:t>
            </a:r>
            <a:r>
              <a:rPr lang="en-GB" sz="1200" dirty="0">
                <a:solidFill>
                  <a:schemeClr val="tx1"/>
                </a:solidFill>
                <a:latin typeface="Arial"/>
                <a:cs typeface="Arial"/>
              </a:rPr>
              <a:t>(China) (ID: 2260685)</a:t>
            </a:r>
          </a:p>
        </p:txBody>
      </p:sp>
      <p:sp>
        <p:nvSpPr>
          <p:cNvPr id="9" name="Title 8"/>
          <p:cNvSpPr>
            <a:spLocks noGrp="1"/>
          </p:cNvSpPr>
          <p:nvPr>
            <p:ph type="title"/>
          </p:nvPr>
        </p:nvSpPr>
        <p:spPr>
          <a:solidFill>
            <a:srgbClr val="FFFFFF"/>
          </a:solidFill>
        </p:spPr>
        <p:txBody>
          <a:bodyPr/>
          <a:lstStyle/>
          <a:p>
            <a:r>
              <a:rPr lang="en-GB" dirty="0" smtClean="0">
                <a:solidFill>
                  <a:srgbClr val="000000"/>
                </a:solidFill>
                <a:latin typeface="Gill Sans MT"/>
                <a:cs typeface="Gill Sans MT"/>
              </a:rPr>
              <a:t>PRODUCTS CLAIMING HIGH PROTEIN IN CHINA</a:t>
            </a:r>
            <a:endParaRPr lang="en-GB" dirty="0">
              <a:solidFill>
                <a:srgbClr val="000000"/>
              </a:solidFill>
              <a:latin typeface="Gill Sans MT"/>
              <a:cs typeface="Gill Sans MT"/>
            </a:endParaRPr>
          </a:p>
        </p:txBody>
      </p:sp>
      <p:sp>
        <p:nvSpPr>
          <p:cNvPr id="11" name="TextBox 10"/>
          <p:cNvSpPr txBox="1"/>
          <p:nvPr/>
        </p:nvSpPr>
        <p:spPr>
          <a:xfrm>
            <a:off x="690880" y="6129360"/>
            <a:ext cx="3733800" cy="261610"/>
          </a:xfrm>
          <a:prstGeom prst="rect">
            <a:avLst/>
          </a:prstGeom>
          <a:noFill/>
        </p:spPr>
        <p:txBody>
          <a:bodyPr wrap="square" rtlCol="0">
            <a:spAutoFit/>
          </a:bodyPr>
          <a:lstStyle/>
          <a:p>
            <a:pPr lvl="1" fontAlgn="base">
              <a:spcBef>
                <a:spcPct val="0"/>
              </a:spcBef>
              <a:spcAft>
                <a:spcPct val="0"/>
              </a:spcAft>
            </a:pPr>
            <a:r>
              <a:rPr lang="en-US" sz="1100" dirty="0" smtClean="0">
                <a:solidFill>
                  <a:prstClr val="black"/>
                </a:solidFill>
                <a:latin typeface="Arial"/>
                <a:cs typeface="Arial"/>
              </a:rPr>
              <a:t>Source: Mintel GNPD</a:t>
            </a:r>
          </a:p>
        </p:txBody>
      </p:sp>
      <p:pic>
        <p:nvPicPr>
          <p:cNvPr id="1026" name="Picture 2" descr="http://img1.gnpd.com/mediaserver/perform_image/ADge6tDuRiA3ccDJFcDEsjIttICJAAjgAZySrLI7+ZRrB"/>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2485" y="2085585"/>
            <a:ext cx="2613779" cy="324022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img1.gnpd.com/mediaserver/perform_image/AGge6tDuRiA3ccDJFcDEsjIttICJAABcjU_bVADiCuRiBhJs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00315" y="2085585"/>
            <a:ext cx="2319289" cy="3143615"/>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http://img0.gnpd.com/mediaserver/perform_image/ABge6tDuRiA3ccDJFcDEsjItB2fI9zakJjTRIKI_fW0aA"/>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411024" y="2085585"/>
            <a:ext cx="2265227" cy="32156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654552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3970" name="Picture 4" descr="C:\Users\Jo Pye\AppData\Local\Microsoft\Windows\Temporary Internet Files\Content.IE5\Y39TBC99\MP900387543[1].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27384"/>
            <a:ext cx="91471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3971" name="Title 2"/>
          <p:cNvSpPr>
            <a:spLocks noGrp="1"/>
          </p:cNvSpPr>
          <p:nvPr>
            <p:ph type="title"/>
          </p:nvPr>
        </p:nvSpPr>
        <p:spPr>
          <a:xfrm>
            <a:off x="323850" y="260350"/>
            <a:ext cx="6418263" cy="431800"/>
          </a:xfrm>
        </p:spPr>
        <p:txBody>
          <a:bodyPr/>
          <a:lstStyle/>
          <a:p>
            <a:pPr indent="-23813"/>
            <a:r>
              <a:rPr lang="en-US" sz="2000" dirty="0" smtClean="0"/>
              <a:t>HEALTH &amp; WELLNESS</a:t>
            </a:r>
          </a:p>
        </p:txBody>
      </p:sp>
    </p:spTree>
    <p:extLst>
      <p:ext uri="{BB962C8B-B14F-4D97-AF65-F5344CB8AC3E}">
        <p14:creationId xmlns:p14="http://schemas.microsoft.com/office/powerpoint/2010/main" val="299345336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23528" y="260648"/>
            <a:ext cx="7128792" cy="432048"/>
          </a:xfrm>
          <a:noFill/>
        </p:spPr>
        <p:txBody>
          <a:bodyPr/>
          <a:lstStyle/>
          <a:p>
            <a:r>
              <a:rPr lang="en-AU" dirty="0" smtClean="0">
                <a:solidFill>
                  <a:schemeClr val="tx1"/>
                </a:solidFill>
              </a:rPr>
              <a:t>HEALTH ISSUES CONTINUE TO FUEL THE NEED FOR FUNCTIONAL FOODS</a:t>
            </a:r>
            <a:endParaRPr lang="en-GB" dirty="0">
              <a:solidFill>
                <a:schemeClr val="tx1"/>
              </a:solidFill>
            </a:endParaRPr>
          </a:p>
        </p:txBody>
      </p:sp>
      <p:sp>
        <p:nvSpPr>
          <p:cNvPr id="3" name="Content Placeholder 2"/>
          <p:cNvSpPr>
            <a:spLocks noGrp="1"/>
          </p:cNvSpPr>
          <p:nvPr>
            <p:ph idx="10"/>
          </p:nvPr>
        </p:nvSpPr>
        <p:spPr/>
        <p:txBody>
          <a:bodyPr/>
          <a:lstStyle/>
          <a:p>
            <a:r>
              <a:rPr lang="en-AU" dirty="0" smtClean="0"/>
              <a:t>Globally major health issues like obesity and diabetes become more wide spread </a:t>
            </a:r>
          </a:p>
          <a:p>
            <a:r>
              <a:rPr lang="en-AU" dirty="0" smtClean="0"/>
              <a:t> </a:t>
            </a:r>
          </a:p>
          <a:p>
            <a:endParaRPr lang="en-AU" dirty="0"/>
          </a:p>
          <a:p>
            <a:endParaRPr lang="en-GB" dirty="0"/>
          </a:p>
        </p:txBody>
      </p:sp>
      <p:pic>
        <p:nvPicPr>
          <p:cNvPr id="40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2276872"/>
            <a:ext cx="6096000" cy="3429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824601" y="5999800"/>
            <a:ext cx="4824536" cy="307777"/>
          </a:xfrm>
          <a:prstGeom prst="rect">
            <a:avLst/>
          </a:prstGeom>
          <a:noFill/>
        </p:spPr>
        <p:txBody>
          <a:bodyPr wrap="square" rtlCol="0">
            <a:spAutoFit/>
          </a:bodyPr>
          <a:lstStyle/>
          <a:p>
            <a:r>
              <a:rPr lang="en-AU" sz="1400" dirty="0" smtClean="0">
                <a:solidFill>
                  <a:prstClr val="black"/>
                </a:solidFill>
              </a:rPr>
              <a:t>Source: shanghaiist.com</a:t>
            </a:r>
            <a:endParaRPr lang="en-GB" sz="1400" dirty="0" err="1" smtClean="0">
              <a:solidFill>
                <a:prstClr val="black"/>
              </a:solidFill>
            </a:endParaRPr>
          </a:p>
        </p:txBody>
      </p:sp>
      <p:sp>
        <p:nvSpPr>
          <p:cNvPr id="5" name="Oval 4"/>
          <p:cNvSpPr/>
          <p:nvPr/>
        </p:nvSpPr>
        <p:spPr>
          <a:xfrm>
            <a:off x="6300192" y="1268760"/>
            <a:ext cx="2843808" cy="136815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endParaRPr lang="en-GB" sz="1600" i="0" dirty="0" err="1" smtClean="0">
              <a:solidFill>
                <a:schemeClr val="tx1"/>
              </a:solidFill>
              <a:latin typeface="+mn-lt"/>
            </a:endParaRPr>
          </a:p>
        </p:txBody>
      </p:sp>
      <p:sp>
        <p:nvSpPr>
          <p:cNvPr id="6" name="TextBox 5"/>
          <p:cNvSpPr txBox="1"/>
          <p:nvPr/>
        </p:nvSpPr>
        <p:spPr>
          <a:xfrm>
            <a:off x="6641976" y="1409087"/>
            <a:ext cx="2160240" cy="1077218"/>
          </a:xfrm>
          <a:prstGeom prst="rect">
            <a:avLst/>
          </a:prstGeom>
          <a:noFill/>
        </p:spPr>
        <p:txBody>
          <a:bodyPr wrap="square" rtlCol="0">
            <a:spAutoFit/>
          </a:bodyPr>
          <a:lstStyle/>
          <a:p>
            <a:pPr algn="ctr"/>
            <a:r>
              <a:rPr lang="en-AU" sz="1600" dirty="0" smtClean="0">
                <a:solidFill>
                  <a:schemeClr val="bg1"/>
                </a:solidFill>
              </a:rPr>
              <a:t>In China the government is taking action to improve nutrition</a:t>
            </a:r>
            <a:endParaRPr lang="en-GB" sz="1600" dirty="0" err="1" smtClean="0">
              <a:solidFill>
                <a:schemeClr val="bg1"/>
              </a:solidFill>
              <a:latin typeface="+mn-lt"/>
            </a:endParaRPr>
          </a:p>
        </p:txBody>
      </p:sp>
    </p:spTree>
    <p:extLst>
      <p:ext uri="{BB962C8B-B14F-4D97-AF65-F5344CB8AC3E}">
        <p14:creationId xmlns:p14="http://schemas.microsoft.com/office/powerpoint/2010/main" val="376728394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solidFill>
            <a:schemeClr val="bg2"/>
          </a:solidFill>
        </p:spPr>
        <p:txBody>
          <a:bodyPr/>
          <a:lstStyle/>
          <a:p>
            <a:r>
              <a:rPr lang="en-AU" dirty="0" smtClean="0">
                <a:solidFill>
                  <a:schemeClr val="tx1"/>
                </a:solidFill>
                <a:latin typeface="Arial" panose="020B0604020202020204" pitchFamily="34" charset="0"/>
                <a:cs typeface="Arial" panose="020B0604020202020204" pitchFamily="34" charset="0"/>
              </a:rPr>
              <a:t>MILK IS SEEN AS KEY FOR BONE HEALTH</a:t>
            </a:r>
            <a:endParaRPr lang="en-GB" dirty="0">
              <a:solidFill>
                <a:schemeClr val="tx1"/>
              </a:solidFill>
              <a:latin typeface="Arial" panose="020B0604020202020204" pitchFamily="34" charset="0"/>
              <a:cs typeface="Arial" panose="020B0604020202020204" pitchFamily="34" charset="0"/>
            </a:endParaRPr>
          </a:p>
        </p:txBody>
      </p:sp>
      <p:sp>
        <p:nvSpPr>
          <p:cNvPr id="3" name="Content Placeholder 2"/>
          <p:cNvSpPr>
            <a:spLocks noGrp="1"/>
          </p:cNvSpPr>
          <p:nvPr>
            <p:ph idx="10"/>
          </p:nvPr>
        </p:nvSpPr>
        <p:spPr/>
        <p:txBody>
          <a:bodyPr/>
          <a:lstStyle/>
          <a:p>
            <a:r>
              <a:rPr lang="en-AU" dirty="0" smtClean="0"/>
              <a:t>“China </a:t>
            </a:r>
            <a:r>
              <a:rPr lang="en-AU" dirty="0"/>
              <a:t>promotes milk drinking as part of national nutrition </a:t>
            </a:r>
            <a:r>
              <a:rPr lang="en-AU" dirty="0" smtClean="0"/>
              <a:t>campaign”</a:t>
            </a:r>
            <a:endParaRPr lang="en-GB" dirty="0"/>
          </a:p>
        </p:txBody>
      </p:sp>
      <p:pic>
        <p:nvPicPr>
          <p:cNvPr id="819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72816"/>
            <a:ext cx="4619034" cy="21868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Rectangle 3"/>
          <p:cNvSpPr/>
          <p:nvPr/>
        </p:nvSpPr>
        <p:spPr>
          <a:xfrm>
            <a:off x="683568" y="6453336"/>
            <a:ext cx="2101857" cy="276999"/>
          </a:xfrm>
          <a:prstGeom prst="rect">
            <a:avLst/>
          </a:prstGeom>
        </p:spPr>
        <p:txBody>
          <a:bodyPr wrap="none">
            <a:spAutoFit/>
          </a:bodyPr>
          <a:lstStyle/>
          <a:p>
            <a:r>
              <a:rPr lang="en-AU" sz="1200" dirty="0"/>
              <a:t>Source: shanghaiist.com</a:t>
            </a:r>
            <a:endParaRPr lang="en-GB" sz="1200" dirty="0" err="1"/>
          </a:p>
        </p:txBody>
      </p:sp>
      <p:pic>
        <p:nvPicPr>
          <p:cNvPr id="409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76056" y="3717032"/>
            <a:ext cx="3517870" cy="21127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683568" y="4509120"/>
            <a:ext cx="2952328" cy="1323439"/>
          </a:xfrm>
          <a:prstGeom prst="rect">
            <a:avLst/>
          </a:prstGeom>
          <a:noFill/>
        </p:spPr>
        <p:txBody>
          <a:bodyPr wrap="square" rtlCol="0">
            <a:spAutoFit/>
          </a:bodyPr>
          <a:lstStyle/>
          <a:p>
            <a:pPr marL="285750" indent="-285750">
              <a:buFont typeface="Arial" panose="020B0604020202020204" pitchFamily="34" charset="0"/>
              <a:buChar char="•"/>
            </a:pPr>
            <a:r>
              <a:rPr lang="en-AU" sz="1600" b="1" dirty="0" smtClean="0"/>
              <a:t>Soy</a:t>
            </a:r>
          </a:p>
          <a:p>
            <a:pPr marL="285750" indent="-285750">
              <a:buFont typeface="Arial" panose="020B0604020202020204" pitchFamily="34" charset="0"/>
              <a:buChar char="•"/>
            </a:pPr>
            <a:r>
              <a:rPr lang="en-AU" sz="1600" b="1" dirty="0"/>
              <a:t>Peanut</a:t>
            </a:r>
          </a:p>
          <a:p>
            <a:pPr marL="285750" indent="-285750">
              <a:buFont typeface="Arial" panose="020B0604020202020204" pitchFamily="34" charset="0"/>
              <a:buChar char="•"/>
            </a:pPr>
            <a:r>
              <a:rPr lang="en-AU" sz="1600" b="1" dirty="0"/>
              <a:t>Walnut</a:t>
            </a:r>
          </a:p>
          <a:p>
            <a:pPr marL="285750" indent="-285750">
              <a:buFont typeface="Arial" panose="020B0604020202020204" pitchFamily="34" charset="0"/>
              <a:buChar char="•"/>
            </a:pPr>
            <a:r>
              <a:rPr lang="en-AU" sz="1600" b="1" dirty="0"/>
              <a:t>Almond</a:t>
            </a:r>
            <a:endParaRPr lang="en-GB" sz="1600" b="1" dirty="0"/>
          </a:p>
          <a:p>
            <a:pPr marL="285750" indent="-285750">
              <a:buFont typeface="Arial" panose="020B0604020202020204" pitchFamily="34" charset="0"/>
              <a:buChar char="•"/>
            </a:pPr>
            <a:r>
              <a:rPr lang="en-AU" sz="1600" b="1" dirty="0" smtClean="0"/>
              <a:t>High protein grains</a:t>
            </a:r>
          </a:p>
        </p:txBody>
      </p:sp>
    </p:spTree>
    <p:extLst>
      <p:ext uri="{BB962C8B-B14F-4D97-AF65-F5344CB8AC3E}">
        <p14:creationId xmlns:p14="http://schemas.microsoft.com/office/powerpoint/2010/main" val="1190592758"/>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sz="quarter" idx="36"/>
          </p:nvPr>
        </p:nvSpPr>
        <p:spPr>
          <a:xfrm>
            <a:off x="1187529" y="998676"/>
            <a:ext cx="6697583" cy="701537"/>
          </a:xfrm>
        </p:spPr>
        <p:txBody>
          <a:bodyPr/>
          <a:lstStyle/>
          <a:p>
            <a:r>
              <a:rPr lang="en-GB" dirty="0" smtClean="0">
                <a:solidFill>
                  <a:schemeClr val="bg2"/>
                </a:solidFill>
                <a:latin typeface="Arial"/>
                <a:cs typeface="Arial"/>
              </a:rPr>
              <a:t>A healthy start to the day with breakfast foods that offer high satiety</a:t>
            </a:r>
          </a:p>
          <a:p>
            <a:r>
              <a:rPr lang="en-AU" dirty="0" smtClean="0">
                <a:solidFill>
                  <a:schemeClr val="bg2"/>
                </a:solidFill>
                <a:latin typeface="Arial"/>
                <a:cs typeface="Arial"/>
              </a:rPr>
              <a:t>Use ingredients natural health benefits – Oats, soy, </a:t>
            </a:r>
            <a:r>
              <a:rPr lang="en-AU" dirty="0" err="1" smtClean="0">
                <a:solidFill>
                  <a:schemeClr val="bg2"/>
                </a:solidFill>
                <a:latin typeface="Arial"/>
                <a:cs typeface="Arial"/>
              </a:rPr>
              <a:t>goji</a:t>
            </a:r>
            <a:r>
              <a:rPr lang="en-AU" dirty="0" smtClean="0">
                <a:solidFill>
                  <a:schemeClr val="bg2"/>
                </a:solidFill>
                <a:latin typeface="Arial"/>
                <a:cs typeface="Arial"/>
              </a:rPr>
              <a:t>, jujube, honey</a:t>
            </a:r>
            <a:endParaRPr lang="en-GB" dirty="0">
              <a:solidFill>
                <a:schemeClr val="bg2"/>
              </a:solidFill>
              <a:latin typeface="Arial"/>
              <a:cs typeface="Arial"/>
            </a:endParaRPr>
          </a:p>
        </p:txBody>
      </p:sp>
      <p:sp>
        <p:nvSpPr>
          <p:cNvPr id="6" name="Text Placeholder 5"/>
          <p:cNvSpPr>
            <a:spLocks noGrp="1"/>
          </p:cNvSpPr>
          <p:nvPr>
            <p:ph type="body" idx="12"/>
          </p:nvPr>
        </p:nvSpPr>
        <p:spPr>
          <a:xfrm>
            <a:off x="461591" y="5184765"/>
            <a:ext cx="2635798" cy="930715"/>
          </a:xfrm>
        </p:spPr>
        <p:txBody>
          <a:bodyPr anchor="t"/>
          <a:lstStyle/>
          <a:p>
            <a:pPr>
              <a:defRPr/>
            </a:pPr>
            <a:r>
              <a:rPr lang="en-AU" sz="1200" dirty="0">
                <a:solidFill>
                  <a:schemeClr val="tx1"/>
                </a:solidFill>
              </a:rPr>
              <a:t>Quaker Healthy Oat Porridge </a:t>
            </a:r>
            <a:endParaRPr lang="en-AU" sz="1200" dirty="0" smtClean="0">
              <a:solidFill>
                <a:schemeClr val="tx1"/>
              </a:solidFill>
            </a:endParaRPr>
          </a:p>
          <a:p>
            <a:pPr>
              <a:defRPr/>
            </a:pPr>
            <a:r>
              <a:rPr lang="en-AU" sz="1200" dirty="0" smtClean="0">
                <a:solidFill>
                  <a:schemeClr val="tx1"/>
                </a:solidFill>
              </a:rPr>
              <a:t> </a:t>
            </a:r>
            <a:r>
              <a:rPr lang="en-AU" sz="1200" dirty="0">
                <a:solidFill>
                  <a:schemeClr val="tx1"/>
                </a:solidFill>
              </a:rPr>
              <a:t>wolfberry and white fungus, </a:t>
            </a:r>
            <a:r>
              <a:rPr lang="en-AU" sz="1200" i="1" dirty="0" smtClean="0">
                <a:solidFill>
                  <a:schemeClr val="tx1"/>
                </a:solidFill>
              </a:rPr>
              <a:t>which is known for nourishing and healing dry coughs and clearing the lungs. </a:t>
            </a:r>
            <a:endParaRPr lang="en-AU" sz="1200" i="1" dirty="0">
              <a:solidFill>
                <a:schemeClr val="tx1"/>
              </a:solidFill>
            </a:endParaRPr>
          </a:p>
        </p:txBody>
      </p:sp>
      <p:sp>
        <p:nvSpPr>
          <p:cNvPr id="7" name="Text Placeholder 6"/>
          <p:cNvSpPr>
            <a:spLocks noGrp="1"/>
          </p:cNvSpPr>
          <p:nvPr>
            <p:ph type="body" idx="14"/>
          </p:nvPr>
        </p:nvSpPr>
        <p:spPr>
          <a:xfrm>
            <a:off x="3390767" y="5329450"/>
            <a:ext cx="2635798" cy="930715"/>
          </a:xfrm>
        </p:spPr>
        <p:txBody>
          <a:bodyPr anchor="t"/>
          <a:lstStyle/>
          <a:p>
            <a:r>
              <a:rPr lang="en-AU" sz="1200" dirty="0">
                <a:solidFill>
                  <a:schemeClr val="tx1"/>
                </a:solidFill>
                <a:latin typeface="+mn-lt"/>
                <a:cs typeface="Aharoni" panose="02010803020104030203" pitchFamily="2" charset="-79"/>
              </a:rPr>
              <a:t>Instant Carrot and Beef Congee </a:t>
            </a:r>
            <a:r>
              <a:rPr lang="en-AU" sz="1200" dirty="0" smtClean="0">
                <a:solidFill>
                  <a:schemeClr val="tx1"/>
                </a:solidFill>
                <a:latin typeface="+mn-lt"/>
                <a:cs typeface="Aharoni" panose="02010803020104030203" pitchFamily="2" charset="-79"/>
              </a:rPr>
              <a:t>– China.</a:t>
            </a:r>
          </a:p>
          <a:p>
            <a:endParaRPr lang="en-GB" sz="1200" dirty="0">
              <a:solidFill>
                <a:schemeClr val="tx1"/>
              </a:solidFill>
              <a:latin typeface="Arial"/>
              <a:cs typeface="Arial"/>
            </a:endParaRPr>
          </a:p>
        </p:txBody>
      </p:sp>
      <p:sp>
        <p:nvSpPr>
          <p:cNvPr id="8" name="Text Placeholder 7"/>
          <p:cNvSpPr>
            <a:spLocks noGrp="1"/>
          </p:cNvSpPr>
          <p:nvPr>
            <p:ph type="body" idx="15"/>
          </p:nvPr>
        </p:nvSpPr>
        <p:spPr>
          <a:xfrm>
            <a:off x="6372200" y="5445224"/>
            <a:ext cx="2635798" cy="408599"/>
          </a:xfrm>
        </p:spPr>
        <p:txBody>
          <a:bodyPr anchor="t"/>
          <a:lstStyle/>
          <a:p>
            <a:r>
              <a:rPr lang="en-AU" sz="1200" dirty="0">
                <a:solidFill>
                  <a:schemeClr val="tx1"/>
                </a:solidFill>
              </a:rPr>
              <a:t>Quaker Nutritious Five Grain </a:t>
            </a:r>
            <a:r>
              <a:rPr lang="en-AU" sz="1200" dirty="0" smtClean="0">
                <a:solidFill>
                  <a:schemeClr val="tx1"/>
                </a:solidFill>
              </a:rPr>
              <a:t>Porridge</a:t>
            </a:r>
            <a:endParaRPr lang="en-GB" sz="1200" dirty="0">
              <a:solidFill>
                <a:schemeClr val="tx1"/>
              </a:solidFill>
              <a:latin typeface="Arial"/>
              <a:cs typeface="Arial"/>
            </a:endParaRPr>
          </a:p>
        </p:txBody>
      </p:sp>
      <p:sp>
        <p:nvSpPr>
          <p:cNvPr id="9" name="Title 8"/>
          <p:cNvSpPr>
            <a:spLocks noGrp="1"/>
          </p:cNvSpPr>
          <p:nvPr>
            <p:ph type="title"/>
          </p:nvPr>
        </p:nvSpPr>
        <p:spPr>
          <a:solidFill>
            <a:srgbClr val="FFFFFF"/>
          </a:solidFill>
        </p:spPr>
        <p:txBody>
          <a:bodyPr/>
          <a:lstStyle/>
          <a:p>
            <a:r>
              <a:rPr lang="en-AU" dirty="0" smtClean="0">
                <a:solidFill>
                  <a:srgbClr val="000000"/>
                </a:solidFill>
                <a:latin typeface="Gill Sans MT"/>
                <a:cs typeface="Gill Sans MT"/>
              </a:rPr>
              <a:t>BREAKFAST AN IDEAL OCCASION - China</a:t>
            </a:r>
            <a:endParaRPr lang="en-GB" dirty="0">
              <a:solidFill>
                <a:srgbClr val="000000"/>
              </a:solidFill>
              <a:latin typeface="Gill Sans MT"/>
              <a:cs typeface="Gill Sans MT"/>
            </a:endParaRPr>
          </a:p>
        </p:txBody>
      </p:sp>
      <p:sp>
        <p:nvSpPr>
          <p:cNvPr id="11" name="TextBox 10"/>
          <p:cNvSpPr txBox="1"/>
          <p:nvPr/>
        </p:nvSpPr>
        <p:spPr>
          <a:xfrm>
            <a:off x="690880" y="6596390"/>
            <a:ext cx="3733800" cy="261610"/>
          </a:xfrm>
          <a:prstGeom prst="rect">
            <a:avLst/>
          </a:prstGeom>
          <a:noFill/>
        </p:spPr>
        <p:txBody>
          <a:bodyPr wrap="square" rtlCol="0">
            <a:spAutoFit/>
          </a:bodyPr>
          <a:lstStyle/>
          <a:p>
            <a:pPr lvl="1" fontAlgn="base">
              <a:spcBef>
                <a:spcPct val="0"/>
              </a:spcBef>
              <a:spcAft>
                <a:spcPct val="0"/>
              </a:spcAft>
            </a:pPr>
            <a:r>
              <a:rPr lang="en-US" sz="1100" dirty="0" smtClean="0">
                <a:solidFill>
                  <a:prstClr val="black"/>
                </a:solidFill>
                <a:latin typeface="Arial"/>
                <a:cs typeface="Arial"/>
              </a:rPr>
              <a:t>Source: Mintel GNPD</a:t>
            </a:r>
          </a:p>
        </p:txBody>
      </p:sp>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2628788"/>
            <a:ext cx="3041650" cy="207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63888" y="2129683"/>
            <a:ext cx="2289557" cy="30778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16216" y="2073794"/>
            <a:ext cx="2090737" cy="313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4901796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42" name="Picture 2"/>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25400" y="137"/>
            <a:ext cx="9169179" cy="68707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itle 4"/>
          <p:cNvSpPr>
            <a:spLocks noGrp="1"/>
          </p:cNvSpPr>
          <p:nvPr>
            <p:ph type="ctrTitle"/>
          </p:nvPr>
        </p:nvSpPr>
        <p:spPr>
          <a:xfrm>
            <a:off x="-25400" y="2903538"/>
            <a:ext cx="7027863" cy="812800"/>
          </a:xfrm>
        </p:spPr>
        <p:txBody>
          <a:bodyPr/>
          <a:lstStyle/>
          <a:p>
            <a:pPr marL="0" indent="142875"/>
            <a:r>
              <a:rPr lang="en-GB" b="1" dirty="0" smtClean="0">
                <a:solidFill>
                  <a:schemeClr val="bg1"/>
                </a:solidFill>
              </a:rPr>
              <a:t>Looking Forward</a:t>
            </a:r>
            <a:endParaRPr lang="en-GB" sz="1800" b="1" dirty="0" smtClean="0">
              <a:solidFill>
                <a:schemeClr val="bg1"/>
              </a:solidFill>
            </a:endParaRPr>
          </a:p>
        </p:txBody>
      </p:sp>
      <p:pic>
        <p:nvPicPr>
          <p:cNvPr id="675844" name="Picture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7667625" y="188913"/>
            <a:ext cx="1257300" cy="857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74030394"/>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0"/>
          </p:nvPr>
        </p:nvSpPr>
        <p:spPr>
          <a:xfrm>
            <a:off x="179513" y="188640"/>
            <a:ext cx="7010664" cy="720080"/>
          </a:xfrm>
        </p:spPr>
        <p:txBody>
          <a:bodyPr/>
          <a:lstStyle/>
          <a:p>
            <a:r>
              <a:rPr lang="en-AU" b="1" dirty="0" smtClean="0"/>
              <a:t>BEAUTY FOODS</a:t>
            </a:r>
            <a:r>
              <a:rPr lang="en-AU" b="1" dirty="0"/>
              <a:t> </a:t>
            </a:r>
            <a:r>
              <a:rPr lang="en-AU" b="1" dirty="0" smtClean="0"/>
              <a:t>– HAVE EXPERIENCE 24% GROWTH IN ASIA IN THE LAST YEAR – WILL OTHER REGIONS ADOPT THIS TREND?</a:t>
            </a:r>
            <a:endParaRPr lang="en-GB" sz="2000" dirty="0"/>
          </a:p>
        </p:txBody>
      </p:sp>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194201"/>
            <a:ext cx="1425972" cy="40431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Rounded Rectangle 8"/>
          <p:cNvSpPr/>
          <p:nvPr/>
        </p:nvSpPr>
        <p:spPr>
          <a:xfrm>
            <a:off x="645446" y="5219473"/>
            <a:ext cx="3271548" cy="1064816"/>
          </a:xfrm>
          <a:prstGeom prst="roundRect">
            <a:avLst/>
          </a:prstGeom>
          <a:ln/>
        </p:spPr>
        <p:style>
          <a:lnRef idx="1">
            <a:schemeClr val="dk1"/>
          </a:lnRef>
          <a:fillRef idx="2">
            <a:schemeClr val="dk1"/>
          </a:fillRef>
          <a:effectRef idx="1">
            <a:schemeClr val="dk1"/>
          </a:effectRef>
          <a:fontRef idx="minor">
            <a:schemeClr val="dk1"/>
          </a:fontRef>
        </p:style>
        <p:txBody>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p>
            <a:pPr algn="ctr"/>
            <a:r>
              <a:rPr lang="en-AU" sz="1100" dirty="0" smtClean="0"/>
              <a:t> </a:t>
            </a:r>
          </a:p>
          <a:p>
            <a:pPr algn="ctr"/>
            <a:endParaRPr lang="en-AU" sz="1100" b="1" dirty="0" smtClean="0"/>
          </a:p>
          <a:p>
            <a:pPr algn="ctr"/>
            <a:endParaRPr lang="en-AU" sz="1400" b="1" dirty="0"/>
          </a:p>
          <a:p>
            <a:pPr algn="ctr"/>
            <a:r>
              <a:rPr lang="en-AU" sz="1400" b="1" dirty="0" err="1" smtClean="0"/>
              <a:t>Unif</a:t>
            </a:r>
            <a:r>
              <a:rPr lang="en-AU" sz="1400" b="1" dirty="0" smtClean="0"/>
              <a:t>  Vegetable </a:t>
            </a:r>
            <a:r>
              <a:rPr lang="en-AU" sz="1400" b="1" dirty="0"/>
              <a:t>and Fruit Juice </a:t>
            </a:r>
            <a:r>
              <a:rPr lang="en-AU" sz="1400" b="1" dirty="0" smtClean="0"/>
              <a:t>(Malaysia) </a:t>
            </a:r>
          </a:p>
          <a:p>
            <a:pPr algn="ctr"/>
            <a:r>
              <a:rPr lang="en-AU" sz="1400" dirty="0" smtClean="0"/>
              <a:t>Collagen </a:t>
            </a:r>
            <a:r>
              <a:rPr lang="en-AU" sz="1400" dirty="0" err="1"/>
              <a:t>300mg</a:t>
            </a:r>
            <a:r>
              <a:rPr lang="en-AU" sz="1400" dirty="0"/>
              <a:t> and vitamins </a:t>
            </a:r>
            <a:r>
              <a:rPr lang="en-AU" sz="1400" dirty="0" err="1"/>
              <a:t>B1</a:t>
            </a:r>
            <a:r>
              <a:rPr lang="en-AU" sz="1400" dirty="0"/>
              <a:t>, </a:t>
            </a:r>
            <a:r>
              <a:rPr lang="en-AU" sz="1400" dirty="0" err="1"/>
              <a:t>B2</a:t>
            </a:r>
            <a:r>
              <a:rPr lang="en-AU" sz="1400" dirty="0"/>
              <a:t>, D, C and E </a:t>
            </a:r>
          </a:p>
          <a:p>
            <a:pPr algn="ctr"/>
            <a:endParaRPr lang="en-AU" sz="1100" b="1" dirty="0"/>
          </a:p>
          <a:p>
            <a:pPr algn="ctr"/>
            <a:r>
              <a:rPr lang="en-AU" sz="1100" dirty="0" smtClean="0"/>
              <a:t>  </a:t>
            </a:r>
            <a:endParaRPr lang="en-AU" sz="1100" dirty="0"/>
          </a:p>
        </p:txBody>
      </p:sp>
      <p:sp>
        <p:nvSpPr>
          <p:cNvPr id="8" name="Content Placeholder 4"/>
          <p:cNvSpPr txBox="1">
            <a:spLocks/>
          </p:cNvSpPr>
          <p:nvPr/>
        </p:nvSpPr>
        <p:spPr bwMode="auto">
          <a:xfrm>
            <a:off x="671373" y="6623499"/>
            <a:ext cx="4537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lvl1pPr marL="176213" indent="-176213" algn="l" defTabSz="268288" rtl="0" eaLnBrk="1" fontAlgn="base" hangingPunct="1">
              <a:spcBef>
                <a:spcPct val="20000"/>
              </a:spcBef>
              <a:spcAft>
                <a:spcPct val="0"/>
              </a:spcAft>
              <a:buClr>
                <a:schemeClr val="accent1"/>
              </a:buClr>
              <a:buFont typeface="Arial" charset="0"/>
              <a:buChar char="•"/>
              <a:defRPr lang="en-US" sz="1600" kern="1200" dirty="0">
                <a:solidFill>
                  <a:schemeClr val="tx1"/>
                </a:solidFill>
                <a:latin typeface="Verdana" pitchFamily="34" charset="0"/>
                <a:ea typeface="Verdana" pitchFamily="34" charset="0"/>
                <a:cs typeface="Verdana" pitchFamily="34" charset="0"/>
              </a:defRPr>
            </a:lvl1pPr>
            <a:lvl2pPr marL="360363" indent="-184150" algn="l" defTabSz="266700" rtl="0" eaLnBrk="1" fontAlgn="base" hangingPunct="1">
              <a:spcBef>
                <a:spcPct val="20000"/>
              </a:spcBef>
              <a:spcAft>
                <a:spcPct val="0"/>
              </a:spcAft>
              <a:buClr>
                <a:schemeClr val="accent1"/>
              </a:buClr>
              <a:buFont typeface="Arial" charset="0"/>
              <a:buChar char="•"/>
              <a:tabLst>
                <a:tab pos="176213" algn="l"/>
              </a:tabLst>
              <a:defRPr sz="1600" kern="1200">
                <a:solidFill>
                  <a:schemeClr val="tx1"/>
                </a:solidFill>
                <a:latin typeface="Verdana" pitchFamily="34" charset="0"/>
                <a:ea typeface="Verdana" pitchFamily="34" charset="0"/>
                <a:cs typeface="Verdana" pitchFamily="34" charset="0"/>
              </a:defRPr>
            </a:lvl2pPr>
            <a:lvl3pPr marL="720725" indent="-184150" algn="l" defTabSz="215900"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3pPr>
            <a:lvl4pPr marL="107315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4pPr>
            <a:lvl5pPr marL="1435100" indent="-176213" algn="l" rtl="0" eaLnBrk="1" fontAlgn="base" hangingPunct="1">
              <a:spcBef>
                <a:spcPct val="20000"/>
              </a:spcBef>
              <a:spcAft>
                <a:spcPct val="0"/>
              </a:spcAft>
              <a:buClr>
                <a:schemeClr val="accent1"/>
              </a:buClr>
              <a:buFont typeface="Arial" charset="0"/>
              <a:buChar char="•"/>
              <a:defRPr sz="1600" kern="1200">
                <a:solidFill>
                  <a:schemeClr val="tx1"/>
                </a:solidFill>
                <a:latin typeface="Verdana" pitchFamily="34" charset="0"/>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charset="0"/>
              <a:buNone/>
            </a:pPr>
            <a:r>
              <a:rPr lang="en-AU" sz="800" dirty="0" smtClean="0"/>
              <a:t>Source: </a:t>
            </a:r>
            <a:r>
              <a:rPr lang="en-AU" sz="1100" dirty="0" smtClean="0"/>
              <a:t>Mintel</a:t>
            </a:r>
            <a:r>
              <a:rPr lang="en-AU" sz="800" dirty="0" smtClean="0"/>
              <a:t> GNPD </a:t>
            </a:r>
            <a:endParaRPr lang="en-GB" sz="800" dirty="0"/>
          </a:p>
        </p:txBody>
      </p:sp>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2120" y="1340768"/>
            <a:ext cx="1538057" cy="7376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Rounded Rectangle 12"/>
          <p:cNvSpPr/>
          <p:nvPr/>
        </p:nvSpPr>
        <p:spPr>
          <a:xfrm>
            <a:off x="4346986" y="5194888"/>
            <a:ext cx="3825414" cy="1069186"/>
          </a:xfrm>
          <a:prstGeom prst="roundRect">
            <a:avLst/>
          </a:prstGeom>
          <a:ln/>
        </p:spPr>
        <p:style>
          <a:lnRef idx="1">
            <a:schemeClr val="dk1"/>
          </a:lnRef>
          <a:fillRef idx="2">
            <a:schemeClr val="dk1"/>
          </a:fillRef>
          <a:effectRef idx="1">
            <a:schemeClr val="dk1"/>
          </a:effectRef>
          <a:fontRef idx="minor">
            <a:schemeClr val="dk1"/>
          </a:fontRef>
        </p:style>
        <p:txBody>
          <a:bodyPr rtlCol="0" anchor="ctr"/>
          <a:lstStyle/>
          <a:p>
            <a:pPr lvl="0" algn="ctr"/>
            <a:r>
              <a:rPr lang="en-AU" sz="1400" b="1" dirty="0" smtClean="0">
                <a:solidFill>
                  <a:schemeClr val="tx1"/>
                </a:solidFill>
              </a:rPr>
              <a:t>Dole, Juice UP Inner Beauty (Philippines)</a:t>
            </a:r>
            <a:endParaRPr lang="en-GB" sz="1400" b="1" dirty="0">
              <a:solidFill>
                <a:schemeClr val="bg1"/>
              </a:solidFill>
            </a:endParaRPr>
          </a:p>
          <a:p>
            <a:pPr algn="ctr"/>
            <a:r>
              <a:rPr lang="en-US" sz="1400" i="1" dirty="0" smtClean="0"/>
              <a:t>Pineapple and lychee juice with </a:t>
            </a:r>
            <a:r>
              <a:rPr lang="en-US" sz="1400" i="1" dirty="0" err="1" smtClean="0"/>
              <a:t>Pycnogenol</a:t>
            </a:r>
            <a:r>
              <a:rPr lang="en-US" sz="1400" i="1" dirty="0" smtClean="0"/>
              <a:t>® </a:t>
            </a:r>
            <a:r>
              <a:rPr lang="en-US" sz="1400" i="1" dirty="0" smtClean="0">
                <a:solidFill>
                  <a:schemeClr val="tx1"/>
                </a:solidFill>
              </a:rPr>
              <a:t>from Maritime Pine bark</a:t>
            </a:r>
          </a:p>
        </p:txBody>
      </p:sp>
    </p:spTree>
    <p:extLst>
      <p:ext uri="{BB962C8B-B14F-4D97-AF65-F5344CB8AC3E}">
        <p14:creationId xmlns:p14="http://schemas.microsoft.com/office/powerpoint/2010/main" val="2573828772"/>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idx="64"/>
          </p:nvPr>
        </p:nvSpPr>
        <p:spPr>
          <a:solidFill>
            <a:schemeClr val="accent3"/>
          </a:solidFill>
        </p:spPr>
        <p:txBody>
          <a:bodyPr anchor="t"/>
          <a:lstStyle/>
          <a:p>
            <a:r>
              <a:rPr lang="en-AU" sz="1200" dirty="0" smtClean="0">
                <a:latin typeface="Arial"/>
                <a:cs typeface="Arial"/>
              </a:rPr>
              <a:t>Suntory, </a:t>
            </a:r>
            <a:r>
              <a:rPr lang="en-AU" sz="1200" dirty="0" err="1">
                <a:latin typeface="Arial"/>
                <a:cs typeface="Arial"/>
              </a:rPr>
              <a:t>Tea+Plus</a:t>
            </a:r>
            <a:r>
              <a:rPr lang="en-AU" sz="1200" dirty="0">
                <a:latin typeface="Arial"/>
                <a:cs typeface="Arial"/>
              </a:rPr>
              <a:t> Original Oolong Tea </a:t>
            </a:r>
            <a:r>
              <a:rPr lang="en-AU" sz="1200" dirty="0" smtClean="0">
                <a:latin typeface="Arial"/>
                <a:cs typeface="Arial"/>
              </a:rPr>
              <a:t>(Thailand)</a:t>
            </a:r>
            <a:endParaRPr lang="en-GB" sz="1200" dirty="0">
              <a:latin typeface="Arial"/>
              <a:cs typeface="Arial"/>
            </a:endParaRPr>
          </a:p>
        </p:txBody>
      </p:sp>
      <p:sp>
        <p:nvSpPr>
          <p:cNvPr id="4" name="Text Placeholder 3"/>
          <p:cNvSpPr>
            <a:spLocks noGrp="1"/>
          </p:cNvSpPr>
          <p:nvPr>
            <p:ph type="body" idx="65"/>
          </p:nvPr>
        </p:nvSpPr>
        <p:spPr>
          <a:solidFill>
            <a:schemeClr val="accent3"/>
          </a:solidFill>
        </p:spPr>
        <p:txBody>
          <a:bodyPr anchor="t"/>
          <a:lstStyle/>
          <a:p>
            <a:r>
              <a:rPr lang="en-GB" sz="1200" dirty="0" smtClean="0">
                <a:latin typeface="Arial"/>
                <a:cs typeface="Arial"/>
              </a:rPr>
              <a:t>Suntory, </a:t>
            </a:r>
            <a:r>
              <a:rPr lang="en-GB" sz="1200" dirty="0" err="1" smtClean="0">
                <a:latin typeface="Arial"/>
                <a:cs typeface="Arial"/>
              </a:rPr>
              <a:t>Tokucha</a:t>
            </a:r>
            <a:r>
              <a:rPr lang="en-GB" sz="1200" dirty="0" smtClean="0">
                <a:latin typeface="Arial"/>
                <a:cs typeface="Arial"/>
              </a:rPr>
              <a:t> </a:t>
            </a:r>
          </a:p>
          <a:p>
            <a:r>
              <a:rPr lang="en-GB" sz="1200" dirty="0" smtClean="0">
                <a:latin typeface="Arial"/>
                <a:cs typeface="Arial"/>
              </a:rPr>
              <a:t>(Japan)</a:t>
            </a:r>
            <a:endParaRPr lang="en-GB" sz="1200" dirty="0">
              <a:latin typeface="Arial"/>
              <a:cs typeface="Arial"/>
            </a:endParaRPr>
          </a:p>
        </p:txBody>
      </p:sp>
      <p:sp>
        <p:nvSpPr>
          <p:cNvPr id="7" name="Content Placeholder 6"/>
          <p:cNvSpPr>
            <a:spLocks noGrp="1"/>
          </p:cNvSpPr>
          <p:nvPr>
            <p:ph sz="quarter" idx="42"/>
          </p:nvPr>
        </p:nvSpPr>
        <p:spPr/>
        <p:txBody>
          <a:bodyPr/>
          <a:lstStyle/>
          <a:p>
            <a:r>
              <a:rPr lang="en-AU" dirty="0" smtClean="0">
                <a:latin typeface="Arial"/>
                <a:cs typeface="Arial"/>
              </a:rPr>
              <a:t>Featured patented </a:t>
            </a:r>
            <a:r>
              <a:rPr lang="en-AU" dirty="0" err="1" smtClean="0">
                <a:latin typeface="Arial"/>
                <a:cs typeface="Arial"/>
              </a:rPr>
              <a:t>OTPP</a:t>
            </a:r>
            <a:endParaRPr lang="en-GB" dirty="0">
              <a:latin typeface="Arial"/>
              <a:cs typeface="Arial"/>
            </a:endParaRPr>
          </a:p>
        </p:txBody>
      </p:sp>
      <p:sp>
        <p:nvSpPr>
          <p:cNvPr id="8" name="Content Placeholder 7"/>
          <p:cNvSpPr>
            <a:spLocks noGrp="1"/>
          </p:cNvSpPr>
          <p:nvPr>
            <p:ph sz="quarter" idx="44"/>
          </p:nvPr>
        </p:nvSpPr>
        <p:spPr/>
        <p:txBody>
          <a:bodyPr/>
          <a:lstStyle/>
          <a:p>
            <a:r>
              <a:rPr lang="en-AU" dirty="0" err="1" smtClean="0">
                <a:latin typeface="Arial" panose="020B0604020202020204" pitchFamily="34" charset="0"/>
                <a:cs typeface="Arial" panose="020B0604020202020204" pitchFamily="34" charset="0"/>
              </a:rPr>
              <a:t>FOSHU</a:t>
            </a:r>
            <a:r>
              <a:rPr lang="en-AU" dirty="0" smtClean="0">
                <a:latin typeface="Arial" panose="020B0604020202020204" pitchFamily="34" charset="0"/>
                <a:cs typeface="Arial" panose="020B0604020202020204" pitchFamily="34" charset="0"/>
              </a:rPr>
              <a:t> </a:t>
            </a:r>
            <a:r>
              <a:rPr lang="en-AU" dirty="0" err="1" smtClean="0">
                <a:latin typeface="Arial" panose="020B0604020202020204" pitchFamily="34" charset="0"/>
                <a:cs typeface="Arial" panose="020B0604020202020204" pitchFamily="34" charset="0"/>
              </a:rPr>
              <a:t>certificed</a:t>
            </a:r>
            <a:r>
              <a:rPr lang="en-AU" dirty="0" smtClean="0">
                <a:latin typeface="Arial" panose="020B0604020202020204" pitchFamily="34" charset="0"/>
                <a:cs typeface="Arial" panose="020B0604020202020204" pitchFamily="34" charset="0"/>
              </a:rPr>
              <a:t> with polyphenol </a:t>
            </a:r>
            <a:r>
              <a:rPr lang="en-AU" dirty="0">
                <a:latin typeface="Arial" panose="020B0604020202020204" pitchFamily="34" charset="0"/>
                <a:cs typeface="Arial" panose="020B0604020202020204" pitchFamily="34" charset="0"/>
              </a:rPr>
              <a:t>(</a:t>
            </a:r>
            <a:r>
              <a:rPr lang="en-AU" dirty="0" err="1">
                <a:latin typeface="Arial" panose="020B0604020202020204" pitchFamily="34" charset="0"/>
                <a:cs typeface="Arial" panose="020B0604020202020204" pitchFamily="34" charset="0"/>
              </a:rPr>
              <a:t>Quercetin</a:t>
            </a:r>
            <a:r>
              <a:rPr lang="en-AU" dirty="0">
                <a:latin typeface="Arial" panose="020B0604020202020204" pitchFamily="34" charset="0"/>
                <a:cs typeface="Arial" panose="020B0604020202020204" pitchFamily="34" charset="0"/>
              </a:rPr>
              <a:t> glycoside) </a:t>
            </a:r>
            <a:r>
              <a:rPr lang="en-AU" dirty="0" smtClean="0">
                <a:latin typeface="Arial" panose="020B0604020202020204" pitchFamily="34" charset="0"/>
                <a:cs typeface="Arial" panose="020B0604020202020204" pitchFamily="34" charset="0"/>
              </a:rPr>
              <a:t>claimed to activate </a:t>
            </a:r>
            <a:r>
              <a:rPr lang="en-AU" dirty="0">
                <a:latin typeface="Arial" panose="020B0604020202020204" pitchFamily="34" charset="0"/>
                <a:cs typeface="Arial" panose="020B0604020202020204" pitchFamily="34" charset="0"/>
              </a:rPr>
              <a:t>an enzyme that </a:t>
            </a:r>
            <a:r>
              <a:rPr lang="en-AU" dirty="0"/>
              <a:t>breaks down fat</a:t>
            </a:r>
            <a:endParaRPr lang="en-GB" dirty="0">
              <a:latin typeface="Arial"/>
              <a:cs typeface="Arial"/>
            </a:endParaRPr>
          </a:p>
        </p:txBody>
      </p:sp>
      <p:sp>
        <p:nvSpPr>
          <p:cNvPr id="9" name="Title 8"/>
          <p:cNvSpPr>
            <a:spLocks noGrp="1"/>
          </p:cNvSpPr>
          <p:nvPr>
            <p:ph type="title"/>
          </p:nvPr>
        </p:nvSpPr>
        <p:spPr>
          <a:xfrm>
            <a:off x="457200" y="274638"/>
            <a:ext cx="7499176" cy="454002"/>
          </a:xfrm>
          <a:solidFill>
            <a:srgbClr val="FFFFFF"/>
          </a:solidFill>
        </p:spPr>
        <p:txBody>
          <a:bodyPr>
            <a:noAutofit/>
          </a:bodyPr>
          <a:lstStyle/>
          <a:p>
            <a:r>
              <a:rPr lang="en-AU" b="1" dirty="0" smtClean="0">
                <a:solidFill>
                  <a:srgbClr val="000000"/>
                </a:solidFill>
                <a:latin typeface="Arial" panose="020B0604020202020204" pitchFamily="34" charset="0"/>
                <a:cs typeface="Arial" panose="020B0604020202020204" pitchFamily="34" charset="0"/>
              </a:rPr>
              <a:t>POLYPHENOLS THE FOCUS NEW RECENT LAUNCHES FOCUSED ON REDUCING FAT FROM APPLE AND TEA FIGHT FAT</a:t>
            </a:r>
            <a:endParaRPr lang="en-GB" b="1" dirty="0">
              <a:solidFill>
                <a:srgbClr val="000000"/>
              </a:solidFill>
              <a:latin typeface="Arial" panose="020B0604020202020204" pitchFamily="34" charset="0"/>
              <a:cs typeface="Arial" panose="020B0604020202020204" pitchFamily="34" charset="0"/>
            </a:endParaRPr>
          </a:p>
        </p:txBody>
      </p:sp>
      <p:sp>
        <p:nvSpPr>
          <p:cNvPr id="13" name="TextBox 12"/>
          <p:cNvSpPr txBox="1"/>
          <p:nvPr/>
        </p:nvSpPr>
        <p:spPr>
          <a:xfrm>
            <a:off x="892439" y="6433429"/>
            <a:ext cx="3733800" cy="261610"/>
          </a:xfrm>
          <a:prstGeom prst="rect">
            <a:avLst/>
          </a:prstGeom>
          <a:noFill/>
        </p:spPr>
        <p:txBody>
          <a:bodyPr wrap="square" rtlCol="0">
            <a:spAutoFit/>
          </a:bodyPr>
          <a:lstStyle/>
          <a:p>
            <a:pPr fontAlgn="base">
              <a:spcBef>
                <a:spcPct val="0"/>
              </a:spcBef>
              <a:spcAft>
                <a:spcPct val="0"/>
              </a:spcAft>
            </a:pPr>
            <a:r>
              <a:rPr lang="en-US" sz="1100" dirty="0" smtClean="0">
                <a:solidFill>
                  <a:prstClr val="black"/>
                </a:solidFill>
                <a:latin typeface="Arial"/>
                <a:cs typeface="Arial"/>
              </a:rPr>
              <a:t>Source: Mintel GNPD</a:t>
            </a:r>
          </a:p>
        </p:txBody>
      </p:sp>
      <p:pic>
        <p:nvPicPr>
          <p:cNvPr id="11" name="OOLONG TEA PLUS_ กิน กัน มัน.mp4">
            <a:hlinkClick r:id="" action="ppaction://media"/>
          </p:cNvPr>
          <p:cNvPicPr>
            <a:picLocks noGrp="1" noChangeAspect="1"/>
          </p:cNvPicPr>
          <p:nvPr>
            <p:ph sz="quarter" idx="62"/>
            <a:videoFile r:link="rId2"/>
            <p:extLst>
              <p:ext uri="{DAA4B4D4-6D71-4841-9C94-3DE7FCFB9230}">
                <p14:media xmlns:p14="http://schemas.microsoft.com/office/powerpoint/2010/main" r:embed="rId1"/>
              </p:ext>
            </p:extLst>
          </p:nvPr>
        </p:nvPicPr>
        <p:blipFill>
          <a:blip r:embed="rId5"/>
          <a:stretch>
            <a:fillRect/>
          </a:stretch>
        </p:blipFill>
        <p:spPr>
          <a:xfrm>
            <a:off x="323528" y="1820940"/>
            <a:ext cx="2920889" cy="2337106"/>
          </a:xfrm>
        </p:spPr>
      </p:pic>
      <p:pic>
        <p:nvPicPr>
          <p:cNvPr id="614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95935" y="1844824"/>
            <a:ext cx="1207303" cy="30066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8"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28590" y="1829813"/>
            <a:ext cx="1060939" cy="30066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347761403"/>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11"/>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11"/>
                                        </p:tgtEl>
                                      </p:cBhvr>
                                    </p:cmd>
                                  </p:childTnLst>
                                </p:cTn>
                              </p:par>
                            </p:childTnLst>
                          </p:cTn>
                        </p:par>
                      </p:childTnLst>
                    </p:cTn>
                  </p:par>
                </p:childTnLst>
              </p:cTn>
              <p:nextCondLst>
                <p:cond evt="onClick" delay="0">
                  <p:tgtEl>
                    <p:spTgt spid="11"/>
                  </p:tgtEl>
                </p:cond>
              </p:nextCondLst>
            </p:seq>
            <p:video fullScrn="1">
              <p:cMediaNode vol="80000">
                <p:cTn id="7" fill="hold" display="0">
                  <p:stCondLst>
                    <p:cond delay="indefinite"/>
                  </p:stCondLst>
                </p:cTn>
                <p:tgtEl>
                  <p:spTgt spid="11"/>
                </p:tgtEl>
              </p:cMediaNode>
            </p:video>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ctrTitle"/>
          </p:nvPr>
        </p:nvSpPr>
        <p:spPr>
          <a:noFill/>
        </p:spPr>
        <p:txBody>
          <a:bodyPr/>
          <a:lstStyle/>
          <a:p>
            <a:r>
              <a:rPr lang="en-AU" sz="1800" b="1" dirty="0" smtClean="0"/>
              <a:t>Pam Yates</a:t>
            </a:r>
            <a:endParaRPr lang="en-GB" sz="1800" b="1" dirty="0"/>
          </a:p>
        </p:txBody>
      </p:sp>
      <p:sp>
        <p:nvSpPr>
          <p:cNvPr id="11" name="Subtitle 10"/>
          <p:cNvSpPr>
            <a:spLocks noGrp="1"/>
          </p:cNvSpPr>
          <p:nvPr>
            <p:ph type="subTitle" idx="1"/>
          </p:nvPr>
        </p:nvSpPr>
        <p:spPr/>
        <p:txBody>
          <a:bodyPr>
            <a:noAutofit/>
          </a:bodyPr>
          <a:lstStyle/>
          <a:p>
            <a:r>
              <a:rPr lang="en-GB" sz="1400" dirty="0" smtClean="0">
                <a:latin typeface="+mn-lt"/>
              </a:rPr>
              <a:t>Global Food Science Analyst </a:t>
            </a:r>
            <a:endParaRPr lang="en-GB" sz="1400" dirty="0">
              <a:latin typeface="+mn-lt"/>
            </a:endParaRPr>
          </a:p>
          <a:p>
            <a:endParaRPr lang="en-GB" sz="1400" dirty="0"/>
          </a:p>
        </p:txBody>
      </p:sp>
      <p:sp>
        <p:nvSpPr>
          <p:cNvPr id="14" name="Content Placeholder 13"/>
          <p:cNvSpPr>
            <a:spLocks noGrp="1"/>
          </p:cNvSpPr>
          <p:nvPr>
            <p:ph sz="quarter" idx="15"/>
          </p:nvPr>
        </p:nvSpPr>
        <p:spPr/>
        <p:txBody>
          <a:bodyPr/>
          <a:lstStyle/>
          <a:p>
            <a:r>
              <a:rPr lang="en-GB" dirty="0" smtClean="0"/>
              <a:t>+65 910 67 910</a:t>
            </a:r>
            <a:endParaRPr lang="en-GB" dirty="0"/>
          </a:p>
          <a:p>
            <a:r>
              <a:rPr lang="en-GB" sz="1200" dirty="0" smtClean="0"/>
              <a:t>pyates@mintel.com</a:t>
            </a:r>
            <a:endParaRPr lang="en-GB" sz="1200" dirty="0"/>
          </a:p>
          <a:p>
            <a:endParaRPr lang="en-GB" dirty="0"/>
          </a:p>
        </p:txBody>
      </p:sp>
      <p:pic>
        <p:nvPicPr>
          <p:cNvPr id="2050" name="Picture 2" descr="C:\Users\Pam Yates\Documents\Photos\JPEG Large\Pam Yates.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2036" y="2348856"/>
            <a:ext cx="1292705" cy="17273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795881"/>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POINTS" val="1"/>
  <p:tag name="TIME" val="15"/>
  <p:tag name="QUESTION" val="1"/>
</p:tagLst>
</file>

<file path=ppt/tags/tag2.xml><?xml version="1.0" encoding="utf-8"?>
<p:tagLst xmlns:a="http://schemas.openxmlformats.org/drawingml/2006/main" xmlns:r="http://schemas.openxmlformats.org/officeDocument/2006/relationships" xmlns:p="http://schemas.openxmlformats.org/presentationml/2006/main">
  <p:tag name="POINTS" val="1"/>
  <p:tag name="TIME" val="15"/>
  <p:tag name="QUESTION" val="1"/>
</p:tagLst>
</file>

<file path=ppt/theme/theme1.xml><?xml version="1.0" encoding="utf-8"?>
<a:theme xmlns:a="http://schemas.openxmlformats.org/drawingml/2006/main" name="1_Cover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CDA7CE"/>
      </a:hlink>
      <a:folHlink>
        <a:srgbClr val="9FC76E"/>
      </a:folHlink>
    </a:clrScheme>
    <a:fontScheme name="Mintel Defaul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j-lt"/>
          </a:defRPr>
        </a:defPPr>
      </a:lstStyle>
    </a:txDef>
  </a:objectDefaults>
  <a:extraClrSchemeLst/>
</a:theme>
</file>

<file path=ppt/theme/theme2.xml><?xml version="1.0" encoding="utf-8"?>
<a:theme xmlns:a="http://schemas.openxmlformats.org/drawingml/2006/main" name="2_Cover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CDA7CE"/>
      </a:hlink>
      <a:folHlink>
        <a:srgbClr val="9FC76E"/>
      </a:folHlink>
    </a:clrScheme>
    <a:fontScheme name="Mintel Defaul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j-lt"/>
          </a:defRPr>
        </a:defPPr>
      </a:lstStyle>
    </a:txDef>
  </a:objectDefaults>
  <a:extraClrSchemeLst/>
</a:theme>
</file>

<file path=ppt/theme/theme3.xml><?xml version="1.0" encoding="utf-8"?>
<a:theme xmlns:a="http://schemas.openxmlformats.org/drawingml/2006/main" name="Cover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CDA7CE"/>
      </a:hlink>
      <a:folHlink>
        <a:srgbClr val="9FC76E"/>
      </a:folHlink>
    </a:clrScheme>
    <a:fontScheme name="Mintel Defaul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j-lt"/>
          </a:defRPr>
        </a:defPPr>
      </a:lstStyle>
    </a:txDef>
  </a:objectDefaults>
  <a:extraClrSchemeLst/>
</a:theme>
</file>

<file path=ppt/theme/theme4.xml><?xml version="1.0" encoding="utf-8"?>
<a:theme xmlns:a="http://schemas.openxmlformats.org/drawingml/2006/main" name="3_Cover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CDA7CE"/>
      </a:hlink>
      <a:folHlink>
        <a:srgbClr val="9FC76E"/>
      </a:folHlink>
    </a:clrScheme>
    <a:fontScheme name="Mintel Defaul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j-lt"/>
          </a:defRPr>
        </a:defPPr>
      </a:lstStyle>
    </a:txDef>
  </a:objectDefaults>
  <a:extraClrSchemeLst/>
</a:theme>
</file>

<file path=ppt/theme/theme5.xml><?xml version="1.0" encoding="utf-8"?>
<a:theme xmlns:a="http://schemas.openxmlformats.org/drawingml/2006/main" name="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6.xml><?xml version="1.0" encoding="utf-8"?>
<a:theme xmlns:a="http://schemas.openxmlformats.org/drawingml/2006/main" name="1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7.xml><?xml version="1.0" encoding="utf-8"?>
<a:theme xmlns:a="http://schemas.openxmlformats.org/drawingml/2006/main" name="2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8.xml><?xml version="1.0" encoding="utf-8"?>
<a:theme xmlns:a="http://schemas.openxmlformats.org/drawingml/2006/main" name="3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9.xml><?xml version="1.0" encoding="utf-8"?>
<a:theme xmlns:a="http://schemas.openxmlformats.org/drawingml/2006/main" name="2_Mintel Download">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0.xml><?xml version="1.0" encoding="utf-8"?>
<a:theme xmlns:a="http://schemas.openxmlformats.org/drawingml/2006/main" name="4_FUTURE TRENDS TEMPLATE">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1.xml><?xml version="1.0" encoding="utf-8"?>
<a:theme xmlns:a="http://schemas.openxmlformats.org/drawingml/2006/main" name="GNPD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2.xml><?xml version="1.0" encoding="utf-8"?>
<a:theme xmlns:a="http://schemas.openxmlformats.org/drawingml/2006/main" name="4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3.xml><?xml version="1.0" encoding="utf-8"?>
<a:theme xmlns:a="http://schemas.openxmlformats.org/drawingml/2006/main" name="PowerPoint2012">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4.xml><?xml version="1.0" encoding="utf-8"?>
<a:theme xmlns:a="http://schemas.openxmlformats.org/drawingml/2006/main" name="1_PowerPoint2012">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5.xml><?xml version="1.0" encoding="utf-8"?>
<a:theme xmlns:a="http://schemas.openxmlformats.org/drawingml/2006/main" name="5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6.xml><?xml version="1.0" encoding="utf-8"?>
<a:theme xmlns:a="http://schemas.openxmlformats.org/drawingml/2006/main" name="Presentation_2012">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7.xml><?xml version="1.0" encoding="utf-8"?>
<a:theme xmlns:a="http://schemas.openxmlformats.org/drawingml/2006/main" name="6_Mintel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8.xml><?xml version="1.0" encoding="utf-8"?>
<a:theme xmlns:a="http://schemas.openxmlformats.org/drawingml/2006/main" name="Slides_format_sample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19.xml><?xml version="1.0" encoding="utf-8"?>
<a:theme xmlns:a="http://schemas.openxmlformats.org/drawingml/2006/main" name="1_GNPD_Template_2013">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20.xml><?xml version="1.0" encoding="utf-8"?>
<a:theme xmlns:a="http://schemas.openxmlformats.org/drawingml/2006/main" name="4_Covers">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CDA7CE"/>
      </a:hlink>
      <a:folHlink>
        <a:srgbClr val="9FC76E"/>
      </a:folHlink>
    </a:clrScheme>
    <a:fontScheme name="Mintel Default Font">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solidFill>
            <a:schemeClr val="accent4"/>
          </a:solidFill>
        </a:ln>
      </a:spPr>
      <a:bodyPr tIns="0" bIns="180000" rtlCol="0" anchor="ctr"/>
      <a:lstStyle>
        <a:defPPr algn="ctr">
          <a:defRPr sz="4800" i="0" dirty="0">
            <a:solidFill>
              <a:schemeClr val="accent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j-lt"/>
          </a:defRPr>
        </a:defPPr>
      </a:lstStyle>
    </a:txDef>
  </a:objectDefaults>
  <a:extraClrSchemeLst/>
</a:theme>
</file>

<file path=ppt/theme/theme21.xml><?xml version="1.0" encoding="utf-8"?>
<a:theme xmlns:a="http://schemas.openxmlformats.org/drawingml/2006/main" name="2_PowerPoint2012">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22.xml><?xml version="1.0" encoding="utf-8"?>
<a:theme xmlns:a="http://schemas.openxmlformats.org/drawingml/2006/main" name="3_PowerPoint2012">
  <a:themeElements>
    <a:clrScheme name="Custom 1">
      <a:dk1>
        <a:sysClr val="windowText" lastClr="000000"/>
      </a:dk1>
      <a:lt1>
        <a:sysClr val="window" lastClr="FFFFFF"/>
      </a:lt1>
      <a:dk2>
        <a:srgbClr val="000000"/>
      </a:dk2>
      <a:lt2>
        <a:srgbClr val="FFFFFF"/>
      </a:lt2>
      <a:accent1>
        <a:srgbClr val="7054A3"/>
      </a:accent1>
      <a:accent2>
        <a:srgbClr val="84C441"/>
      </a:accent2>
      <a:accent3>
        <a:srgbClr val="1EA8E1"/>
      </a:accent3>
      <a:accent4>
        <a:srgbClr val="983E97"/>
      </a:accent4>
      <a:accent5>
        <a:srgbClr val="FFE502"/>
      </a:accent5>
      <a:accent6>
        <a:srgbClr val="00A7B8"/>
      </a:accent6>
      <a:hlink>
        <a:srgbClr val="000000"/>
      </a:hlink>
      <a:folHlink>
        <a:srgbClr val="00000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ln>
          <a:noFill/>
        </a:ln>
      </a:spPr>
      <a:bodyPr rot="0" spcFirstLastPara="0" vertOverflow="overflow" horzOverflow="overflow" vert="horz" wrap="square" lIns="91440" tIns="0" rIns="91440" bIns="180000" numCol="1" spcCol="0" rtlCol="0" fromWordArt="0" anchor="ctr" anchorCtr="0" forceAA="0" compatLnSpc="1">
        <a:prstTxWarp prst="textNoShape">
          <a:avLst/>
        </a:prstTxWarp>
        <a:noAutofit/>
      </a:bodyPr>
      <a:lstStyle>
        <a:defPPr algn="ctr">
          <a:defRPr sz="1600" i="0" dirty="0" err="1" smtClean="0">
            <a:solidFill>
              <a:schemeClr val="tx1"/>
            </a:solidFill>
            <a:latin typeface="+mn-lt"/>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1600" dirty="0" err="1" smtClean="0">
            <a:latin typeface="+mn-lt"/>
          </a:defRPr>
        </a:defPPr>
      </a:lstStyle>
    </a:txDef>
  </a:objectDefaults>
  <a:extraClrSchemeLst/>
</a:theme>
</file>

<file path=ppt/theme/theme2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4211</TotalTime>
  <Words>2101</Words>
  <Application>Microsoft Office PowerPoint</Application>
  <PresentationFormat>全屏显示(4:3)</PresentationFormat>
  <Paragraphs>182</Paragraphs>
  <Slides>18</Slides>
  <Notes>15</Notes>
  <HiddenSlides>0</HiddenSlides>
  <MMClips>1</MMClips>
  <ScaleCrop>false</ScaleCrop>
  <HeadingPairs>
    <vt:vector size="4" baseType="variant">
      <vt:variant>
        <vt:lpstr>主题</vt:lpstr>
      </vt:variant>
      <vt:variant>
        <vt:i4>22</vt:i4>
      </vt:variant>
      <vt:variant>
        <vt:lpstr>幻灯片标题</vt:lpstr>
      </vt:variant>
      <vt:variant>
        <vt:i4>18</vt:i4>
      </vt:variant>
    </vt:vector>
  </HeadingPairs>
  <TitlesOfParts>
    <vt:vector size="40" baseType="lpstr">
      <vt:lpstr>1_Covers</vt:lpstr>
      <vt:lpstr>2_Covers</vt:lpstr>
      <vt:lpstr>Covers</vt:lpstr>
      <vt:lpstr>3_Covers</vt:lpstr>
      <vt:lpstr>Mintel_Template_2013</vt:lpstr>
      <vt:lpstr>1_Mintel_Template_2013</vt:lpstr>
      <vt:lpstr>2_Mintel_Template_2013</vt:lpstr>
      <vt:lpstr>3_Mintel_Template_2013</vt:lpstr>
      <vt:lpstr>2_Mintel Download</vt:lpstr>
      <vt:lpstr>4_FUTURE TRENDS TEMPLATE</vt:lpstr>
      <vt:lpstr>GNPD_Template_2013</vt:lpstr>
      <vt:lpstr>4_Mintel_Template_2013</vt:lpstr>
      <vt:lpstr>PowerPoint2012</vt:lpstr>
      <vt:lpstr>1_PowerPoint2012</vt:lpstr>
      <vt:lpstr>5_Mintel_Template_2013</vt:lpstr>
      <vt:lpstr>Presentation_2012</vt:lpstr>
      <vt:lpstr>6_Mintel_Template_2013</vt:lpstr>
      <vt:lpstr>Slides_format_samples</vt:lpstr>
      <vt:lpstr>1_GNPD_Template_2013</vt:lpstr>
      <vt:lpstr>4_Covers</vt:lpstr>
      <vt:lpstr>2_PowerPoint2012</vt:lpstr>
      <vt:lpstr>3_PowerPoint2012</vt:lpstr>
      <vt:lpstr>GLOBAL FOOD TRENDS</vt:lpstr>
      <vt:lpstr>TODAYS PRESENTATION</vt:lpstr>
      <vt:lpstr>Big Stories 2013   -  Naturalness</vt:lpstr>
      <vt:lpstr>NATURAL ORIGIN SWEETENER CONTINUE TO GROWN AND CALLED OUT ON FRONT OF PACK</vt:lpstr>
      <vt:lpstr>PowerPoint 演示文稿</vt:lpstr>
      <vt:lpstr>USE OF NATURAL COLOURED INGREDIENTS TO CREATE THE  PERCEPTION OF HEALTH SUCH AS AN ANTIOXIDANT EFFECT</vt:lpstr>
      <vt:lpstr>NATURAL ENERGY TEAMS UP WITH INGREDIENTS WITH INTRINSIC HEALTH BENEFITS – SUCH AS SUPERFRUITS HIGH IN ANTIOXIDANTS</vt:lpstr>
      <vt:lpstr>Big Stories 2013 : High Protein </vt:lpstr>
      <vt:lpstr>US LEADS HIGH PROTEIN TREND WITH OTHER MARKETS STARTING TO FOLLOW</vt:lpstr>
      <vt:lpstr>PRODUCTS CLAIMING HIGH PROTEIN IN CHINA</vt:lpstr>
      <vt:lpstr>HEALTH &amp; WELLNESS</vt:lpstr>
      <vt:lpstr>HEALTH ISSUES CONTINUE TO FUEL THE NEED FOR FUNCTIONAL FOODS</vt:lpstr>
      <vt:lpstr>MILK IS SEEN AS KEY FOR BONE HEALTH</vt:lpstr>
      <vt:lpstr>BREAKFAST AN IDEAL OCCASION - China</vt:lpstr>
      <vt:lpstr>Looking Forward</vt:lpstr>
      <vt:lpstr>PowerPoint 演示文稿</vt:lpstr>
      <vt:lpstr>POLYPHENOLS THE FOCUS NEW RECENT LAUNCHES FOCUSED ON REDUCING FAT FROM APPLE AND TEA FIGHT FAT</vt:lpstr>
      <vt:lpstr>Pam Yates</vt:lpstr>
    </vt:vector>
  </TitlesOfParts>
  <Company>Microsoft</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Pam Yates</dc:creator>
  <cp:lastModifiedBy>Julia Lee</cp:lastModifiedBy>
  <cp:revision>155</cp:revision>
  <dcterms:created xsi:type="dcterms:W3CDTF">2014-02-11T06:38:32Z</dcterms:created>
  <dcterms:modified xsi:type="dcterms:W3CDTF">2014-03-01T02:52:38Z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name="NXPowerLiteLastOptimized" pid="2">
    <vt:lpwstr>14418811</vt:lpwstr>
  </property>
  <property fmtid="{D5CDD505-2E9C-101B-9397-08002B2CF9AE}" name="NXPowerLiteVersion" pid="3">
    <vt:lpwstr>D4.1.4</vt:lpwstr>
  </property>
</Properties>
</file>